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40" r:id="rId2"/>
    <p:sldId id="343" r:id="rId3"/>
    <p:sldId id="350" r:id="rId4"/>
    <p:sldId id="345" r:id="rId5"/>
    <p:sldId id="296" r:id="rId6"/>
    <p:sldId id="297" r:id="rId7"/>
    <p:sldId id="315" r:id="rId8"/>
    <p:sldId id="299" r:id="rId9"/>
    <p:sldId id="316" r:id="rId10"/>
    <p:sldId id="324" r:id="rId11"/>
    <p:sldId id="304" r:id="rId12"/>
    <p:sldId id="336" r:id="rId13"/>
    <p:sldId id="337" r:id="rId14"/>
    <p:sldId id="326" r:id="rId15"/>
    <p:sldId id="327" r:id="rId16"/>
    <p:sldId id="338" r:id="rId17"/>
    <p:sldId id="325" r:id="rId18"/>
    <p:sldId id="328" r:id="rId19"/>
    <p:sldId id="329" r:id="rId20"/>
    <p:sldId id="335" r:id="rId21"/>
    <p:sldId id="331" r:id="rId22"/>
    <p:sldId id="332" r:id="rId23"/>
    <p:sldId id="333" r:id="rId24"/>
    <p:sldId id="334" r:id="rId25"/>
    <p:sldId id="305" r:id="rId26"/>
    <p:sldId id="307" r:id="rId27"/>
    <p:sldId id="309" r:id="rId28"/>
    <p:sldId id="310" r:id="rId29"/>
    <p:sldId id="311" r:id="rId30"/>
    <p:sldId id="339" r:id="rId31"/>
    <p:sldId id="314" r:id="rId32"/>
    <p:sldId id="341"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5B9BD5"/>
    <a:srgbClr val="288A9D"/>
    <a:srgbClr val="CDECF1"/>
    <a:srgbClr val="7FCBD3"/>
    <a:srgbClr val="F1F1F1"/>
    <a:srgbClr val="03441D"/>
    <a:srgbClr val="01411E"/>
    <a:srgbClr val="00B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F321E6-F829-499A-849B-97E6585F6F80}" v="9211" dt="2022-08-12T05:35:38.095"/>
  </p1510:revLst>
</p1510:revInfo>
</file>

<file path=ppt/tableStyles.xml><?xml version="1.0" encoding="utf-8"?>
<a:tblStyleLst xmlns:a="http://schemas.openxmlformats.org/drawingml/2006/main" def="{5C22544A-7EE6-4342-B048-85BDC9FD1C3A}">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varScale="1">
        <p:scale>
          <a:sx n="39" d="100"/>
          <a:sy n="39" d="100"/>
        </p:scale>
        <p:origin x="84"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原口 俊樹" userId="565e9abb-7d43-4d93-ba42-f3a4c75dfb0e" providerId="ADAL" clId="{B8F321E6-F829-499A-849B-97E6585F6F80}"/>
    <pc:docChg chg="undo redo custSel addSld delSld modSld sldOrd modMainMaster modShowInfo">
      <pc:chgData name="原口 俊樹" userId="565e9abb-7d43-4d93-ba42-f3a4c75dfb0e" providerId="ADAL" clId="{B8F321E6-F829-499A-849B-97E6585F6F80}" dt="2022-08-12T07:16:15.397" v="37884" actId="478"/>
      <pc:docMkLst>
        <pc:docMk/>
      </pc:docMkLst>
      <pc:sldChg chg="addSp delSp modSp new del mod ord">
        <pc:chgData name="原口 俊樹" userId="565e9abb-7d43-4d93-ba42-f3a4c75dfb0e" providerId="ADAL" clId="{B8F321E6-F829-499A-849B-97E6585F6F80}" dt="2022-06-02T09:22:05.926" v="9112" actId="47"/>
        <pc:sldMkLst>
          <pc:docMk/>
          <pc:sldMk cId="493539098" sldId="256"/>
        </pc:sldMkLst>
        <pc:spChg chg="del">
          <ac:chgData name="原口 俊樹" userId="565e9abb-7d43-4d93-ba42-f3a4c75dfb0e" providerId="ADAL" clId="{B8F321E6-F829-499A-849B-97E6585F6F80}" dt="2022-05-31T07:15:40.681" v="1" actId="478"/>
          <ac:spMkLst>
            <pc:docMk/>
            <pc:sldMk cId="493539098" sldId="256"/>
            <ac:spMk id="2" creationId="{D22C6D41-6276-DB18-FB23-E3AF5D7775D7}"/>
          </ac:spMkLst>
        </pc:spChg>
        <pc:spChg chg="del">
          <ac:chgData name="原口 俊樹" userId="565e9abb-7d43-4d93-ba42-f3a4c75dfb0e" providerId="ADAL" clId="{B8F321E6-F829-499A-849B-97E6585F6F80}" dt="2022-05-31T07:15:40.681" v="1" actId="478"/>
          <ac:spMkLst>
            <pc:docMk/>
            <pc:sldMk cId="493539098" sldId="256"/>
            <ac:spMk id="3" creationId="{351B0206-333E-EBE4-A57F-1F023495F05B}"/>
          </ac:spMkLst>
        </pc:spChg>
        <pc:spChg chg="add del mod">
          <ac:chgData name="原口 俊樹" userId="565e9abb-7d43-4d93-ba42-f3a4c75dfb0e" providerId="ADAL" clId="{B8F321E6-F829-499A-849B-97E6585F6F80}" dt="2022-06-02T09:17:29.956" v="9097" actId="478"/>
          <ac:spMkLst>
            <pc:docMk/>
            <pc:sldMk cId="493539098" sldId="256"/>
            <ac:spMk id="4" creationId="{370B1885-7BE8-52B3-7074-0AAC01450B30}"/>
          </ac:spMkLst>
        </pc:spChg>
        <pc:spChg chg="add mod">
          <ac:chgData name="原口 俊樹" userId="565e9abb-7d43-4d93-ba42-f3a4c75dfb0e" providerId="ADAL" clId="{B8F321E6-F829-499A-849B-97E6585F6F80}" dt="2022-05-31T07:16:08.547" v="2"/>
          <ac:spMkLst>
            <pc:docMk/>
            <pc:sldMk cId="493539098" sldId="256"/>
            <ac:spMk id="5" creationId="{D4D2DFE0-B050-EC92-B149-F22588E6C5B9}"/>
          </ac:spMkLst>
        </pc:spChg>
        <pc:spChg chg="add del mod">
          <ac:chgData name="原口 俊樹" userId="565e9abb-7d43-4d93-ba42-f3a4c75dfb0e" providerId="ADAL" clId="{B8F321E6-F829-499A-849B-97E6585F6F80}" dt="2022-06-02T09:22:01.310" v="9109" actId="21"/>
          <ac:spMkLst>
            <pc:docMk/>
            <pc:sldMk cId="493539098" sldId="256"/>
            <ac:spMk id="6" creationId="{BA720D1E-41DA-EF40-289F-A0A1E33BB951}"/>
          </ac:spMkLst>
        </pc:spChg>
        <pc:spChg chg="add del mod">
          <ac:chgData name="原口 俊樹" userId="565e9abb-7d43-4d93-ba42-f3a4c75dfb0e" providerId="ADAL" clId="{B8F321E6-F829-499A-849B-97E6585F6F80}" dt="2022-05-31T07:21:43.767" v="105" actId="478"/>
          <ac:spMkLst>
            <pc:docMk/>
            <pc:sldMk cId="493539098" sldId="256"/>
            <ac:spMk id="7" creationId="{6FA7B288-5118-74FD-6C33-F15A37ADFE3D}"/>
          </ac:spMkLst>
        </pc:spChg>
        <pc:picChg chg="add mod">
          <ac:chgData name="原口 俊樹" userId="565e9abb-7d43-4d93-ba42-f3a4c75dfb0e" providerId="ADAL" clId="{B8F321E6-F829-499A-849B-97E6585F6F80}" dt="2022-06-02T09:19:56.914" v="9107" actId="1076"/>
          <ac:picMkLst>
            <pc:docMk/>
            <pc:sldMk cId="493539098" sldId="256"/>
            <ac:picMk id="7" creationId="{6A0CCB3F-FAA0-7B1D-4533-E334A91F964D}"/>
          </ac:picMkLst>
        </pc:picChg>
        <pc:picChg chg="add del mod">
          <ac:chgData name="原口 俊樹" userId="565e9abb-7d43-4d93-ba42-f3a4c75dfb0e" providerId="ADAL" clId="{B8F321E6-F829-499A-849B-97E6585F6F80}" dt="2022-06-02T09:17:25.844" v="9096" actId="478"/>
          <ac:picMkLst>
            <pc:docMk/>
            <pc:sldMk cId="493539098" sldId="256"/>
            <ac:picMk id="8" creationId="{A2EE4920-92C6-F837-6CDE-4C079F32497B}"/>
          </ac:picMkLst>
        </pc:picChg>
        <pc:picChg chg="add mod">
          <ac:chgData name="原口 俊樹" userId="565e9abb-7d43-4d93-ba42-f3a4c75dfb0e" providerId="ADAL" clId="{B8F321E6-F829-499A-849B-97E6585F6F80}" dt="2022-06-01T04:49:07.023" v="8660" actId="571"/>
          <ac:picMkLst>
            <pc:docMk/>
            <pc:sldMk cId="493539098" sldId="256"/>
            <ac:picMk id="9" creationId="{467DB893-08D7-304C-5713-210D01A3AA11}"/>
          </ac:picMkLst>
        </pc:picChg>
      </pc:sldChg>
      <pc:sldChg chg="addSp delSp modSp new del mod modTransition modShow">
        <pc:chgData name="原口 俊樹" userId="565e9abb-7d43-4d93-ba42-f3a4c75dfb0e" providerId="ADAL" clId="{B8F321E6-F829-499A-849B-97E6585F6F80}" dt="2022-07-14T06:14:57.477" v="37419" actId="47"/>
        <pc:sldMkLst>
          <pc:docMk/>
          <pc:sldMk cId="466152483" sldId="257"/>
        </pc:sldMkLst>
        <pc:spChg chg="del">
          <ac:chgData name="原口 俊樹" userId="565e9abb-7d43-4d93-ba42-f3a4c75dfb0e" providerId="ADAL" clId="{B8F321E6-F829-499A-849B-97E6585F6F80}" dt="2022-05-31T07:21:50.064" v="109" actId="478"/>
          <ac:spMkLst>
            <pc:docMk/>
            <pc:sldMk cId="466152483" sldId="257"/>
            <ac:spMk id="2" creationId="{52DEAA09-2A2A-D6DE-5F7C-8C2785D06303}"/>
          </ac:spMkLst>
        </pc:spChg>
        <pc:spChg chg="add del mod">
          <ac:chgData name="原口 俊樹" userId="565e9abb-7d43-4d93-ba42-f3a4c75dfb0e" providerId="ADAL" clId="{B8F321E6-F829-499A-849B-97E6585F6F80}" dt="2022-06-01T06:09:36.508" v="8884"/>
          <ac:spMkLst>
            <pc:docMk/>
            <pc:sldMk cId="466152483" sldId="257"/>
            <ac:spMk id="2" creationId="{74B85569-55BF-5101-1AC5-F5ECFE6460D3}"/>
          </ac:spMkLst>
        </pc:spChg>
        <pc:spChg chg="del">
          <ac:chgData name="原口 俊樹" userId="565e9abb-7d43-4d93-ba42-f3a4c75dfb0e" providerId="ADAL" clId="{B8F321E6-F829-499A-849B-97E6585F6F80}" dt="2022-05-31T07:21:50.064" v="109" actId="478"/>
          <ac:spMkLst>
            <pc:docMk/>
            <pc:sldMk cId="466152483" sldId="257"/>
            <ac:spMk id="3" creationId="{247BF824-2100-CEB5-11DE-8ADAAC9C5104}"/>
          </ac:spMkLst>
        </pc:spChg>
        <pc:spChg chg="add mod">
          <ac:chgData name="原口 俊樹" userId="565e9abb-7d43-4d93-ba42-f3a4c75dfb0e" providerId="ADAL" clId="{B8F321E6-F829-499A-849B-97E6585F6F80}" dt="2022-06-01T06:26:22.599" v="9078"/>
          <ac:spMkLst>
            <pc:docMk/>
            <pc:sldMk cId="466152483" sldId="257"/>
            <ac:spMk id="3" creationId="{7CCDD0A6-250C-65EB-2D4C-324EBD03EAAE}"/>
          </ac:spMkLst>
        </pc:spChg>
        <pc:spChg chg="add mod">
          <ac:chgData name="原口 俊樹" userId="565e9abb-7d43-4d93-ba42-f3a4c75dfb0e" providerId="ADAL" clId="{B8F321E6-F829-499A-849B-97E6585F6F80}" dt="2022-05-31T07:22:16.194" v="134" actId="1076"/>
          <ac:spMkLst>
            <pc:docMk/>
            <pc:sldMk cId="466152483" sldId="257"/>
            <ac:spMk id="4" creationId="{A3A41491-77FB-D66B-C9BE-4C8500542277}"/>
          </ac:spMkLst>
        </pc:spChg>
      </pc:sldChg>
      <pc:sldChg chg="addSp delSp modSp new del mod modTransition modShow">
        <pc:chgData name="原口 俊樹" userId="565e9abb-7d43-4d93-ba42-f3a4c75dfb0e" providerId="ADAL" clId="{B8F321E6-F829-499A-849B-97E6585F6F80}" dt="2022-07-14T06:14:57.477" v="37419" actId="47"/>
        <pc:sldMkLst>
          <pc:docMk/>
          <pc:sldMk cId="1172772158" sldId="258"/>
        </pc:sldMkLst>
        <pc:spChg chg="del">
          <ac:chgData name="原口 俊樹" userId="565e9abb-7d43-4d93-ba42-f3a4c75dfb0e" providerId="ADAL" clId="{B8F321E6-F829-499A-849B-97E6585F6F80}" dt="2022-05-31T07:22:23.947" v="136" actId="478"/>
          <ac:spMkLst>
            <pc:docMk/>
            <pc:sldMk cId="1172772158" sldId="258"/>
            <ac:spMk id="2" creationId="{7382D7E8-CEC5-AC3D-06BC-39341AB1B151}"/>
          </ac:spMkLst>
        </pc:spChg>
        <pc:spChg chg="del">
          <ac:chgData name="原口 俊樹" userId="565e9abb-7d43-4d93-ba42-f3a4c75dfb0e" providerId="ADAL" clId="{B8F321E6-F829-499A-849B-97E6585F6F80}" dt="2022-05-31T07:22:23.947" v="136" actId="478"/>
          <ac:spMkLst>
            <pc:docMk/>
            <pc:sldMk cId="1172772158" sldId="258"/>
            <ac:spMk id="3" creationId="{394EF5DC-3EC6-7063-C408-527E57B6D421}"/>
          </ac:spMkLst>
        </pc:spChg>
        <pc:spChg chg="add mod">
          <ac:chgData name="原口 俊樹" userId="565e9abb-7d43-4d93-ba42-f3a4c75dfb0e" providerId="ADAL" clId="{B8F321E6-F829-499A-849B-97E6585F6F80}" dt="2022-06-01T06:09:39.450" v="8892"/>
          <ac:spMkLst>
            <pc:docMk/>
            <pc:sldMk cId="1172772158" sldId="258"/>
            <ac:spMk id="4" creationId="{8BA7CB9C-4D20-6332-1237-69B6FE955432}"/>
          </ac:spMkLst>
        </pc:spChg>
        <pc:spChg chg="add mod">
          <ac:chgData name="原口 俊樹" userId="565e9abb-7d43-4d93-ba42-f3a4c75dfb0e" providerId="ADAL" clId="{B8F321E6-F829-499A-849B-97E6585F6F80}" dt="2022-05-31T07:59:21.859" v="1294" actId="164"/>
          <ac:spMkLst>
            <pc:docMk/>
            <pc:sldMk cId="1172772158" sldId="258"/>
            <ac:spMk id="5" creationId="{A13DD8B6-1968-A7A2-83B8-58EBD5D40429}"/>
          </ac:spMkLst>
        </pc:spChg>
        <pc:spChg chg="add mod">
          <ac:chgData name="原口 俊樹" userId="565e9abb-7d43-4d93-ba42-f3a4c75dfb0e" providerId="ADAL" clId="{B8F321E6-F829-499A-849B-97E6585F6F80}" dt="2022-06-02T09:23:57.049" v="9142" actId="207"/>
          <ac:spMkLst>
            <pc:docMk/>
            <pc:sldMk cId="1172772158" sldId="258"/>
            <ac:spMk id="6" creationId="{5A897B9A-D570-AF95-FC77-F98364352509}"/>
          </ac:spMkLst>
        </pc:spChg>
        <pc:spChg chg="mod">
          <ac:chgData name="原口 俊樹" userId="565e9abb-7d43-4d93-ba42-f3a4c75dfb0e" providerId="ADAL" clId="{B8F321E6-F829-499A-849B-97E6585F6F80}" dt="2022-05-31T07:59:07.813" v="1293"/>
          <ac:spMkLst>
            <pc:docMk/>
            <pc:sldMk cId="1172772158" sldId="258"/>
            <ac:spMk id="8" creationId="{84D9C378-07E3-0626-90AF-56549928EB14}"/>
          </ac:spMkLst>
        </pc:spChg>
        <pc:spChg chg="mod">
          <ac:chgData name="原口 俊樹" userId="565e9abb-7d43-4d93-ba42-f3a4c75dfb0e" providerId="ADAL" clId="{B8F321E6-F829-499A-849B-97E6585F6F80}" dt="2022-06-02T09:23:56.393" v="9140" actId="207"/>
          <ac:spMkLst>
            <pc:docMk/>
            <pc:sldMk cId="1172772158" sldId="258"/>
            <ac:spMk id="9" creationId="{24E7E635-8EE1-2B3D-09F8-CB06A6CE31BD}"/>
          </ac:spMkLst>
        </pc:spChg>
        <pc:grpChg chg="add del mod">
          <ac:chgData name="原口 俊樹" userId="565e9abb-7d43-4d93-ba42-f3a4c75dfb0e" providerId="ADAL" clId="{B8F321E6-F829-499A-849B-97E6585F6F80}" dt="2022-06-02T09:26:04.900" v="9170" actId="478"/>
          <ac:grpSpMkLst>
            <pc:docMk/>
            <pc:sldMk cId="1172772158" sldId="258"/>
            <ac:grpSpMk id="7" creationId="{64CD1834-5479-AA82-63C0-F84DD9CD6E33}"/>
          </ac:grpSpMkLst>
        </pc:grpChg>
        <pc:grpChg chg="add del mod">
          <ac:chgData name="原口 俊樹" userId="565e9abb-7d43-4d93-ba42-f3a4c75dfb0e" providerId="ADAL" clId="{B8F321E6-F829-499A-849B-97E6585F6F80}" dt="2022-06-02T09:26:04.875" v="9169" actId="478"/>
          <ac:grpSpMkLst>
            <pc:docMk/>
            <pc:sldMk cId="1172772158" sldId="258"/>
            <ac:grpSpMk id="10" creationId="{2219A3E5-3076-756D-1931-7685F2D3BF3A}"/>
          </ac:grpSpMkLst>
        </pc:grpChg>
      </pc:sldChg>
      <pc:sldChg chg="delSp modSp add del mod">
        <pc:chgData name="原口 俊樹" userId="565e9abb-7d43-4d93-ba42-f3a4c75dfb0e" providerId="ADAL" clId="{B8F321E6-F829-499A-849B-97E6585F6F80}" dt="2022-05-31T07:24:37.627" v="186" actId="47"/>
        <pc:sldMkLst>
          <pc:docMk/>
          <pc:sldMk cId="4082830649" sldId="259"/>
        </pc:sldMkLst>
        <pc:spChg chg="del mod">
          <ac:chgData name="原口 俊樹" userId="565e9abb-7d43-4d93-ba42-f3a4c75dfb0e" providerId="ADAL" clId="{B8F321E6-F829-499A-849B-97E6585F6F80}" dt="2022-05-31T07:24:33.378" v="184" actId="21"/>
          <ac:spMkLst>
            <pc:docMk/>
            <pc:sldMk cId="4082830649" sldId="259"/>
            <ac:spMk id="4" creationId="{8BA7CB9C-4D20-6332-1237-69B6FE955432}"/>
          </ac:spMkLst>
        </pc:spChg>
      </pc:sldChg>
      <pc:sldChg chg="addSp delSp modSp add del mod modTransition modAnim modShow">
        <pc:chgData name="原口 俊樹" userId="565e9abb-7d43-4d93-ba42-f3a4c75dfb0e" providerId="ADAL" clId="{B8F321E6-F829-499A-849B-97E6585F6F80}" dt="2022-07-14T06:14:57.477" v="37419" actId="47"/>
        <pc:sldMkLst>
          <pc:docMk/>
          <pc:sldMk cId="872139196" sldId="260"/>
        </pc:sldMkLst>
        <pc:spChg chg="add mod">
          <ac:chgData name="原口 俊樹" userId="565e9abb-7d43-4d93-ba42-f3a4c75dfb0e" providerId="ADAL" clId="{B8F321E6-F829-499A-849B-97E6585F6F80}" dt="2022-05-31T07:25:07.406" v="229" actId="1076"/>
          <ac:spMkLst>
            <pc:docMk/>
            <pc:sldMk cId="872139196" sldId="260"/>
            <ac:spMk id="3" creationId="{8AB21083-7578-7034-B21B-26A5DA276103}"/>
          </ac:spMkLst>
        </pc:spChg>
        <pc:spChg chg="mod">
          <ac:chgData name="原口 俊樹" userId="565e9abb-7d43-4d93-ba42-f3a4c75dfb0e" providerId="ADAL" clId="{B8F321E6-F829-499A-849B-97E6585F6F80}" dt="2022-05-31T07:24:45.538" v="223"/>
          <ac:spMkLst>
            <pc:docMk/>
            <pc:sldMk cId="872139196" sldId="260"/>
            <ac:spMk id="4" creationId="{A3A41491-77FB-D66B-C9BE-4C8500542277}"/>
          </ac:spMkLst>
        </pc:spChg>
        <pc:spChg chg="add mod">
          <ac:chgData name="原口 俊樹" userId="565e9abb-7d43-4d93-ba42-f3a4c75dfb0e" providerId="ADAL" clId="{B8F321E6-F829-499A-849B-97E6585F6F80}" dt="2022-06-01T04:56:05.774" v="8799" actId="1076"/>
          <ac:spMkLst>
            <pc:docMk/>
            <pc:sldMk cId="872139196" sldId="260"/>
            <ac:spMk id="6" creationId="{39A210C9-57D7-FCD4-802B-0A513C1470B9}"/>
          </ac:spMkLst>
        </pc:spChg>
        <pc:spChg chg="add mod topLvl">
          <ac:chgData name="原口 俊樹" userId="565e9abb-7d43-4d93-ba42-f3a4c75dfb0e" providerId="ADAL" clId="{B8F321E6-F829-499A-849B-97E6585F6F80}" dt="2022-06-01T04:56:06.065" v="8800" actId="1076"/>
          <ac:spMkLst>
            <pc:docMk/>
            <pc:sldMk cId="872139196" sldId="260"/>
            <ac:spMk id="8" creationId="{396B88EF-DA6C-9E34-E503-66C415E5EE2C}"/>
          </ac:spMkLst>
        </pc:spChg>
        <pc:spChg chg="add mod ord">
          <ac:chgData name="原口 俊樹" userId="565e9abb-7d43-4d93-ba42-f3a4c75dfb0e" providerId="ADAL" clId="{B8F321E6-F829-499A-849B-97E6585F6F80}" dt="2022-05-31T07:38:18.259" v="363" actId="208"/>
          <ac:spMkLst>
            <pc:docMk/>
            <pc:sldMk cId="872139196" sldId="260"/>
            <ac:spMk id="10" creationId="{CA826937-635A-7599-9EB6-3F96326DA68C}"/>
          </ac:spMkLst>
        </pc:spChg>
        <pc:spChg chg="add mod">
          <ac:chgData name="原口 俊樹" userId="565e9abb-7d43-4d93-ba42-f3a4c75dfb0e" providerId="ADAL" clId="{B8F321E6-F829-499A-849B-97E6585F6F80}" dt="2022-05-31T07:39:21.502" v="379" actId="207"/>
          <ac:spMkLst>
            <pc:docMk/>
            <pc:sldMk cId="872139196" sldId="260"/>
            <ac:spMk id="11" creationId="{0D5BC285-7EA4-C6B5-84FC-48BC63723C77}"/>
          </ac:spMkLst>
        </pc:spChg>
        <pc:spChg chg="add mod">
          <ac:chgData name="原口 俊樹" userId="565e9abb-7d43-4d93-ba42-f3a4c75dfb0e" providerId="ADAL" clId="{B8F321E6-F829-499A-849B-97E6585F6F80}" dt="2022-05-31T07:39:16.886" v="377" actId="208"/>
          <ac:spMkLst>
            <pc:docMk/>
            <pc:sldMk cId="872139196" sldId="260"/>
            <ac:spMk id="12" creationId="{87B3DD0F-964C-5F47-9140-EF96EE36D6FB}"/>
          </ac:spMkLst>
        </pc:spChg>
        <pc:spChg chg="add mod">
          <ac:chgData name="原口 俊樹" userId="565e9abb-7d43-4d93-ba42-f3a4c75dfb0e" providerId="ADAL" clId="{B8F321E6-F829-499A-849B-97E6585F6F80}" dt="2022-05-31T07:39:21.502" v="379" actId="207"/>
          <ac:spMkLst>
            <pc:docMk/>
            <pc:sldMk cId="872139196" sldId="260"/>
            <ac:spMk id="13" creationId="{A187C9CB-EFCE-A48D-85B4-A89EC13E8A1C}"/>
          </ac:spMkLst>
        </pc:spChg>
        <pc:spChg chg="add mod">
          <ac:chgData name="原口 俊樹" userId="565e9abb-7d43-4d93-ba42-f3a4c75dfb0e" providerId="ADAL" clId="{B8F321E6-F829-499A-849B-97E6585F6F80}" dt="2022-05-31T07:39:21.502" v="379" actId="207"/>
          <ac:spMkLst>
            <pc:docMk/>
            <pc:sldMk cId="872139196" sldId="260"/>
            <ac:spMk id="14" creationId="{EB1A9C5B-4307-BC05-606D-BDDADCE2F655}"/>
          </ac:spMkLst>
        </pc:spChg>
        <pc:spChg chg="add mod">
          <ac:chgData name="原口 俊樹" userId="565e9abb-7d43-4d93-ba42-f3a4c75dfb0e" providerId="ADAL" clId="{B8F321E6-F829-499A-849B-97E6585F6F80}" dt="2022-05-31T07:41:15.388" v="474" actId="1076"/>
          <ac:spMkLst>
            <pc:docMk/>
            <pc:sldMk cId="872139196" sldId="260"/>
            <ac:spMk id="15" creationId="{710482DB-068F-D32F-DF3D-CC17D51D766C}"/>
          </ac:spMkLst>
        </pc:spChg>
        <pc:spChg chg="add mod">
          <ac:chgData name="原口 俊樹" userId="565e9abb-7d43-4d93-ba42-f3a4c75dfb0e" providerId="ADAL" clId="{B8F321E6-F829-499A-849B-97E6585F6F80}" dt="2022-05-31T07:45:02.552" v="616" actId="164"/>
          <ac:spMkLst>
            <pc:docMk/>
            <pc:sldMk cId="872139196" sldId="260"/>
            <ac:spMk id="16" creationId="{41F0E347-7B32-D956-1430-F8CCDEF71CC5}"/>
          </ac:spMkLst>
        </pc:spChg>
        <pc:spChg chg="add mod">
          <ac:chgData name="原口 俊樹" userId="565e9abb-7d43-4d93-ba42-f3a4c75dfb0e" providerId="ADAL" clId="{B8F321E6-F829-499A-849B-97E6585F6F80}" dt="2022-05-31T07:45:02.552" v="616" actId="164"/>
          <ac:spMkLst>
            <pc:docMk/>
            <pc:sldMk cId="872139196" sldId="260"/>
            <ac:spMk id="18" creationId="{A85136AA-B498-DB3C-6E79-33377F6A7A38}"/>
          </ac:spMkLst>
        </pc:spChg>
        <pc:grpChg chg="add mod">
          <ac:chgData name="原口 俊樹" userId="565e9abb-7d43-4d93-ba42-f3a4c75dfb0e" providerId="ADAL" clId="{B8F321E6-F829-499A-849B-97E6585F6F80}" dt="2022-05-31T07:38:08.686" v="361" actId="166"/>
          <ac:grpSpMkLst>
            <pc:docMk/>
            <pc:sldMk cId="872139196" sldId="260"/>
            <ac:grpSpMk id="7" creationId="{E34DCB5B-A2BD-6DD5-2477-BB7EDC5CBFD6}"/>
          </ac:grpSpMkLst>
        </pc:grpChg>
        <pc:grpChg chg="add del mod">
          <ac:chgData name="原口 俊樹" userId="565e9abb-7d43-4d93-ba42-f3a4c75dfb0e" providerId="ADAL" clId="{B8F321E6-F829-499A-849B-97E6585F6F80}" dt="2022-05-31T07:31:37.063" v="320" actId="165"/>
          <ac:grpSpMkLst>
            <pc:docMk/>
            <pc:sldMk cId="872139196" sldId="260"/>
            <ac:grpSpMk id="9" creationId="{4DBCC70A-B8BA-AD5B-24EC-2293AB7303C6}"/>
          </ac:grpSpMkLst>
        </pc:grpChg>
        <pc:grpChg chg="add mod">
          <ac:chgData name="原口 俊樹" userId="565e9abb-7d43-4d93-ba42-f3a4c75dfb0e" providerId="ADAL" clId="{B8F321E6-F829-499A-849B-97E6585F6F80}" dt="2022-05-31T07:45:27.046" v="618" actId="1076"/>
          <ac:grpSpMkLst>
            <pc:docMk/>
            <pc:sldMk cId="872139196" sldId="260"/>
            <ac:grpSpMk id="17" creationId="{CEE53077-BA86-6DAD-B470-786D3D7F29FF}"/>
          </ac:grpSpMkLst>
        </pc:grpChg>
        <pc:picChg chg="add mod topLvl">
          <ac:chgData name="原口 俊樹" userId="565e9abb-7d43-4d93-ba42-f3a4c75dfb0e" providerId="ADAL" clId="{B8F321E6-F829-499A-849B-97E6585F6F80}" dt="2022-05-31T07:31:37.063" v="320" actId="165"/>
          <ac:picMkLst>
            <pc:docMk/>
            <pc:sldMk cId="872139196" sldId="260"/>
            <ac:picMk id="5" creationId="{684AF222-FA49-C8BD-70AF-DB80A06A743E}"/>
          </ac:picMkLst>
        </pc:picChg>
        <pc:picChg chg="add mod">
          <ac:chgData name="原口 俊樹" userId="565e9abb-7d43-4d93-ba42-f3a4c75dfb0e" providerId="ADAL" clId="{B8F321E6-F829-499A-849B-97E6585F6F80}" dt="2022-05-31T07:31:06.515" v="316" actId="164"/>
          <ac:picMkLst>
            <pc:docMk/>
            <pc:sldMk cId="872139196" sldId="260"/>
            <ac:picMk id="1026" creationId="{E010B9A3-74F6-C3D3-DEA0-BB3D300267C2}"/>
          </ac:picMkLst>
        </pc:picChg>
      </pc:sldChg>
      <pc:sldChg chg="addSp delSp modSp new del mod modTransition modShow">
        <pc:chgData name="原口 俊樹" userId="565e9abb-7d43-4d93-ba42-f3a4c75dfb0e" providerId="ADAL" clId="{B8F321E6-F829-499A-849B-97E6585F6F80}" dt="2022-07-14T06:14:57.477" v="37419" actId="47"/>
        <pc:sldMkLst>
          <pc:docMk/>
          <pc:sldMk cId="1165584758" sldId="261"/>
        </pc:sldMkLst>
        <pc:spChg chg="del">
          <ac:chgData name="原口 俊樹" userId="565e9abb-7d43-4d93-ba42-f3a4c75dfb0e" providerId="ADAL" clId="{B8F321E6-F829-499A-849B-97E6585F6F80}" dt="2022-05-31T07:45:36.299" v="620" actId="478"/>
          <ac:spMkLst>
            <pc:docMk/>
            <pc:sldMk cId="1165584758" sldId="261"/>
            <ac:spMk id="2" creationId="{EE45CDF8-A84C-DE24-0873-8463A5BB94B7}"/>
          </ac:spMkLst>
        </pc:spChg>
        <pc:spChg chg="del">
          <ac:chgData name="原口 俊樹" userId="565e9abb-7d43-4d93-ba42-f3a4c75dfb0e" providerId="ADAL" clId="{B8F321E6-F829-499A-849B-97E6585F6F80}" dt="2022-05-31T07:45:36.299" v="620" actId="478"/>
          <ac:spMkLst>
            <pc:docMk/>
            <pc:sldMk cId="1165584758" sldId="261"/>
            <ac:spMk id="3" creationId="{194C9840-993B-C61B-6B4D-C0E7C7734604}"/>
          </ac:spMkLst>
        </pc:spChg>
        <pc:spChg chg="add del mod">
          <ac:chgData name="原口 俊樹" userId="565e9abb-7d43-4d93-ba42-f3a4c75dfb0e" providerId="ADAL" clId="{B8F321E6-F829-499A-849B-97E6585F6F80}" dt="2022-05-31T07:58:10.505" v="1256" actId="478"/>
          <ac:spMkLst>
            <pc:docMk/>
            <pc:sldMk cId="1165584758" sldId="261"/>
            <ac:spMk id="4" creationId="{1B612771-91C6-986B-A898-D06064F86F5F}"/>
          </ac:spMkLst>
        </pc:spChg>
        <pc:spChg chg="add del mod">
          <ac:chgData name="原口 俊樹" userId="565e9abb-7d43-4d93-ba42-f3a4c75dfb0e" providerId="ADAL" clId="{B8F321E6-F829-499A-849B-97E6585F6F80}" dt="2022-05-31T07:58:10.505" v="1256" actId="478"/>
          <ac:spMkLst>
            <pc:docMk/>
            <pc:sldMk cId="1165584758" sldId="261"/>
            <ac:spMk id="5" creationId="{1B44D267-F17A-532E-0A36-E8002B6FE87D}"/>
          </ac:spMkLst>
        </pc:spChg>
        <pc:spChg chg="add del mod">
          <ac:chgData name="原口 俊樹" userId="565e9abb-7d43-4d93-ba42-f3a4c75dfb0e" providerId="ADAL" clId="{B8F321E6-F829-499A-849B-97E6585F6F80}" dt="2022-05-31T07:58:10.505" v="1256" actId="478"/>
          <ac:spMkLst>
            <pc:docMk/>
            <pc:sldMk cId="1165584758" sldId="261"/>
            <ac:spMk id="6" creationId="{1A345C9D-F2E9-7761-BE0B-5D21A8480CA7}"/>
          </ac:spMkLst>
        </pc:spChg>
        <pc:spChg chg="add del mod">
          <ac:chgData name="原口 俊樹" userId="565e9abb-7d43-4d93-ba42-f3a4c75dfb0e" providerId="ADAL" clId="{B8F321E6-F829-499A-849B-97E6585F6F80}" dt="2022-05-31T07:58:10.505" v="1256" actId="478"/>
          <ac:spMkLst>
            <pc:docMk/>
            <pc:sldMk cId="1165584758" sldId="261"/>
            <ac:spMk id="7" creationId="{8A20C8B2-F7AE-0D5B-7E13-1E1C6E28E4FE}"/>
          </ac:spMkLst>
        </pc:spChg>
        <pc:spChg chg="add del mod">
          <ac:chgData name="原口 俊樹" userId="565e9abb-7d43-4d93-ba42-f3a4c75dfb0e" providerId="ADAL" clId="{B8F321E6-F829-499A-849B-97E6585F6F80}" dt="2022-05-31T07:49:23.732" v="1004" actId="478"/>
          <ac:spMkLst>
            <pc:docMk/>
            <pc:sldMk cId="1165584758" sldId="261"/>
            <ac:spMk id="8" creationId="{16148643-173D-62D8-7CBC-76B886019780}"/>
          </ac:spMkLst>
        </pc:spChg>
        <pc:spChg chg="add del mod">
          <ac:chgData name="原口 俊樹" userId="565e9abb-7d43-4d93-ba42-f3a4c75dfb0e" providerId="ADAL" clId="{B8F321E6-F829-499A-849B-97E6585F6F80}" dt="2022-05-31T07:58:10.505" v="1256" actId="478"/>
          <ac:spMkLst>
            <pc:docMk/>
            <pc:sldMk cId="1165584758" sldId="261"/>
            <ac:spMk id="9" creationId="{F08ABBEB-8256-FA16-3967-D4DD814AF409}"/>
          </ac:spMkLst>
        </pc:spChg>
        <pc:spChg chg="add mod">
          <ac:chgData name="原口 俊樹" userId="565e9abb-7d43-4d93-ba42-f3a4c75dfb0e" providerId="ADAL" clId="{B8F321E6-F829-499A-849B-97E6585F6F80}" dt="2022-05-31T07:58:39.825" v="1291" actId="403"/>
          <ac:spMkLst>
            <pc:docMk/>
            <pc:sldMk cId="1165584758" sldId="261"/>
            <ac:spMk id="10" creationId="{8888A13E-0BA6-35BE-BA57-E20E3069210A}"/>
          </ac:spMkLst>
        </pc:spChg>
        <pc:spChg chg="mod">
          <ac:chgData name="原口 俊樹" userId="565e9abb-7d43-4d93-ba42-f3a4c75dfb0e" providerId="ADAL" clId="{B8F321E6-F829-499A-849B-97E6585F6F80}" dt="2022-05-31T07:59:24.088" v="1295"/>
          <ac:spMkLst>
            <pc:docMk/>
            <pc:sldMk cId="1165584758" sldId="261"/>
            <ac:spMk id="12" creationId="{9BA1AD49-68AE-181E-A8F3-F902C2E85CA0}"/>
          </ac:spMkLst>
        </pc:spChg>
        <pc:spChg chg="mod">
          <ac:chgData name="原口 俊樹" userId="565e9abb-7d43-4d93-ba42-f3a4c75dfb0e" providerId="ADAL" clId="{B8F321E6-F829-499A-849B-97E6585F6F80}" dt="2022-05-31T07:59:24.088" v="1295"/>
          <ac:spMkLst>
            <pc:docMk/>
            <pc:sldMk cId="1165584758" sldId="261"/>
            <ac:spMk id="13" creationId="{2FE4C66E-B56F-A317-B617-E2A29216D7DC}"/>
          </ac:spMkLst>
        </pc:spChg>
        <pc:spChg chg="mod">
          <ac:chgData name="原口 俊樹" userId="565e9abb-7d43-4d93-ba42-f3a4c75dfb0e" providerId="ADAL" clId="{B8F321E6-F829-499A-849B-97E6585F6F80}" dt="2022-05-31T07:59:24.088" v="1295"/>
          <ac:spMkLst>
            <pc:docMk/>
            <pc:sldMk cId="1165584758" sldId="261"/>
            <ac:spMk id="15" creationId="{BD15555A-7AC3-5274-B681-256BF1925D2D}"/>
          </ac:spMkLst>
        </pc:spChg>
        <pc:spChg chg="mod">
          <ac:chgData name="原口 俊樹" userId="565e9abb-7d43-4d93-ba42-f3a4c75dfb0e" providerId="ADAL" clId="{B8F321E6-F829-499A-849B-97E6585F6F80}" dt="2022-05-31T07:59:24.088" v="1295"/>
          <ac:spMkLst>
            <pc:docMk/>
            <pc:sldMk cId="1165584758" sldId="261"/>
            <ac:spMk id="16" creationId="{C36D4B2A-A2E3-C91D-7C61-E2F708B244BA}"/>
          </ac:spMkLst>
        </pc:spChg>
        <pc:grpChg chg="add del mod">
          <ac:chgData name="原口 俊樹" userId="565e9abb-7d43-4d93-ba42-f3a4c75dfb0e" providerId="ADAL" clId="{B8F321E6-F829-499A-849B-97E6585F6F80}" dt="2022-06-02T09:26:04.836" v="9168" actId="478"/>
          <ac:grpSpMkLst>
            <pc:docMk/>
            <pc:sldMk cId="1165584758" sldId="261"/>
            <ac:grpSpMk id="11" creationId="{B826D824-FE34-94A3-BDA6-127C2AB35C37}"/>
          </ac:grpSpMkLst>
        </pc:grpChg>
        <pc:grpChg chg="add del mod">
          <ac:chgData name="原口 俊樹" userId="565e9abb-7d43-4d93-ba42-f3a4c75dfb0e" providerId="ADAL" clId="{B8F321E6-F829-499A-849B-97E6585F6F80}" dt="2022-06-02T09:26:04.805" v="9167" actId="478"/>
          <ac:grpSpMkLst>
            <pc:docMk/>
            <pc:sldMk cId="1165584758" sldId="261"/>
            <ac:grpSpMk id="14" creationId="{C8FA9B43-A8D9-7281-E71E-372A0524DEE7}"/>
          </ac:grpSpMkLst>
        </pc:grpChg>
      </pc:sldChg>
      <pc:sldChg chg="add del">
        <pc:chgData name="原口 俊樹" userId="565e9abb-7d43-4d93-ba42-f3a4c75dfb0e" providerId="ADAL" clId="{B8F321E6-F829-499A-849B-97E6585F6F80}" dt="2022-05-31T07:25:34.664" v="231"/>
        <pc:sldMkLst>
          <pc:docMk/>
          <pc:sldMk cId="1274636299" sldId="261"/>
        </pc:sldMkLst>
      </pc:sldChg>
      <pc:sldChg chg="modSp add del mod ord">
        <pc:chgData name="原口 俊樹" userId="565e9abb-7d43-4d93-ba42-f3a4c75dfb0e" providerId="ADAL" clId="{B8F321E6-F829-499A-849B-97E6585F6F80}" dt="2022-05-31T08:37:00.252" v="2166" actId="47"/>
        <pc:sldMkLst>
          <pc:docMk/>
          <pc:sldMk cId="1986492463" sldId="262"/>
        </pc:sldMkLst>
        <pc:spChg chg="mod">
          <ac:chgData name="原口 俊樹" userId="565e9abb-7d43-4d93-ba42-f3a4c75dfb0e" providerId="ADAL" clId="{B8F321E6-F829-499A-849B-97E6585F6F80}" dt="2022-05-31T07:57:59.917" v="1250" actId="207"/>
          <ac:spMkLst>
            <pc:docMk/>
            <pc:sldMk cId="1986492463" sldId="262"/>
            <ac:spMk id="5" creationId="{1B44D267-F17A-532E-0A36-E8002B6FE87D}"/>
          </ac:spMkLst>
        </pc:spChg>
        <pc:spChg chg="mod">
          <ac:chgData name="原口 俊樹" userId="565e9abb-7d43-4d93-ba42-f3a4c75dfb0e" providerId="ADAL" clId="{B8F321E6-F829-499A-849B-97E6585F6F80}" dt="2022-05-31T07:57:59.632" v="1249" actId="207"/>
          <ac:spMkLst>
            <pc:docMk/>
            <pc:sldMk cId="1986492463" sldId="262"/>
            <ac:spMk id="7" creationId="{8A20C8B2-F7AE-0D5B-7E13-1E1C6E28E4FE}"/>
          </ac:spMkLst>
        </pc:spChg>
        <pc:spChg chg="mod">
          <ac:chgData name="原口 俊樹" userId="565e9abb-7d43-4d93-ba42-f3a4c75dfb0e" providerId="ADAL" clId="{B8F321E6-F829-499A-849B-97E6585F6F80}" dt="2022-05-31T07:58:00.112" v="1251" actId="207"/>
          <ac:spMkLst>
            <pc:docMk/>
            <pc:sldMk cId="1986492463" sldId="262"/>
            <ac:spMk id="9" creationId="{F08ABBEB-8256-FA16-3967-D4DD814AF409}"/>
          </ac:spMkLst>
        </pc:spChg>
      </pc:sldChg>
      <pc:sldChg chg="delSp modSp add del mod modTransition modShow">
        <pc:chgData name="原口 俊樹" userId="565e9abb-7d43-4d93-ba42-f3a4c75dfb0e" providerId="ADAL" clId="{B8F321E6-F829-499A-849B-97E6585F6F80}" dt="2022-07-14T06:14:57.477" v="37419" actId="47"/>
        <pc:sldMkLst>
          <pc:docMk/>
          <pc:sldMk cId="1856472216" sldId="263"/>
        </pc:sldMkLst>
        <pc:spChg chg="del mod">
          <ac:chgData name="原口 俊樹" userId="565e9abb-7d43-4d93-ba42-f3a4c75dfb0e" providerId="ADAL" clId="{B8F321E6-F829-499A-849B-97E6585F6F80}" dt="2022-06-01T04:50:29.058" v="8679" actId="478"/>
          <ac:spMkLst>
            <pc:docMk/>
            <pc:sldMk cId="1856472216" sldId="263"/>
            <ac:spMk id="5" creationId="{1B44D267-F17A-532E-0A36-E8002B6FE87D}"/>
          </ac:spMkLst>
        </pc:spChg>
        <pc:spChg chg="del">
          <ac:chgData name="原口 俊樹" userId="565e9abb-7d43-4d93-ba42-f3a4c75dfb0e" providerId="ADAL" clId="{B8F321E6-F829-499A-849B-97E6585F6F80}" dt="2022-06-01T04:50:24.125" v="8677" actId="478"/>
          <ac:spMkLst>
            <pc:docMk/>
            <pc:sldMk cId="1856472216" sldId="263"/>
            <ac:spMk id="6" creationId="{1A345C9D-F2E9-7761-BE0B-5D21A8480CA7}"/>
          </ac:spMkLst>
        </pc:spChg>
        <pc:spChg chg="del">
          <ac:chgData name="原口 俊樹" userId="565e9abb-7d43-4d93-ba42-f3a4c75dfb0e" providerId="ADAL" clId="{B8F321E6-F829-499A-849B-97E6585F6F80}" dt="2022-06-01T04:50:24.125" v="8677" actId="478"/>
          <ac:spMkLst>
            <pc:docMk/>
            <pc:sldMk cId="1856472216" sldId="263"/>
            <ac:spMk id="7" creationId="{8A20C8B2-F7AE-0D5B-7E13-1E1C6E28E4FE}"/>
          </ac:spMkLst>
        </pc:spChg>
        <pc:spChg chg="del">
          <ac:chgData name="原口 俊樹" userId="565e9abb-7d43-4d93-ba42-f3a4c75dfb0e" providerId="ADAL" clId="{B8F321E6-F829-499A-849B-97E6585F6F80}" dt="2022-06-01T04:50:24.125" v="8677" actId="478"/>
          <ac:spMkLst>
            <pc:docMk/>
            <pc:sldMk cId="1856472216" sldId="263"/>
            <ac:spMk id="9" creationId="{F08ABBEB-8256-FA16-3967-D4DD814AF409}"/>
          </ac:spMkLst>
        </pc:spChg>
      </pc:sldChg>
      <pc:sldChg chg="addSp delSp modSp add del mod modTransition modAnim modShow">
        <pc:chgData name="原口 俊樹" userId="565e9abb-7d43-4d93-ba42-f3a4c75dfb0e" providerId="ADAL" clId="{B8F321E6-F829-499A-849B-97E6585F6F80}" dt="2022-07-14T06:14:57.477" v="37419" actId="47"/>
        <pc:sldMkLst>
          <pc:docMk/>
          <pc:sldMk cId="2119505254" sldId="264"/>
        </pc:sldMkLst>
        <pc:spChg chg="add del mod">
          <ac:chgData name="原口 俊樹" userId="565e9abb-7d43-4d93-ba42-f3a4c75dfb0e" providerId="ADAL" clId="{B8F321E6-F829-499A-849B-97E6585F6F80}" dt="2022-06-01T04:52:04.752" v="8742" actId="478"/>
          <ac:spMkLst>
            <pc:docMk/>
            <pc:sldMk cId="2119505254" sldId="264"/>
            <ac:spMk id="2" creationId="{59DB4ECB-7B45-A5AB-FFE6-3AF404BEEEA0}"/>
          </ac:spMkLst>
        </pc:spChg>
        <pc:spChg chg="add del mod">
          <ac:chgData name="原口 俊樹" userId="565e9abb-7d43-4d93-ba42-f3a4c75dfb0e" providerId="ADAL" clId="{B8F321E6-F829-499A-849B-97E6585F6F80}" dt="2022-05-31T08:00:53.841" v="1362" actId="478"/>
          <ac:spMkLst>
            <pc:docMk/>
            <pc:sldMk cId="2119505254" sldId="264"/>
            <ac:spMk id="2" creationId="{CA4332CC-6639-0C61-FEC6-55EF64765D7E}"/>
          </ac:spMkLst>
        </pc:spChg>
        <pc:spChg chg="add mod">
          <ac:chgData name="原口 俊樹" userId="565e9abb-7d43-4d93-ba42-f3a4c75dfb0e" providerId="ADAL" clId="{B8F321E6-F829-499A-849B-97E6585F6F80}" dt="2022-05-31T08:29:49.262" v="1865" actId="6549"/>
          <ac:spMkLst>
            <pc:docMk/>
            <pc:sldMk cId="2119505254" sldId="264"/>
            <ac:spMk id="3" creationId="{6E29F81A-496F-EFF2-C1A6-6D484BDC4CC8}"/>
          </ac:spMkLst>
        </pc:spChg>
        <pc:spChg chg="add del mod">
          <ac:chgData name="原口 俊樹" userId="565e9abb-7d43-4d93-ba42-f3a4c75dfb0e" providerId="ADAL" clId="{B8F321E6-F829-499A-849B-97E6585F6F80}" dt="2022-06-01T04:52:04.752" v="8742" actId="478"/>
          <ac:spMkLst>
            <pc:docMk/>
            <pc:sldMk cId="2119505254" sldId="264"/>
            <ac:spMk id="5" creationId="{A6642451-7295-EA19-904E-752F6815EA94}"/>
          </ac:spMkLst>
        </pc:spChg>
        <pc:spChg chg="add del mod ord">
          <ac:chgData name="原口 俊樹" userId="565e9abb-7d43-4d93-ba42-f3a4c75dfb0e" providerId="ADAL" clId="{B8F321E6-F829-499A-849B-97E6585F6F80}" dt="2022-05-31T08:07:50.167" v="1577" actId="478"/>
          <ac:spMkLst>
            <pc:docMk/>
            <pc:sldMk cId="2119505254" sldId="264"/>
            <ac:spMk id="6" creationId="{6A03B1DD-2768-82C6-C429-840642E7DA3E}"/>
          </ac:spMkLst>
        </pc:spChg>
        <pc:spChg chg="add mod ord">
          <ac:chgData name="原口 俊樹" userId="565e9abb-7d43-4d93-ba42-f3a4c75dfb0e" providerId="ADAL" clId="{B8F321E6-F829-499A-849B-97E6585F6F80}" dt="2022-05-31T08:26:53.655" v="1846" actId="164"/>
          <ac:spMkLst>
            <pc:docMk/>
            <pc:sldMk cId="2119505254" sldId="264"/>
            <ac:spMk id="7" creationId="{ACC7AD3F-51C4-35C9-F973-493A96DC48A0}"/>
          </ac:spMkLst>
        </pc:spChg>
        <pc:spChg chg="add mod">
          <ac:chgData name="原口 俊樹" userId="565e9abb-7d43-4d93-ba42-f3a4c75dfb0e" providerId="ADAL" clId="{B8F321E6-F829-499A-849B-97E6585F6F80}" dt="2022-05-31T08:37:54.208" v="2181"/>
          <ac:spMkLst>
            <pc:docMk/>
            <pc:sldMk cId="2119505254" sldId="264"/>
            <ac:spMk id="9" creationId="{745D9098-F17E-5B42-6BA3-39EDE2E5B654}"/>
          </ac:spMkLst>
        </pc:spChg>
        <pc:spChg chg="del">
          <ac:chgData name="原口 俊樹" userId="565e9abb-7d43-4d93-ba42-f3a4c75dfb0e" providerId="ADAL" clId="{B8F321E6-F829-499A-849B-97E6585F6F80}" dt="2022-05-31T07:59:40.057" v="1298" actId="478"/>
          <ac:spMkLst>
            <pc:docMk/>
            <pc:sldMk cId="2119505254" sldId="264"/>
            <ac:spMk id="10" creationId="{8888A13E-0BA6-35BE-BA57-E20E3069210A}"/>
          </ac:spMkLst>
        </pc:spChg>
        <pc:spChg chg="add mod">
          <ac:chgData name="原口 俊樹" userId="565e9abb-7d43-4d93-ba42-f3a4c75dfb0e" providerId="ADAL" clId="{B8F321E6-F829-499A-849B-97E6585F6F80}" dt="2022-05-31T08:01:46.341" v="1419" actId="1076"/>
          <ac:spMkLst>
            <pc:docMk/>
            <pc:sldMk cId="2119505254" sldId="264"/>
            <ac:spMk id="17" creationId="{399EAB25-831C-599D-E447-8321504D2C41}"/>
          </ac:spMkLst>
        </pc:spChg>
        <pc:spChg chg="add mod">
          <ac:chgData name="原口 俊樹" userId="565e9abb-7d43-4d93-ba42-f3a4c75dfb0e" providerId="ADAL" clId="{B8F321E6-F829-499A-849B-97E6585F6F80}" dt="2022-05-31T08:29:49.262" v="1865" actId="6549"/>
          <ac:spMkLst>
            <pc:docMk/>
            <pc:sldMk cId="2119505254" sldId="264"/>
            <ac:spMk id="18" creationId="{379F90A4-6E5F-DEDE-01BA-6998F06FA712}"/>
          </ac:spMkLst>
        </pc:spChg>
        <pc:spChg chg="add mod">
          <ac:chgData name="原口 俊樹" userId="565e9abb-7d43-4d93-ba42-f3a4c75dfb0e" providerId="ADAL" clId="{B8F321E6-F829-499A-849B-97E6585F6F80}" dt="2022-05-31T08:29:49.262" v="1865" actId="6549"/>
          <ac:spMkLst>
            <pc:docMk/>
            <pc:sldMk cId="2119505254" sldId="264"/>
            <ac:spMk id="19" creationId="{79987F31-4790-AEA1-BBEF-6321CEDDEBA5}"/>
          </ac:spMkLst>
        </pc:spChg>
        <pc:spChg chg="add del mod">
          <ac:chgData name="原口 俊樹" userId="565e9abb-7d43-4d93-ba42-f3a4c75dfb0e" providerId="ADAL" clId="{B8F321E6-F829-499A-849B-97E6585F6F80}" dt="2022-05-31T08:06:00.583" v="1542" actId="478"/>
          <ac:spMkLst>
            <pc:docMk/>
            <pc:sldMk cId="2119505254" sldId="264"/>
            <ac:spMk id="27" creationId="{F033B044-A1DF-043D-FF23-738DE572720F}"/>
          </ac:spMkLst>
        </pc:spChg>
        <pc:spChg chg="add del mod">
          <ac:chgData name="原口 俊樹" userId="565e9abb-7d43-4d93-ba42-f3a4c75dfb0e" providerId="ADAL" clId="{B8F321E6-F829-499A-849B-97E6585F6F80}" dt="2022-05-31T08:27:14.638" v="1848" actId="478"/>
          <ac:spMkLst>
            <pc:docMk/>
            <pc:sldMk cId="2119505254" sldId="264"/>
            <ac:spMk id="30" creationId="{0B650AD4-8976-9E89-3CE9-9975DCF535CB}"/>
          </ac:spMkLst>
        </pc:spChg>
        <pc:spChg chg="add del mod">
          <ac:chgData name="原口 俊樹" userId="565e9abb-7d43-4d93-ba42-f3a4c75dfb0e" providerId="ADAL" clId="{B8F321E6-F829-499A-849B-97E6585F6F80}" dt="2022-05-31T08:05:32.558" v="1532" actId="478"/>
          <ac:spMkLst>
            <pc:docMk/>
            <pc:sldMk cId="2119505254" sldId="264"/>
            <ac:spMk id="31" creationId="{72759C44-3511-39C7-D26D-BFCF453DC99D}"/>
          </ac:spMkLst>
        </pc:spChg>
        <pc:spChg chg="add del mod">
          <ac:chgData name="原口 俊樹" userId="565e9abb-7d43-4d93-ba42-f3a4c75dfb0e" providerId="ADAL" clId="{B8F321E6-F829-499A-849B-97E6585F6F80}" dt="2022-05-31T08:05:51.245" v="1539" actId="478"/>
          <ac:spMkLst>
            <pc:docMk/>
            <pc:sldMk cId="2119505254" sldId="264"/>
            <ac:spMk id="32" creationId="{BA518DE1-E602-6F65-9AAF-E948D0B69ABC}"/>
          </ac:spMkLst>
        </pc:spChg>
        <pc:spChg chg="add del mod">
          <ac:chgData name="原口 俊樹" userId="565e9abb-7d43-4d93-ba42-f3a4c75dfb0e" providerId="ADAL" clId="{B8F321E6-F829-499A-849B-97E6585F6F80}" dt="2022-05-31T08:04:13.375" v="1509" actId="478"/>
          <ac:spMkLst>
            <pc:docMk/>
            <pc:sldMk cId="2119505254" sldId="264"/>
            <ac:spMk id="35" creationId="{A23334C8-460C-3EAA-6982-7EB8EE37CB2B}"/>
          </ac:spMkLst>
        </pc:spChg>
        <pc:spChg chg="add del mod">
          <ac:chgData name="原口 俊樹" userId="565e9abb-7d43-4d93-ba42-f3a4c75dfb0e" providerId="ADAL" clId="{B8F321E6-F829-499A-849B-97E6585F6F80}" dt="2022-05-31T08:27:14.638" v="1848" actId="478"/>
          <ac:spMkLst>
            <pc:docMk/>
            <pc:sldMk cId="2119505254" sldId="264"/>
            <ac:spMk id="37" creationId="{AEEAAB6D-826F-6690-8C4E-38C2D4F0BFB4}"/>
          </ac:spMkLst>
        </pc:spChg>
        <pc:spChg chg="add del mod">
          <ac:chgData name="原口 俊樹" userId="565e9abb-7d43-4d93-ba42-f3a4c75dfb0e" providerId="ADAL" clId="{B8F321E6-F829-499A-849B-97E6585F6F80}" dt="2022-05-31T08:27:14.638" v="1848" actId="478"/>
          <ac:spMkLst>
            <pc:docMk/>
            <pc:sldMk cId="2119505254" sldId="264"/>
            <ac:spMk id="52" creationId="{0A3CC6D2-3BE7-4D50-F383-49A4233D89F7}"/>
          </ac:spMkLst>
        </pc:spChg>
        <pc:spChg chg="add del mod">
          <ac:chgData name="原口 俊樹" userId="565e9abb-7d43-4d93-ba42-f3a4c75dfb0e" providerId="ADAL" clId="{B8F321E6-F829-499A-849B-97E6585F6F80}" dt="2022-05-31T08:27:14.638" v="1848" actId="478"/>
          <ac:spMkLst>
            <pc:docMk/>
            <pc:sldMk cId="2119505254" sldId="264"/>
            <ac:spMk id="61" creationId="{E37A3A04-83AD-40E8-2CA6-275096EBFED3}"/>
          </ac:spMkLst>
        </pc:spChg>
        <pc:spChg chg="add del mod ord">
          <ac:chgData name="原口 俊樹" userId="565e9abb-7d43-4d93-ba42-f3a4c75dfb0e" providerId="ADAL" clId="{B8F321E6-F829-499A-849B-97E6585F6F80}" dt="2022-05-31T08:27:14.638" v="1848" actId="478"/>
          <ac:spMkLst>
            <pc:docMk/>
            <pc:sldMk cId="2119505254" sldId="264"/>
            <ac:spMk id="73" creationId="{094BB317-8575-80AA-9404-DD42AD202EEA}"/>
          </ac:spMkLst>
        </pc:spChg>
        <pc:spChg chg="mod">
          <ac:chgData name="原口 俊樹" userId="565e9abb-7d43-4d93-ba42-f3a4c75dfb0e" providerId="ADAL" clId="{B8F321E6-F829-499A-849B-97E6585F6F80}" dt="2022-05-31T08:26:53.655" v="1846" actId="164"/>
          <ac:spMkLst>
            <pc:docMk/>
            <pc:sldMk cId="2119505254" sldId="264"/>
            <ac:spMk id="75" creationId="{DF4DE28C-81B4-3AEB-B22B-793A9CAE1378}"/>
          </ac:spMkLst>
        </pc:spChg>
        <pc:spChg chg="add del mod ord">
          <ac:chgData name="原口 俊樹" userId="565e9abb-7d43-4d93-ba42-f3a4c75dfb0e" providerId="ADAL" clId="{B8F321E6-F829-499A-849B-97E6585F6F80}" dt="2022-05-31T08:27:14.638" v="1848" actId="478"/>
          <ac:spMkLst>
            <pc:docMk/>
            <pc:sldMk cId="2119505254" sldId="264"/>
            <ac:spMk id="91" creationId="{EC695BFC-D2C6-D493-9ECB-705E2AB9882B}"/>
          </ac:spMkLst>
        </pc:spChg>
        <pc:spChg chg="add del mod">
          <ac:chgData name="原口 俊樹" userId="565e9abb-7d43-4d93-ba42-f3a4c75dfb0e" providerId="ADAL" clId="{B8F321E6-F829-499A-849B-97E6585F6F80}" dt="2022-05-31T08:27:14.638" v="1848" actId="478"/>
          <ac:spMkLst>
            <pc:docMk/>
            <pc:sldMk cId="2119505254" sldId="264"/>
            <ac:spMk id="93" creationId="{F39E4E88-0085-699C-7C34-F7903B52A56D}"/>
          </ac:spMkLst>
        </pc:spChg>
        <pc:spChg chg="add del mod">
          <ac:chgData name="原口 俊樹" userId="565e9abb-7d43-4d93-ba42-f3a4c75dfb0e" providerId="ADAL" clId="{B8F321E6-F829-499A-849B-97E6585F6F80}" dt="2022-05-31T08:27:14.638" v="1848" actId="478"/>
          <ac:spMkLst>
            <pc:docMk/>
            <pc:sldMk cId="2119505254" sldId="264"/>
            <ac:spMk id="94" creationId="{016CB69B-819F-CAFE-F0DE-2EA587A0C4D1}"/>
          </ac:spMkLst>
        </pc:spChg>
        <pc:spChg chg="add del mod">
          <ac:chgData name="原口 俊樹" userId="565e9abb-7d43-4d93-ba42-f3a4c75dfb0e" providerId="ADAL" clId="{B8F321E6-F829-499A-849B-97E6585F6F80}" dt="2022-05-31T08:16:42.473" v="1733"/>
          <ac:spMkLst>
            <pc:docMk/>
            <pc:sldMk cId="2119505254" sldId="264"/>
            <ac:spMk id="95" creationId="{C8C5A80E-4F5C-B422-CB22-ADDC97EA745D}"/>
          </ac:spMkLst>
        </pc:spChg>
        <pc:spChg chg="add del mod">
          <ac:chgData name="原口 俊樹" userId="565e9abb-7d43-4d93-ba42-f3a4c75dfb0e" providerId="ADAL" clId="{B8F321E6-F829-499A-849B-97E6585F6F80}" dt="2022-05-31T08:27:14.638" v="1848" actId="478"/>
          <ac:spMkLst>
            <pc:docMk/>
            <pc:sldMk cId="2119505254" sldId="264"/>
            <ac:spMk id="96" creationId="{AA373E94-CB9E-FF4D-85B5-E2835D5EDACF}"/>
          </ac:spMkLst>
        </pc:spChg>
        <pc:spChg chg="mod">
          <ac:chgData name="原口 俊樹" userId="565e9abb-7d43-4d93-ba42-f3a4c75dfb0e" providerId="ADAL" clId="{B8F321E6-F829-499A-849B-97E6585F6F80}" dt="2022-05-31T08:28:04.023" v="1862" actId="1076"/>
          <ac:spMkLst>
            <pc:docMk/>
            <pc:sldMk cId="2119505254" sldId="264"/>
            <ac:spMk id="101" creationId="{ACFC5031-4B0C-239F-FF1C-EB11C044E1ED}"/>
          </ac:spMkLst>
        </pc:spChg>
        <pc:spChg chg="add del mod">
          <ac:chgData name="原口 俊樹" userId="565e9abb-7d43-4d93-ba42-f3a4c75dfb0e" providerId="ADAL" clId="{B8F321E6-F829-499A-849B-97E6585F6F80}" dt="2022-05-31T08:27:39.159" v="1853" actId="478"/>
          <ac:spMkLst>
            <pc:docMk/>
            <pc:sldMk cId="2119505254" sldId="264"/>
            <ac:spMk id="117" creationId="{D825BB9C-D2DD-7518-BEF7-38F57E6D87F1}"/>
          </ac:spMkLst>
        </pc:spChg>
        <pc:spChg chg="add del mod ord">
          <ac:chgData name="原口 俊樹" userId="565e9abb-7d43-4d93-ba42-f3a4c75dfb0e" providerId="ADAL" clId="{B8F321E6-F829-499A-849B-97E6585F6F80}" dt="2022-05-31T08:27:14.638" v="1848" actId="478"/>
          <ac:spMkLst>
            <pc:docMk/>
            <pc:sldMk cId="2119505254" sldId="264"/>
            <ac:spMk id="2055" creationId="{57E3A402-8231-E01F-FA22-3CE448D539C0}"/>
          </ac:spMkLst>
        </pc:spChg>
        <pc:spChg chg="add del mod">
          <ac:chgData name="原口 俊樹" userId="565e9abb-7d43-4d93-ba42-f3a4c75dfb0e" providerId="ADAL" clId="{B8F321E6-F829-499A-849B-97E6585F6F80}" dt="2022-05-31T08:27:14.638" v="1848" actId="478"/>
          <ac:spMkLst>
            <pc:docMk/>
            <pc:sldMk cId="2119505254" sldId="264"/>
            <ac:spMk id="2056" creationId="{2FEDEBA9-E1D4-5C83-F0B7-30900F2068CB}"/>
          </ac:spMkLst>
        </pc:spChg>
        <pc:spChg chg="add mod">
          <ac:chgData name="原口 俊樹" userId="565e9abb-7d43-4d93-ba42-f3a4c75dfb0e" providerId="ADAL" clId="{B8F321E6-F829-499A-849B-97E6585F6F80}" dt="2022-05-31T08:33:31.678" v="2039" actId="164"/>
          <ac:spMkLst>
            <pc:docMk/>
            <pc:sldMk cId="2119505254" sldId="264"/>
            <ac:spMk id="2058" creationId="{66BF2DC0-C248-4BE5-B878-6355432EEE9D}"/>
          </ac:spMkLst>
        </pc:spChg>
        <pc:spChg chg="add mod">
          <ac:chgData name="原口 俊樹" userId="565e9abb-7d43-4d93-ba42-f3a4c75dfb0e" providerId="ADAL" clId="{B8F321E6-F829-499A-849B-97E6585F6F80}" dt="2022-05-31T08:33:31.678" v="2039" actId="164"/>
          <ac:spMkLst>
            <pc:docMk/>
            <pc:sldMk cId="2119505254" sldId="264"/>
            <ac:spMk id="2059" creationId="{CE0FFA15-5154-A1DE-D80D-7E6DEEE17469}"/>
          </ac:spMkLst>
        </pc:spChg>
        <pc:spChg chg="add mod">
          <ac:chgData name="原口 俊樹" userId="565e9abb-7d43-4d93-ba42-f3a4c75dfb0e" providerId="ADAL" clId="{B8F321E6-F829-499A-849B-97E6585F6F80}" dt="2022-05-31T08:33:44.287" v="2042" actId="207"/>
          <ac:spMkLst>
            <pc:docMk/>
            <pc:sldMk cId="2119505254" sldId="264"/>
            <ac:spMk id="2060" creationId="{BF31A834-9121-BAE8-6716-AFE9A045306D}"/>
          </ac:spMkLst>
        </pc:spChg>
        <pc:grpChg chg="add del mod">
          <ac:chgData name="原口 俊樹" userId="565e9abb-7d43-4d93-ba42-f3a4c75dfb0e" providerId="ADAL" clId="{B8F321E6-F829-499A-849B-97E6585F6F80}" dt="2022-06-01T04:52:07.502" v="8744" actId="478"/>
          <ac:grpSpMkLst>
            <pc:docMk/>
            <pc:sldMk cId="2119505254" sldId="264"/>
            <ac:grpSpMk id="4" creationId="{2B2E8C2A-812E-D508-14AC-1B7DE2A11363}"/>
          </ac:grpSpMkLst>
        </pc:grpChg>
        <pc:grpChg chg="add mod">
          <ac:chgData name="原口 俊樹" userId="565e9abb-7d43-4d93-ba42-f3a4c75dfb0e" providerId="ADAL" clId="{B8F321E6-F829-499A-849B-97E6585F6F80}" dt="2022-05-31T08:08:44.060" v="1595" actId="164"/>
          <ac:grpSpMkLst>
            <pc:docMk/>
            <pc:sldMk cId="2119505254" sldId="264"/>
            <ac:grpSpMk id="8" creationId="{A95AB2C0-3D58-03FA-80B3-4F1DA232C2E4}"/>
          </ac:grpSpMkLst>
        </pc:grpChg>
        <pc:grpChg chg="del">
          <ac:chgData name="原口 俊樹" userId="565e9abb-7d43-4d93-ba42-f3a4c75dfb0e" providerId="ADAL" clId="{B8F321E6-F829-499A-849B-97E6585F6F80}" dt="2022-05-31T07:59:37.453" v="1297" actId="478"/>
          <ac:grpSpMkLst>
            <pc:docMk/>
            <pc:sldMk cId="2119505254" sldId="264"/>
            <ac:grpSpMk id="11" creationId="{B826D824-FE34-94A3-BDA6-127C2AB35C37}"/>
          </ac:grpSpMkLst>
        </pc:grpChg>
        <pc:grpChg chg="del">
          <ac:chgData name="原口 俊樹" userId="565e9abb-7d43-4d93-ba42-f3a4c75dfb0e" providerId="ADAL" clId="{B8F321E6-F829-499A-849B-97E6585F6F80}" dt="2022-05-31T07:59:37.453" v="1297" actId="478"/>
          <ac:grpSpMkLst>
            <pc:docMk/>
            <pc:sldMk cId="2119505254" sldId="264"/>
            <ac:grpSpMk id="14" creationId="{C8FA9B43-A8D9-7281-E71E-372A0524DEE7}"/>
          </ac:grpSpMkLst>
        </pc:grpChg>
        <pc:grpChg chg="add del mod">
          <ac:chgData name="原口 俊樹" userId="565e9abb-7d43-4d93-ba42-f3a4c75dfb0e" providerId="ADAL" clId="{B8F321E6-F829-499A-849B-97E6585F6F80}" dt="2022-05-31T08:09:56.689" v="1607" actId="165"/>
          <ac:grpSpMkLst>
            <pc:docMk/>
            <pc:sldMk cId="2119505254" sldId="264"/>
            <ac:grpSpMk id="51" creationId="{C43F4E99-232C-A9A5-FAAA-BE7F95EA8AA8}"/>
          </ac:grpSpMkLst>
        </pc:grpChg>
        <pc:grpChg chg="add mod">
          <ac:chgData name="原口 俊樹" userId="565e9abb-7d43-4d93-ba42-f3a4c75dfb0e" providerId="ADAL" clId="{B8F321E6-F829-499A-849B-97E6585F6F80}" dt="2022-05-31T08:26:53.655" v="1846" actId="164"/>
          <ac:grpSpMkLst>
            <pc:docMk/>
            <pc:sldMk cId="2119505254" sldId="264"/>
            <ac:grpSpMk id="53" creationId="{C7DBB2F0-C05D-8D9D-0A12-BE0B9E2D7812}"/>
          </ac:grpSpMkLst>
        </pc:grpChg>
        <pc:grpChg chg="add del mod">
          <ac:chgData name="原口 俊樹" userId="565e9abb-7d43-4d93-ba42-f3a4c75dfb0e" providerId="ADAL" clId="{B8F321E6-F829-499A-849B-97E6585F6F80}" dt="2022-05-31T08:27:14.638" v="1848" actId="478"/>
          <ac:grpSpMkLst>
            <pc:docMk/>
            <pc:sldMk cId="2119505254" sldId="264"/>
            <ac:grpSpMk id="74" creationId="{BB769FAE-497B-58B7-0DF7-A590CA477377}"/>
          </ac:grpSpMkLst>
        </pc:grpChg>
        <pc:grpChg chg="mod">
          <ac:chgData name="原口 俊樹" userId="565e9abb-7d43-4d93-ba42-f3a4c75dfb0e" providerId="ADAL" clId="{B8F321E6-F829-499A-849B-97E6585F6F80}" dt="2022-05-31T08:26:53.655" v="1846" actId="164"/>
          <ac:grpSpMkLst>
            <pc:docMk/>
            <pc:sldMk cId="2119505254" sldId="264"/>
            <ac:grpSpMk id="76" creationId="{5E12BE2B-317F-7029-538E-178FD101938D}"/>
          </ac:grpSpMkLst>
        </pc:grpChg>
        <pc:grpChg chg="add del mod">
          <ac:chgData name="原口 俊樹" userId="565e9abb-7d43-4d93-ba42-f3a4c75dfb0e" providerId="ADAL" clId="{B8F321E6-F829-499A-849B-97E6585F6F80}" dt="2022-06-01T04:52:05.779" v="8743" actId="478"/>
          <ac:grpSpMkLst>
            <pc:docMk/>
            <pc:sldMk cId="2119505254" sldId="264"/>
            <ac:grpSpMk id="100" creationId="{366FAE9E-D5EC-1F2E-712C-6F845BBDD04A}"/>
          </ac:grpSpMkLst>
        </pc:grpChg>
        <pc:grpChg chg="mod">
          <ac:chgData name="原口 俊樹" userId="565e9abb-7d43-4d93-ba42-f3a4c75dfb0e" providerId="ADAL" clId="{B8F321E6-F829-499A-849B-97E6585F6F80}" dt="2022-05-31T08:28:04.023" v="1862" actId="1076"/>
          <ac:grpSpMkLst>
            <pc:docMk/>
            <pc:sldMk cId="2119505254" sldId="264"/>
            <ac:grpSpMk id="102" creationId="{3C30A467-74DE-A5A1-4E19-5EC603BD065E}"/>
          </ac:grpSpMkLst>
        </pc:grpChg>
        <pc:grpChg chg="add del mod">
          <ac:chgData name="原口 俊樹" userId="565e9abb-7d43-4d93-ba42-f3a4c75dfb0e" providerId="ADAL" clId="{B8F321E6-F829-499A-849B-97E6585F6F80}" dt="2022-05-31T08:27:14.638" v="1848" actId="478"/>
          <ac:grpSpMkLst>
            <pc:docMk/>
            <pc:sldMk cId="2119505254" sldId="264"/>
            <ac:grpSpMk id="2054" creationId="{1F63F53A-4171-714A-CD49-B4BDF2665CBA}"/>
          </ac:grpSpMkLst>
        </pc:grpChg>
        <pc:grpChg chg="add mod">
          <ac:chgData name="原口 俊樹" userId="565e9abb-7d43-4d93-ba42-f3a4c75dfb0e" providerId="ADAL" clId="{B8F321E6-F829-499A-849B-97E6585F6F80}" dt="2022-05-31T08:26:53.655" v="1846" actId="164"/>
          <ac:grpSpMkLst>
            <pc:docMk/>
            <pc:sldMk cId="2119505254" sldId="264"/>
            <ac:grpSpMk id="2057" creationId="{7079E680-3027-1986-E84C-76BFB0E9CFC1}"/>
          </ac:grpSpMkLst>
        </pc:grpChg>
        <pc:grpChg chg="add del mod">
          <ac:chgData name="原口 俊樹" userId="565e9abb-7d43-4d93-ba42-f3a4c75dfb0e" providerId="ADAL" clId="{B8F321E6-F829-499A-849B-97E6585F6F80}" dt="2022-06-01T04:52:04.752" v="8742" actId="478"/>
          <ac:grpSpMkLst>
            <pc:docMk/>
            <pc:sldMk cId="2119505254" sldId="264"/>
            <ac:grpSpMk id="2061" creationId="{F4EB0FAE-537D-5DDA-CEDE-41512F2A65C3}"/>
          </ac:grpSpMkLst>
        </pc:grpChg>
        <pc:picChg chg="add del mod">
          <ac:chgData name="原口 俊樹" userId="565e9abb-7d43-4d93-ba42-f3a4c75dfb0e" providerId="ADAL" clId="{B8F321E6-F829-499A-849B-97E6585F6F80}" dt="2022-05-31T08:07:05.527" v="1560" actId="478"/>
          <ac:picMkLst>
            <pc:docMk/>
            <pc:sldMk cId="2119505254" sldId="264"/>
            <ac:picMk id="20" creationId="{675BE19A-112D-F371-7360-5579F9CF2D3B}"/>
          </ac:picMkLst>
        </pc:picChg>
        <pc:picChg chg="add del mod">
          <ac:chgData name="原口 俊樹" userId="565e9abb-7d43-4d93-ba42-f3a4c75dfb0e" providerId="ADAL" clId="{B8F321E6-F829-499A-849B-97E6585F6F80}" dt="2022-05-31T08:06:02.360" v="1543" actId="478"/>
          <ac:picMkLst>
            <pc:docMk/>
            <pc:sldMk cId="2119505254" sldId="264"/>
            <ac:picMk id="21" creationId="{5DA73352-9CBA-619D-A653-CFAFDA97D069}"/>
          </ac:picMkLst>
        </pc:picChg>
        <pc:picChg chg="add del mod">
          <ac:chgData name="原口 俊樹" userId="565e9abb-7d43-4d93-ba42-f3a4c75dfb0e" providerId="ADAL" clId="{B8F321E6-F829-499A-849B-97E6585F6F80}" dt="2022-05-31T08:06:00.583" v="1542" actId="478"/>
          <ac:picMkLst>
            <pc:docMk/>
            <pc:sldMk cId="2119505254" sldId="264"/>
            <ac:picMk id="22" creationId="{D19EEF52-6A3C-721B-39B8-A293CAC70134}"/>
          </ac:picMkLst>
        </pc:picChg>
        <pc:picChg chg="add del mod">
          <ac:chgData name="原口 俊樹" userId="565e9abb-7d43-4d93-ba42-f3a4c75dfb0e" providerId="ADAL" clId="{B8F321E6-F829-499A-849B-97E6585F6F80}" dt="2022-05-31T08:06:00.583" v="1542" actId="478"/>
          <ac:picMkLst>
            <pc:docMk/>
            <pc:sldMk cId="2119505254" sldId="264"/>
            <ac:picMk id="23" creationId="{F3798010-7549-7DAD-480C-3E72D517C357}"/>
          </ac:picMkLst>
        </pc:picChg>
        <pc:picChg chg="add del mod">
          <ac:chgData name="原口 俊樹" userId="565e9abb-7d43-4d93-ba42-f3a4c75dfb0e" providerId="ADAL" clId="{B8F321E6-F829-499A-849B-97E6585F6F80}" dt="2022-05-31T08:06:00.583" v="1542" actId="478"/>
          <ac:picMkLst>
            <pc:docMk/>
            <pc:sldMk cId="2119505254" sldId="264"/>
            <ac:picMk id="24" creationId="{3BC8B66C-47C9-CF90-32B8-BFEE17C4B047}"/>
          </ac:picMkLst>
        </pc:picChg>
        <pc:picChg chg="add del mod">
          <ac:chgData name="原口 俊樹" userId="565e9abb-7d43-4d93-ba42-f3a4c75dfb0e" providerId="ADAL" clId="{B8F321E6-F829-499A-849B-97E6585F6F80}" dt="2022-05-31T08:06:00.583" v="1542" actId="478"/>
          <ac:picMkLst>
            <pc:docMk/>
            <pc:sldMk cId="2119505254" sldId="264"/>
            <ac:picMk id="25" creationId="{FD4B7D84-F017-561B-1435-B71E771F8DD1}"/>
          </ac:picMkLst>
        </pc:picChg>
        <pc:picChg chg="add del mod">
          <ac:chgData name="原口 俊樹" userId="565e9abb-7d43-4d93-ba42-f3a4c75dfb0e" providerId="ADAL" clId="{B8F321E6-F829-499A-849B-97E6585F6F80}" dt="2022-05-31T08:06:00.583" v="1542" actId="478"/>
          <ac:picMkLst>
            <pc:docMk/>
            <pc:sldMk cId="2119505254" sldId="264"/>
            <ac:picMk id="26" creationId="{B476C2F4-3355-0F0D-69E6-01E0ED4856C4}"/>
          </ac:picMkLst>
        </pc:picChg>
        <pc:picChg chg="add del mod">
          <ac:chgData name="原口 俊樹" userId="565e9abb-7d43-4d93-ba42-f3a4c75dfb0e" providerId="ADAL" clId="{B8F321E6-F829-499A-849B-97E6585F6F80}" dt="2022-05-31T08:27:14.638" v="1848" actId="478"/>
          <ac:picMkLst>
            <pc:docMk/>
            <pc:sldMk cId="2119505254" sldId="264"/>
            <ac:picMk id="28" creationId="{94A67417-56A7-ED9A-6C96-16D946806A61}"/>
          </ac:picMkLst>
        </pc:picChg>
        <pc:picChg chg="add del mod">
          <ac:chgData name="原口 俊樹" userId="565e9abb-7d43-4d93-ba42-f3a4c75dfb0e" providerId="ADAL" clId="{B8F321E6-F829-499A-849B-97E6585F6F80}" dt="2022-05-31T08:05:31.236" v="1531" actId="478"/>
          <ac:picMkLst>
            <pc:docMk/>
            <pc:sldMk cId="2119505254" sldId="264"/>
            <ac:picMk id="29" creationId="{792E4311-A073-44F7-13A2-2F185E081CC5}"/>
          </ac:picMkLst>
        </pc:picChg>
        <pc:picChg chg="add del mod">
          <ac:chgData name="原口 俊樹" userId="565e9abb-7d43-4d93-ba42-f3a4c75dfb0e" providerId="ADAL" clId="{B8F321E6-F829-499A-849B-97E6585F6F80}" dt="2022-05-31T08:27:14.638" v="1848" actId="478"/>
          <ac:picMkLst>
            <pc:docMk/>
            <pc:sldMk cId="2119505254" sldId="264"/>
            <ac:picMk id="36" creationId="{817B8171-AEE0-3EAC-F33C-FFAA1F444707}"/>
          </ac:picMkLst>
        </pc:picChg>
        <pc:picChg chg="add del mod">
          <ac:chgData name="原口 俊樹" userId="565e9abb-7d43-4d93-ba42-f3a4c75dfb0e" providerId="ADAL" clId="{B8F321E6-F829-499A-849B-97E6585F6F80}" dt="2022-05-31T08:06:11.950" v="1549"/>
          <ac:picMkLst>
            <pc:docMk/>
            <pc:sldMk cId="2119505254" sldId="264"/>
            <ac:picMk id="38" creationId="{58795FC5-3F84-E52A-6671-FE5528CE5E09}"/>
          </ac:picMkLst>
        </pc:picChg>
        <pc:picChg chg="add del mod">
          <ac:chgData name="原口 俊樹" userId="565e9abb-7d43-4d93-ba42-f3a4c75dfb0e" providerId="ADAL" clId="{B8F321E6-F829-499A-849B-97E6585F6F80}" dt="2022-05-31T08:07:05.527" v="1560" actId="478"/>
          <ac:picMkLst>
            <pc:docMk/>
            <pc:sldMk cId="2119505254" sldId="264"/>
            <ac:picMk id="39" creationId="{47AA8B28-0C34-15F4-F51A-4CD1C0D9AD2F}"/>
          </ac:picMkLst>
        </pc:picChg>
        <pc:picChg chg="add del mod">
          <ac:chgData name="原口 俊樹" userId="565e9abb-7d43-4d93-ba42-f3a4c75dfb0e" providerId="ADAL" clId="{B8F321E6-F829-499A-849B-97E6585F6F80}" dt="2022-05-31T08:07:05.527" v="1560" actId="478"/>
          <ac:picMkLst>
            <pc:docMk/>
            <pc:sldMk cId="2119505254" sldId="264"/>
            <ac:picMk id="40" creationId="{A3036DB7-6015-8CA2-D252-9E37AAE4A278}"/>
          </ac:picMkLst>
        </pc:picChg>
        <pc:picChg chg="add mod topLvl">
          <ac:chgData name="原口 俊樹" userId="565e9abb-7d43-4d93-ba42-f3a4c75dfb0e" providerId="ADAL" clId="{B8F321E6-F829-499A-849B-97E6585F6F80}" dt="2022-05-31T08:26:53.655" v="1846" actId="164"/>
          <ac:picMkLst>
            <pc:docMk/>
            <pc:sldMk cId="2119505254" sldId="264"/>
            <ac:picMk id="41" creationId="{0769568E-B43B-6C56-E247-1AD999FF40DC}"/>
          </ac:picMkLst>
        </pc:picChg>
        <pc:picChg chg="add mod topLvl">
          <ac:chgData name="原口 俊樹" userId="565e9abb-7d43-4d93-ba42-f3a4c75dfb0e" providerId="ADAL" clId="{B8F321E6-F829-499A-849B-97E6585F6F80}" dt="2022-05-31T08:26:53.655" v="1846" actId="164"/>
          <ac:picMkLst>
            <pc:docMk/>
            <pc:sldMk cId="2119505254" sldId="264"/>
            <ac:picMk id="42" creationId="{EB643AB6-6697-BFC4-A0DE-9D1FBC803DFE}"/>
          </ac:picMkLst>
        </pc:picChg>
        <pc:picChg chg="add mod topLvl">
          <ac:chgData name="原口 俊樹" userId="565e9abb-7d43-4d93-ba42-f3a4c75dfb0e" providerId="ADAL" clId="{B8F321E6-F829-499A-849B-97E6585F6F80}" dt="2022-05-31T08:26:53.655" v="1846" actId="164"/>
          <ac:picMkLst>
            <pc:docMk/>
            <pc:sldMk cId="2119505254" sldId="264"/>
            <ac:picMk id="43" creationId="{FB08D201-9BAA-4B7A-074F-E7E50902853F}"/>
          </ac:picMkLst>
        </pc:picChg>
        <pc:picChg chg="add mod topLvl">
          <ac:chgData name="原口 俊樹" userId="565e9abb-7d43-4d93-ba42-f3a4c75dfb0e" providerId="ADAL" clId="{B8F321E6-F829-499A-849B-97E6585F6F80}" dt="2022-05-31T08:26:53.655" v="1846" actId="164"/>
          <ac:picMkLst>
            <pc:docMk/>
            <pc:sldMk cId="2119505254" sldId="264"/>
            <ac:picMk id="44" creationId="{A840ECF3-6B8F-8DD7-B48B-AE8657EA905B}"/>
          </ac:picMkLst>
        </pc:picChg>
        <pc:picChg chg="add mod topLvl">
          <ac:chgData name="原口 俊樹" userId="565e9abb-7d43-4d93-ba42-f3a4c75dfb0e" providerId="ADAL" clId="{B8F321E6-F829-499A-849B-97E6585F6F80}" dt="2022-05-31T08:26:53.655" v="1846" actId="164"/>
          <ac:picMkLst>
            <pc:docMk/>
            <pc:sldMk cId="2119505254" sldId="264"/>
            <ac:picMk id="45" creationId="{9CA5863B-4ACB-2B35-6CF3-7CD6AABFC86A}"/>
          </ac:picMkLst>
        </pc:picChg>
        <pc:picChg chg="add mod topLvl">
          <ac:chgData name="原口 俊樹" userId="565e9abb-7d43-4d93-ba42-f3a4c75dfb0e" providerId="ADAL" clId="{B8F321E6-F829-499A-849B-97E6585F6F80}" dt="2022-05-31T08:26:53.655" v="1846" actId="164"/>
          <ac:picMkLst>
            <pc:docMk/>
            <pc:sldMk cId="2119505254" sldId="264"/>
            <ac:picMk id="46" creationId="{FD4BA1F7-CE0C-C404-7125-70E81E771AC6}"/>
          </ac:picMkLst>
        </pc:picChg>
        <pc:picChg chg="add mod topLvl">
          <ac:chgData name="原口 俊樹" userId="565e9abb-7d43-4d93-ba42-f3a4c75dfb0e" providerId="ADAL" clId="{B8F321E6-F829-499A-849B-97E6585F6F80}" dt="2022-05-31T08:26:53.655" v="1846" actId="164"/>
          <ac:picMkLst>
            <pc:docMk/>
            <pc:sldMk cId="2119505254" sldId="264"/>
            <ac:picMk id="47" creationId="{037FB578-9571-89C3-126C-2256D678467A}"/>
          </ac:picMkLst>
        </pc:picChg>
        <pc:picChg chg="add mod topLvl">
          <ac:chgData name="原口 俊樹" userId="565e9abb-7d43-4d93-ba42-f3a4c75dfb0e" providerId="ADAL" clId="{B8F321E6-F829-499A-849B-97E6585F6F80}" dt="2022-05-31T08:26:53.655" v="1846" actId="164"/>
          <ac:picMkLst>
            <pc:docMk/>
            <pc:sldMk cId="2119505254" sldId="264"/>
            <ac:picMk id="48" creationId="{F1118362-8770-8B26-EB75-CA5E838CE670}"/>
          </ac:picMkLst>
        </pc:picChg>
        <pc:picChg chg="add mod topLvl">
          <ac:chgData name="原口 俊樹" userId="565e9abb-7d43-4d93-ba42-f3a4c75dfb0e" providerId="ADAL" clId="{B8F321E6-F829-499A-849B-97E6585F6F80}" dt="2022-05-31T08:26:53.655" v="1846" actId="164"/>
          <ac:picMkLst>
            <pc:docMk/>
            <pc:sldMk cId="2119505254" sldId="264"/>
            <ac:picMk id="49" creationId="{53490EE8-6A40-24F1-218E-E7E55F817528}"/>
          </ac:picMkLst>
        </pc:picChg>
        <pc:picChg chg="add mod topLvl">
          <ac:chgData name="原口 俊樹" userId="565e9abb-7d43-4d93-ba42-f3a4c75dfb0e" providerId="ADAL" clId="{B8F321E6-F829-499A-849B-97E6585F6F80}" dt="2022-05-31T08:26:53.655" v="1846" actId="164"/>
          <ac:picMkLst>
            <pc:docMk/>
            <pc:sldMk cId="2119505254" sldId="264"/>
            <ac:picMk id="50" creationId="{2E879ED6-8201-6672-FA05-3EEF39001C26}"/>
          </ac:picMkLst>
        </pc:picChg>
        <pc:picChg chg="add mod">
          <ac:chgData name="原口 俊樹" userId="565e9abb-7d43-4d93-ba42-f3a4c75dfb0e" providerId="ADAL" clId="{B8F321E6-F829-499A-849B-97E6585F6F80}" dt="2022-05-31T08:26:53.655" v="1846" actId="164"/>
          <ac:picMkLst>
            <pc:docMk/>
            <pc:sldMk cId="2119505254" sldId="264"/>
            <ac:picMk id="54" creationId="{B5EECCA9-6F1B-0F23-86FC-B90E671027D9}"/>
          </ac:picMkLst>
        </pc:picChg>
        <pc:picChg chg="add mod">
          <ac:chgData name="原口 俊樹" userId="565e9abb-7d43-4d93-ba42-f3a4c75dfb0e" providerId="ADAL" clId="{B8F321E6-F829-499A-849B-97E6585F6F80}" dt="2022-05-31T08:26:53.655" v="1846" actId="164"/>
          <ac:picMkLst>
            <pc:docMk/>
            <pc:sldMk cId="2119505254" sldId="264"/>
            <ac:picMk id="55" creationId="{91EE01D1-9C9C-D9A7-7AA3-E49020BF3FAD}"/>
          </ac:picMkLst>
        </pc:picChg>
        <pc:picChg chg="add mod">
          <ac:chgData name="原口 俊樹" userId="565e9abb-7d43-4d93-ba42-f3a4c75dfb0e" providerId="ADAL" clId="{B8F321E6-F829-499A-849B-97E6585F6F80}" dt="2022-05-31T08:26:53.655" v="1846" actId="164"/>
          <ac:picMkLst>
            <pc:docMk/>
            <pc:sldMk cId="2119505254" sldId="264"/>
            <ac:picMk id="56" creationId="{0C212C31-364E-2F47-8C82-F890F8BD2243}"/>
          </ac:picMkLst>
        </pc:picChg>
        <pc:picChg chg="add del mod">
          <ac:chgData name="原口 俊樹" userId="565e9abb-7d43-4d93-ba42-f3a4c75dfb0e" providerId="ADAL" clId="{B8F321E6-F829-499A-849B-97E6585F6F80}" dt="2022-05-31T08:10:51.478" v="1614" actId="22"/>
          <ac:picMkLst>
            <pc:docMk/>
            <pc:sldMk cId="2119505254" sldId="264"/>
            <ac:picMk id="58" creationId="{33F606DF-6D75-E838-2187-34FCCBE5A58B}"/>
          </ac:picMkLst>
        </pc:picChg>
        <pc:picChg chg="add del mod">
          <ac:chgData name="原口 俊樹" userId="565e9abb-7d43-4d93-ba42-f3a4c75dfb0e" providerId="ADAL" clId="{B8F321E6-F829-499A-849B-97E6585F6F80}" dt="2022-05-31T08:13:02.113" v="1651" actId="478"/>
          <ac:picMkLst>
            <pc:docMk/>
            <pc:sldMk cId="2119505254" sldId="264"/>
            <ac:picMk id="60" creationId="{AC2D577C-18FE-4913-92FB-F5D92A82A05E}"/>
          </ac:picMkLst>
        </pc:picChg>
        <pc:picChg chg="mod">
          <ac:chgData name="原口 俊樹" userId="565e9abb-7d43-4d93-ba42-f3a4c75dfb0e" providerId="ADAL" clId="{B8F321E6-F829-499A-849B-97E6585F6F80}" dt="2022-05-31T08:26:53.655" v="1846" actId="164"/>
          <ac:picMkLst>
            <pc:docMk/>
            <pc:sldMk cId="2119505254" sldId="264"/>
            <ac:picMk id="77" creationId="{8BD152DE-97DC-291D-C85C-2A9FB7F78DF0}"/>
          </ac:picMkLst>
        </pc:picChg>
        <pc:picChg chg="mod">
          <ac:chgData name="原口 俊樹" userId="565e9abb-7d43-4d93-ba42-f3a4c75dfb0e" providerId="ADAL" clId="{B8F321E6-F829-499A-849B-97E6585F6F80}" dt="2022-05-31T08:26:53.655" v="1846" actId="164"/>
          <ac:picMkLst>
            <pc:docMk/>
            <pc:sldMk cId="2119505254" sldId="264"/>
            <ac:picMk id="78" creationId="{71970B5B-60B9-85A5-9702-0FF63526AEDC}"/>
          </ac:picMkLst>
        </pc:picChg>
        <pc:picChg chg="mod">
          <ac:chgData name="原口 俊樹" userId="565e9abb-7d43-4d93-ba42-f3a4c75dfb0e" providerId="ADAL" clId="{B8F321E6-F829-499A-849B-97E6585F6F80}" dt="2022-05-31T08:26:53.655" v="1846" actId="164"/>
          <ac:picMkLst>
            <pc:docMk/>
            <pc:sldMk cId="2119505254" sldId="264"/>
            <ac:picMk id="79" creationId="{286CE2B4-9026-ACA6-13D2-309E9AA25BC9}"/>
          </ac:picMkLst>
        </pc:picChg>
        <pc:picChg chg="mod">
          <ac:chgData name="原口 俊樹" userId="565e9abb-7d43-4d93-ba42-f3a4c75dfb0e" providerId="ADAL" clId="{B8F321E6-F829-499A-849B-97E6585F6F80}" dt="2022-05-31T08:26:53.655" v="1846" actId="164"/>
          <ac:picMkLst>
            <pc:docMk/>
            <pc:sldMk cId="2119505254" sldId="264"/>
            <ac:picMk id="80" creationId="{077B5725-EA2D-2965-A874-C57C747470BC}"/>
          </ac:picMkLst>
        </pc:picChg>
        <pc:picChg chg="mod">
          <ac:chgData name="原口 俊樹" userId="565e9abb-7d43-4d93-ba42-f3a4c75dfb0e" providerId="ADAL" clId="{B8F321E6-F829-499A-849B-97E6585F6F80}" dt="2022-05-31T08:26:53.655" v="1846" actId="164"/>
          <ac:picMkLst>
            <pc:docMk/>
            <pc:sldMk cId="2119505254" sldId="264"/>
            <ac:picMk id="81" creationId="{D3773322-EAC4-C8C8-17F4-825C11127EF2}"/>
          </ac:picMkLst>
        </pc:picChg>
        <pc:picChg chg="mod">
          <ac:chgData name="原口 俊樹" userId="565e9abb-7d43-4d93-ba42-f3a4c75dfb0e" providerId="ADAL" clId="{B8F321E6-F829-499A-849B-97E6585F6F80}" dt="2022-05-31T08:26:53.655" v="1846" actId="164"/>
          <ac:picMkLst>
            <pc:docMk/>
            <pc:sldMk cId="2119505254" sldId="264"/>
            <ac:picMk id="82" creationId="{E8274856-E0C3-DEB1-B51E-0BB009C479DA}"/>
          </ac:picMkLst>
        </pc:picChg>
        <pc:picChg chg="mod">
          <ac:chgData name="原口 俊樹" userId="565e9abb-7d43-4d93-ba42-f3a4c75dfb0e" providerId="ADAL" clId="{B8F321E6-F829-499A-849B-97E6585F6F80}" dt="2022-05-31T08:26:53.655" v="1846" actId="164"/>
          <ac:picMkLst>
            <pc:docMk/>
            <pc:sldMk cId="2119505254" sldId="264"/>
            <ac:picMk id="83" creationId="{48B712F7-964B-E4F9-CEA3-C28CFD5F15F7}"/>
          </ac:picMkLst>
        </pc:picChg>
        <pc:picChg chg="mod">
          <ac:chgData name="原口 俊樹" userId="565e9abb-7d43-4d93-ba42-f3a4c75dfb0e" providerId="ADAL" clId="{B8F321E6-F829-499A-849B-97E6585F6F80}" dt="2022-05-31T08:26:53.655" v="1846" actId="164"/>
          <ac:picMkLst>
            <pc:docMk/>
            <pc:sldMk cId="2119505254" sldId="264"/>
            <ac:picMk id="84" creationId="{6662E723-33BD-B8D6-60C9-ED7766A2A860}"/>
          </ac:picMkLst>
        </pc:picChg>
        <pc:picChg chg="mod">
          <ac:chgData name="原口 俊樹" userId="565e9abb-7d43-4d93-ba42-f3a4c75dfb0e" providerId="ADAL" clId="{B8F321E6-F829-499A-849B-97E6585F6F80}" dt="2022-05-31T08:26:53.655" v="1846" actId="164"/>
          <ac:picMkLst>
            <pc:docMk/>
            <pc:sldMk cId="2119505254" sldId="264"/>
            <ac:picMk id="85" creationId="{BA457E70-58A9-1C9B-1060-54A178B3A90B}"/>
          </ac:picMkLst>
        </pc:picChg>
        <pc:picChg chg="mod">
          <ac:chgData name="原口 俊樹" userId="565e9abb-7d43-4d93-ba42-f3a4c75dfb0e" providerId="ADAL" clId="{B8F321E6-F829-499A-849B-97E6585F6F80}" dt="2022-05-31T08:26:53.655" v="1846" actId="164"/>
          <ac:picMkLst>
            <pc:docMk/>
            <pc:sldMk cId="2119505254" sldId="264"/>
            <ac:picMk id="86" creationId="{28A80B84-BE62-9D53-66F6-93C3A907F838}"/>
          </ac:picMkLst>
        </pc:picChg>
        <pc:picChg chg="mod">
          <ac:chgData name="原口 俊樹" userId="565e9abb-7d43-4d93-ba42-f3a4c75dfb0e" providerId="ADAL" clId="{B8F321E6-F829-499A-849B-97E6585F6F80}" dt="2022-05-31T08:26:53.655" v="1846" actId="164"/>
          <ac:picMkLst>
            <pc:docMk/>
            <pc:sldMk cId="2119505254" sldId="264"/>
            <ac:picMk id="87" creationId="{3ABDB61D-48A6-26D6-09CD-DBFAC8C3FAC3}"/>
          </ac:picMkLst>
        </pc:picChg>
        <pc:picChg chg="mod">
          <ac:chgData name="原口 俊樹" userId="565e9abb-7d43-4d93-ba42-f3a4c75dfb0e" providerId="ADAL" clId="{B8F321E6-F829-499A-849B-97E6585F6F80}" dt="2022-05-31T08:26:53.655" v="1846" actId="164"/>
          <ac:picMkLst>
            <pc:docMk/>
            <pc:sldMk cId="2119505254" sldId="264"/>
            <ac:picMk id="88" creationId="{53B224B3-238C-30D2-ED77-57885DFE5C65}"/>
          </ac:picMkLst>
        </pc:picChg>
        <pc:picChg chg="mod">
          <ac:chgData name="原口 俊樹" userId="565e9abb-7d43-4d93-ba42-f3a4c75dfb0e" providerId="ADAL" clId="{B8F321E6-F829-499A-849B-97E6585F6F80}" dt="2022-05-31T08:26:53.655" v="1846" actId="164"/>
          <ac:picMkLst>
            <pc:docMk/>
            <pc:sldMk cId="2119505254" sldId="264"/>
            <ac:picMk id="89" creationId="{113D03CF-5F90-FC46-A109-5D977C102FBC}"/>
          </ac:picMkLst>
        </pc:picChg>
        <pc:picChg chg="mod">
          <ac:chgData name="原口 俊樹" userId="565e9abb-7d43-4d93-ba42-f3a4c75dfb0e" providerId="ADAL" clId="{B8F321E6-F829-499A-849B-97E6585F6F80}" dt="2022-05-31T08:26:53.655" v="1846" actId="164"/>
          <ac:picMkLst>
            <pc:docMk/>
            <pc:sldMk cId="2119505254" sldId="264"/>
            <ac:picMk id="90" creationId="{12260C4D-00C9-E654-22C9-C4A2D1E9CD3E}"/>
          </ac:picMkLst>
        </pc:picChg>
        <pc:picChg chg="add del mod">
          <ac:chgData name="原口 俊樹" userId="565e9abb-7d43-4d93-ba42-f3a4c75dfb0e" providerId="ADAL" clId="{B8F321E6-F829-499A-849B-97E6585F6F80}" dt="2022-06-01T04:52:04.752" v="8742" actId="478"/>
          <ac:picMkLst>
            <pc:docMk/>
            <pc:sldMk cId="2119505254" sldId="264"/>
            <ac:picMk id="98" creationId="{060C35B1-F45E-EA6F-3489-C1157F9A2330}"/>
          </ac:picMkLst>
        </pc:picChg>
        <pc:picChg chg="add del mod">
          <ac:chgData name="原口 俊樹" userId="565e9abb-7d43-4d93-ba42-f3a4c75dfb0e" providerId="ADAL" clId="{B8F321E6-F829-499A-849B-97E6585F6F80}" dt="2022-06-01T04:52:04.752" v="8742" actId="478"/>
          <ac:picMkLst>
            <pc:docMk/>
            <pc:sldMk cId="2119505254" sldId="264"/>
            <ac:picMk id="99" creationId="{6CF94AC9-850F-C944-F98A-735DCA3E1296}"/>
          </ac:picMkLst>
        </pc:picChg>
        <pc:picChg chg="mod">
          <ac:chgData name="原口 俊樹" userId="565e9abb-7d43-4d93-ba42-f3a4c75dfb0e" providerId="ADAL" clId="{B8F321E6-F829-499A-849B-97E6585F6F80}" dt="2022-05-31T08:28:04.023" v="1862" actId="1076"/>
          <ac:picMkLst>
            <pc:docMk/>
            <pc:sldMk cId="2119505254" sldId="264"/>
            <ac:picMk id="103" creationId="{85EC8650-D248-0BB9-7591-096A34538BD1}"/>
          </ac:picMkLst>
        </pc:picChg>
        <pc:picChg chg="mod">
          <ac:chgData name="原口 俊樹" userId="565e9abb-7d43-4d93-ba42-f3a4c75dfb0e" providerId="ADAL" clId="{B8F321E6-F829-499A-849B-97E6585F6F80}" dt="2022-05-31T08:28:04.023" v="1862" actId="1076"/>
          <ac:picMkLst>
            <pc:docMk/>
            <pc:sldMk cId="2119505254" sldId="264"/>
            <ac:picMk id="104" creationId="{AB6FD216-CF89-AEF4-1AFC-792B9FBE372F}"/>
          </ac:picMkLst>
        </pc:picChg>
        <pc:picChg chg="mod">
          <ac:chgData name="原口 俊樹" userId="565e9abb-7d43-4d93-ba42-f3a4c75dfb0e" providerId="ADAL" clId="{B8F321E6-F829-499A-849B-97E6585F6F80}" dt="2022-05-31T08:28:04.023" v="1862" actId="1076"/>
          <ac:picMkLst>
            <pc:docMk/>
            <pc:sldMk cId="2119505254" sldId="264"/>
            <ac:picMk id="105" creationId="{CF525079-3599-9390-42E6-DB9CB8131B4B}"/>
          </ac:picMkLst>
        </pc:picChg>
        <pc:picChg chg="mod">
          <ac:chgData name="原口 俊樹" userId="565e9abb-7d43-4d93-ba42-f3a4c75dfb0e" providerId="ADAL" clId="{B8F321E6-F829-499A-849B-97E6585F6F80}" dt="2022-05-31T08:28:04.023" v="1862" actId="1076"/>
          <ac:picMkLst>
            <pc:docMk/>
            <pc:sldMk cId="2119505254" sldId="264"/>
            <ac:picMk id="106" creationId="{4145CE91-C1A5-FE02-4350-5D44E8FFE6A3}"/>
          </ac:picMkLst>
        </pc:picChg>
        <pc:picChg chg="mod">
          <ac:chgData name="原口 俊樹" userId="565e9abb-7d43-4d93-ba42-f3a4c75dfb0e" providerId="ADAL" clId="{B8F321E6-F829-499A-849B-97E6585F6F80}" dt="2022-05-31T08:28:04.023" v="1862" actId="1076"/>
          <ac:picMkLst>
            <pc:docMk/>
            <pc:sldMk cId="2119505254" sldId="264"/>
            <ac:picMk id="107" creationId="{0C2C1550-A1AD-5D24-1E22-1CB0C6CA7532}"/>
          </ac:picMkLst>
        </pc:picChg>
        <pc:picChg chg="mod">
          <ac:chgData name="原口 俊樹" userId="565e9abb-7d43-4d93-ba42-f3a4c75dfb0e" providerId="ADAL" clId="{B8F321E6-F829-499A-849B-97E6585F6F80}" dt="2022-05-31T08:28:04.023" v="1862" actId="1076"/>
          <ac:picMkLst>
            <pc:docMk/>
            <pc:sldMk cId="2119505254" sldId="264"/>
            <ac:picMk id="108" creationId="{6C73BDB6-8E24-E7DE-3C8F-9A9DF492891C}"/>
          </ac:picMkLst>
        </pc:picChg>
        <pc:picChg chg="mod">
          <ac:chgData name="原口 俊樹" userId="565e9abb-7d43-4d93-ba42-f3a4c75dfb0e" providerId="ADAL" clId="{B8F321E6-F829-499A-849B-97E6585F6F80}" dt="2022-05-31T08:28:04.023" v="1862" actId="1076"/>
          <ac:picMkLst>
            <pc:docMk/>
            <pc:sldMk cId="2119505254" sldId="264"/>
            <ac:picMk id="109" creationId="{51EBC107-7C6F-5D28-7CF3-0DCBAD0B22EC}"/>
          </ac:picMkLst>
        </pc:picChg>
        <pc:picChg chg="mod">
          <ac:chgData name="原口 俊樹" userId="565e9abb-7d43-4d93-ba42-f3a4c75dfb0e" providerId="ADAL" clId="{B8F321E6-F829-499A-849B-97E6585F6F80}" dt="2022-05-31T08:28:04.023" v="1862" actId="1076"/>
          <ac:picMkLst>
            <pc:docMk/>
            <pc:sldMk cId="2119505254" sldId="264"/>
            <ac:picMk id="110" creationId="{7E5E7776-0154-DD2D-EC67-DDF809626327}"/>
          </ac:picMkLst>
        </pc:picChg>
        <pc:picChg chg="mod">
          <ac:chgData name="原口 俊樹" userId="565e9abb-7d43-4d93-ba42-f3a4c75dfb0e" providerId="ADAL" clId="{B8F321E6-F829-499A-849B-97E6585F6F80}" dt="2022-05-31T08:28:04.023" v="1862" actId="1076"/>
          <ac:picMkLst>
            <pc:docMk/>
            <pc:sldMk cId="2119505254" sldId="264"/>
            <ac:picMk id="111" creationId="{0EBF682D-7114-88B4-36B3-356CD79C5836}"/>
          </ac:picMkLst>
        </pc:picChg>
        <pc:picChg chg="mod">
          <ac:chgData name="原口 俊樹" userId="565e9abb-7d43-4d93-ba42-f3a4c75dfb0e" providerId="ADAL" clId="{B8F321E6-F829-499A-849B-97E6585F6F80}" dt="2022-05-31T08:28:04.023" v="1862" actId="1076"/>
          <ac:picMkLst>
            <pc:docMk/>
            <pc:sldMk cId="2119505254" sldId="264"/>
            <ac:picMk id="112" creationId="{4E63818A-322F-9D04-472F-F2F27FF3EF0E}"/>
          </ac:picMkLst>
        </pc:picChg>
        <pc:picChg chg="mod">
          <ac:chgData name="原口 俊樹" userId="565e9abb-7d43-4d93-ba42-f3a4c75dfb0e" providerId="ADAL" clId="{B8F321E6-F829-499A-849B-97E6585F6F80}" dt="2022-05-31T08:28:04.023" v="1862" actId="1076"/>
          <ac:picMkLst>
            <pc:docMk/>
            <pc:sldMk cId="2119505254" sldId="264"/>
            <ac:picMk id="113" creationId="{68B1BFF2-9BB0-F0A5-C1C6-C82DC042BA63}"/>
          </ac:picMkLst>
        </pc:picChg>
        <pc:picChg chg="mod">
          <ac:chgData name="原口 俊樹" userId="565e9abb-7d43-4d93-ba42-f3a4c75dfb0e" providerId="ADAL" clId="{B8F321E6-F829-499A-849B-97E6585F6F80}" dt="2022-05-31T08:28:04.023" v="1862" actId="1076"/>
          <ac:picMkLst>
            <pc:docMk/>
            <pc:sldMk cId="2119505254" sldId="264"/>
            <ac:picMk id="114" creationId="{D4F782CA-BB2E-575A-3E04-3A4A8C312272}"/>
          </ac:picMkLst>
        </pc:picChg>
        <pc:picChg chg="mod">
          <ac:chgData name="原口 俊樹" userId="565e9abb-7d43-4d93-ba42-f3a4c75dfb0e" providerId="ADAL" clId="{B8F321E6-F829-499A-849B-97E6585F6F80}" dt="2022-05-31T08:28:04.023" v="1862" actId="1076"/>
          <ac:picMkLst>
            <pc:docMk/>
            <pc:sldMk cId="2119505254" sldId="264"/>
            <ac:picMk id="115" creationId="{C2B84009-6ADA-C2BF-3C8E-C6A66DCB23BA}"/>
          </ac:picMkLst>
        </pc:picChg>
        <pc:picChg chg="mod">
          <ac:chgData name="原口 俊樹" userId="565e9abb-7d43-4d93-ba42-f3a4c75dfb0e" providerId="ADAL" clId="{B8F321E6-F829-499A-849B-97E6585F6F80}" dt="2022-05-31T08:28:04.023" v="1862" actId="1076"/>
          <ac:picMkLst>
            <pc:docMk/>
            <pc:sldMk cId="2119505254" sldId="264"/>
            <ac:picMk id="116" creationId="{2DCADE8B-3784-2E6A-5D53-4C0C2F590E40}"/>
          </ac:picMkLst>
        </pc:picChg>
        <pc:picChg chg="add del mod">
          <ac:chgData name="原口 俊樹" userId="565e9abb-7d43-4d93-ba42-f3a4c75dfb0e" providerId="ADAL" clId="{B8F321E6-F829-499A-849B-97E6585F6F80}" dt="2022-06-01T04:52:04.752" v="8742" actId="478"/>
          <ac:picMkLst>
            <pc:docMk/>
            <pc:sldMk cId="2119505254" sldId="264"/>
            <ac:picMk id="118" creationId="{CF345FBA-31A3-0FD6-F058-092B60F4A8B8}"/>
          </ac:picMkLst>
        </pc:picChg>
        <pc:picChg chg="add del mod">
          <ac:chgData name="原口 俊樹" userId="565e9abb-7d43-4d93-ba42-f3a4c75dfb0e" providerId="ADAL" clId="{B8F321E6-F829-499A-849B-97E6585F6F80}" dt="2022-06-01T04:52:04.752" v="8742" actId="478"/>
          <ac:picMkLst>
            <pc:docMk/>
            <pc:sldMk cId="2119505254" sldId="264"/>
            <ac:picMk id="119" creationId="{E4235F01-BC47-3E12-1C17-216E998229D8}"/>
          </ac:picMkLst>
        </pc:picChg>
        <pc:picChg chg="add mod topLvl">
          <ac:chgData name="原口 俊樹" userId="565e9abb-7d43-4d93-ba42-f3a4c75dfb0e" providerId="ADAL" clId="{B8F321E6-F829-499A-849B-97E6585F6F80}" dt="2022-05-31T08:26:53.655" v="1846" actId="164"/>
          <ac:picMkLst>
            <pc:docMk/>
            <pc:sldMk cId="2119505254" sldId="264"/>
            <ac:picMk id="2050" creationId="{CE485B16-1433-790A-E242-752FD32E8B18}"/>
          </ac:picMkLst>
        </pc:picChg>
        <pc:cxnChg chg="add del mod">
          <ac:chgData name="原口 俊樹" userId="565e9abb-7d43-4d93-ba42-f3a4c75dfb0e" providerId="ADAL" clId="{B8F321E6-F829-499A-849B-97E6585F6F80}" dt="2022-05-31T08:05:45.605" v="1537" actId="478"/>
          <ac:cxnSpMkLst>
            <pc:docMk/>
            <pc:sldMk cId="2119505254" sldId="264"/>
            <ac:cxnSpMk id="33" creationId="{66D1F868-9CE1-4C43-EA5B-E65ABAC02CBE}"/>
          </ac:cxnSpMkLst>
        </pc:cxnChg>
        <pc:cxnChg chg="add del mod">
          <ac:chgData name="原口 俊樹" userId="565e9abb-7d43-4d93-ba42-f3a4c75dfb0e" providerId="ADAL" clId="{B8F321E6-F829-499A-849B-97E6585F6F80}" dt="2022-05-31T08:05:46.356" v="1538" actId="478"/>
          <ac:cxnSpMkLst>
            <pc:docMk/>
            <pc:sldMk cId="2119505254" sldId="264"/>
            <ac:cxnSpMk id="34" creationId="{B82467B2-7217-A6FA-6F91-4154B76505B3}"/>
          </ac:cxnSpMkLst>
        </pc:cxnChg>
        <pc:cxnChg chg="add del mod">
          <ac:chgData name="原口 俊樹" userId="565e9abb-7d43-4d93-ba42-f3a4c75dfb0e" providerId="ADAL" clId="{B8F321E6-F829-499A-849B-97E6585F6F80}" dt="2022-05-31T08:27:14.638" v="1848" actId="478"/>
          <ac:cxnSpMkLst>
            <pc:docMk/>
            <pc:sldMk cId="2119505254" sldId="264"/>
            <ac:cxnSpMk id="63" creationId="{BDEFC8B7-49AE-E07C-B336-725151CF5DD1}"/>
          </ac:cxnSpMkLst>
        </pc:cxnChg>
        <pc:cxnChg chg="add del mod">
          <ac:chgData name="原口 俊樹" userId="565e9abb-7d43-4d93-ba42-f3a4c75dfb0e" providerId="ADAL" clId="{B8F321E6-F829-499A-849B-97E6585F6F80}" dt="2022-05-31T08:27:14.638" v="1848" actId="478"/>
          <ac:cxnSpMkLst>
            <pc:docMk/>
            <pc:sldMk cId="2119505254" sldId="264"/>
            <ac:cxnSpMk id="66" creationId="{6C31DA1C-3057-8E5B-1F2F-51D75A2E2498}"/>
          </ac:cxnSpMkLst>
        </pc:cxnChg>
      </pc:sldChg>
      <pc:sldChg chg="addSp delSp modSp add del mod modTransition modAnim modShow">
        <pc:chgData name="原口 俊樹" userId="565e9abb-7d43-4d93-ba42-f3a4c75dfb0e" providerId="ADAL" clId="{B8F321E6-F829-499A-849B-97E6585F6F80}" dt="2022-07-14T06:14:57.477" v="37419" actId="47"/>
        <pc:sldMkLst>
          <pc:docMk/>
          <pc:sldMk cId="4238865783" sldId="265"/>
        </pc:sldMkLst>
        <pc:spChg chg="add mod">
          <ac:chgData name="原口 俊樹" userId="565e9abb-7d43-4d93-ba42-f3a4c75dfb0e" providerId="ADAL" clId="{B8F321E6-F829-499A-849B-97E6585F6F80}" dt="2022-05-31T08:34:32.995" v="2068" actId="1076"/>
          <ac:spMkLst>
            <pc:docMk/>
            <pc:sldMk cId="4238865783" sldId="265"/>
            <ac:spMk id="2" creationId="{FF7100F8-186A-C20F-B23F-CA2C5B6D395B}"/>
          </ac:spMkLst>
        </pc:spChg>
        <pc:spChg chg="del">
          <ac:chgData name="原口 俊樹" userId="565e9abb-7d43-4d93-ba42-f3a4c75dfb0e" providerId="ADAL" clId="{B8F321E6-F829-499A-849B-97E6585F6F80}" dt="2022-06-01T04:51:15.252" v="8716" actId="478"/>
          <ac:spMkLst>
            <pc:docMk/>
            <pc:sldMk cId="4238865783" sldId="265"/>
            <ac:spMk id="5" creationId="{A6642451-7295-EA19-904E-752F6815EA94}"/>
          </ac:spMkLst>
        </pc:spChg>
        <pc:spChg chg="add del mod">
          <ac:chgData name="原口 俊樹" userId="565e9abb-7d43-4d93-ba42-f3a4c75dfb0e" providerId="ADAL" clId="{B8F321E6-F829-499A-849B-97E6585F6F80}" dt="2022-06-01T04:54:39.183" v="8754" actId="21"/>
          <ac:spMkLst>
            <pc:docMk/>
            <pc:sldMk cId="4238865783" sldId="265"/>
            <ac:spMk id="6" creationId="{7239C679-C321-BA95-CABF-49B08D5E4D5D}"/>
          </ac:spMkLst>
        </pc:spChg>
        <pc:spChg chg="mod">
          <ac:chgData name="原口 俊樹" userId="565e9abb-7d43-4d93-ba42-f3a4c75dfb0e" providerId="ADAL" clId="{B8F321E6-F829-499A-849B-97E6585F6F80}" dt="2022-05-31T08:34:18.617" v="2044" actId="1076"/>
          <ac:spMkLst>
            <pc:docMk/>
            <pc:sldMk cId="4238865783" sldId="265"/>
            <ac:spMk id="7" creationId="{ACC7AD3F-51C4-35C9-F973-493A96DC48A0}"/>
          </ac:spMkLst>
        </pc:spChg>
        <pc:spChg chg="mod">
          <ac:chgData name="原口 俊樹" userId="565e9abb-7d43-4d93-ba42-f3a4c75dfb0e" providerId="ADAL" clId="{B8F321E6-F829-499A-849B-97E6585F6F80}" dt="2022-06-01T01:38:17.641" v="4760"/>
          <ac:spMkLst>
            <pc:docMk/>
            <pc:sldMk cId="4238865783" sldId="265"/>
            <ac:spMk id="9" creationId="{745D9098-F17E-5B42-6BA3-39EDE2E5B654}"/>
          </ac:spMkLst>
        </pc:spChg>
        <pc:spChg chg="mod">
          <ac:chgData name="原口 俊樹" userId="565e9abb-7d43-4d93-ba42-f3a4c75dfb0e" providerId="ADAL" clId="{B8F321E6-F829-499A-849B-97E6585F6F80}" dt="2022-05-31T08:34:18.617" v="2044" actId="1076"/>
          <ac:spMkLst>
            <pc:docMk/>
            <pc:sldMk cId="4238865783" sldId="265"/>
            <ac:spMk id="30" creationId="{0B650AD4-8976-9E89-3CE9-9975DCF535CB}"/>
          </ac:spMkLst>
        </pc:spChg>
        <pc:spChg chg="mod">
          <ac:chgData name="原口 俊樹" userId="565e9abb-7d43-4d93-ba42-f3a4c75dfb0e" providerId="ADAL" clId="{B8F321E6-F829-499A-849B-97E6585F6F80}" dt="2022-05-31T08:34:18.617" v="2044" actId="1076"/>
          <ac:spMkLst>
            <pc:docMk/>
            <pc:sldMk cId="4238865783" sldId="265"/>
            <ac:spMk id="37" creationId="{AEEAAB6D-826F-6690-8C4E-38C2D4F0BFB4}"/>
          </ac:spMkLst>
        </pc:spChg>
        <pc:spChg chg="mod">
          <ac:chgData name="原口 俊樹" userId="565e9abb-7d43-4d93-ba42-f3a4c75dfb0e" providerId="ADAL" clId="{B8F321E6-F829-499A-849B-97E6585F6F80}" dt="2022-05-31T08:34:18.617" v="2044" actId="1076"/>
          <ac:spMkLst>
            <pc:docMk/>
            <pc:sldMk cId="4238865783" sldId="265"/>
            <ac:spMk id="52" creationId="{0A3CC6D2-3BE7-4D50-F383-49A4233D89F7}"/>
          </ac:spMkLst>
        </pc:spChg>
        <pc:spChg chg="mod">
          <ac:chgData name="原口 俊樹" userId="565e9abb-7d43-4d93-ba42-f3a4c75dfb0e" providerId="ADAL" clId="{B8F321E6-F829-499A-849B-97E6585F6F80}" dt="2022-05-31T08:34:18.617" v="2044" actId="1076"/>
          <ac:spMkLst>
            <pc:docMk/>
            <pc:sldMk cId="4238865783" sldId="265"/>
            <ac:spMk id="61" creationId="{E37A3A04-83AD-40E8-2CA6-275096EBFED3}"/>
          </ac:spMkLst>
        </pc:spChg>
        <pc:spChg chg="mod">
          <ac:chgData name="原口 俊樹" userId="565e9abb-7d43-4d93-ba42-f3a4c75dfb0e" providerId="ADAL" clId="{B8F321E6-F829-499A-849B-97E6585F6F80}" dt="2022-06-01T04:54:35.847" v="8752" actId="1076"/>
          <ac:spMkLst>
            <pc:docMk/>
            <pc:sldMk cId="4238865783" sldId="265"/>
            <ac:spMk id="62" creationId="{F8423EE7-8F90-7FE1-F3E6-0583FAF0D90D}"/>
          </ac:spMkLst>
        </pc:spChg>
        <pc:spChg chg="mod">
          <ac:chgData name="原口 俊樹" userId="565e9abb-7d43-4d93-ba42-f3a4c75dfb0e" providerId="ADAL" clId="{B8F321E6-F829-499A-849B-97E6585F6F80}" dt="2022-06-01T04:54:38.050" v="8753" actId="1076"/>
          <ac:spMkLst>
            <pc:docMk/>
            <pc:sldMk cId="4238865783" sldId="265"/>
            <ac:spMk id="64" creationId="{44859490-A557-A852-2E91-A4924BFF7CBE}"/>
          </ac:spMkLst>
        </pc:spChg>
        <pc:spChg chg="mod">
          <ac:chgData name="原口 俊樹" userId="565e9abb-7d43-4d93-ba42-f3a4c75dfb0e" providerId="ADAL" clId="{B8F321E6-F829-499A-849B-97E6585F6F80}" dt="2022-05-31T08:44:30.007" v="2605"/>
          <ac:spMkLst>
            <pc:docMk/>
            <pc:sldMk cId="4238865783" sldId="265"/>
            <ac:spMk id="65" creationId="{CC5B7168-5AA5-BD0F-ADCE-E37EDCC0725B}"/>
          </ac:spMkLst>
        </pc:spChg>
        <pc:spChg chg="add mod">
          <ac:chgData name="原口 俊樹" userId="565e9abb-7d43-4d93-ba42-f3a4c75dfb0e" providerId="ADAL" clId="{B8F321E6-F829-499A-849B-97E6585F6F80}" dt="2022-06-01T04:51:11.005" v="8715"/>
          <ac:spMkLst>
            <pc:docMk/>
            <pc:sldMk cId="4238865783" sldId="265"/>
            <ac:spMk id="67" creationId="{25FFE855-6A2B-5E6A-FB95-CC4DEACE5B8D}"/>
          </ac:spMkLst>
        </pc:spChg>
        <pc:spChg chg="add mod">
          <ac:chgData name="原口 俊樹" userId="565e9abb-7d43-4d93-ba42-f3a4c75dfb0e" providerId="ADAL" clId="{B8F321E6-F829-499A-849B-97E6585F6F80}" dt="2022-06-01T04:51:21.415" v="8737" actId="20577"/>
          <ac:spMkLst>
            <pc:docMk/>
            <pc:sldMk cId="4238865783" sldId="265"/>
            <ac:spMk id="68" creationId="{BA09D870-C560-3FF9-096A-87AA2FB56A86}"/>
          </ac:spMkLst>
        </pc:spChg>
        <pc:spChg chg="add del mod">
          <ac:chgData name="原口 俊樹" userId="565e9abb-7d43-4d93-ba42-f3a4c75dfb0e" providerId="ADAL" clId="{B8F321E6-F829-499A-849B-97E6585F6F80}" dt="2022-06-01T04:54:43.914" v="8758" actId="21"/>
          <ac:spMkLst>
            <pc:docMk/>
            <pc:sldMk cId="4238865783" sldId="265"/>
            <ac:spMk id="69" creationId="{1A47EA4F-1784-6AF1-3414-15B61A191D0B}"/>
          </ac:spMkLst>
        </pc:spChg>
        <pc:spChg chg="mod">
          <ac:chgData name="原口 俊樹" userId="565e9abb-7d43-4d93-ba42-f3a4c75dfb0e" providerId="ADAL" clId="{B8F321E6-F829-499A-849B-97E6585F6F80}" dt="2022-05-31T08:34:18.617" v="2044" actId="1076"/>
          <ac:spMkLst>
            <pc:docMk/>
            <pc:sldMk cId="4238865783" sldId="265"/>
            <ac:spMk id="73" creationId="{094BB317-8575-80AA-9404-DD42AD202EEA}"/>
          </ac:spMkLst>
        </pc:spChg>
        <pc:spChg chg="mod">
          <ac:chgData name="原口 俊樹" userId="565e9abb-7d43-4d93-ba42-f3a4c75dfb0e" providerId="ADAL" clId="{B8F321E6-F829-499A-849B-97E6585F6F80}" dt="2022-05-31T08:34:18.617" v="2044" actId="1076"/>
          <ac:spMkLst>
            <pc:docMk/>
            <pc:sldMk cId="4238865783" sldId="265"/>
            <ac:spMk id="75" creationId="{DF4DE28C-81B4-3AEB-B22B-793A9CAE1378}"/>
          </ac:spMkLst>
        </pc:spChg>
        <pc:spChg chg="mod">
          <ac:chgData name="原口 俊樹" userId="565e9abb-7d43-4d93-ba42-f3a4c75dfb0e" providerId="ADAL" clId="{B8F321E6-F829-499A-849B-97E6585F6F80}" dt="2022-05-31T08:34:18.617" v="2044" actId="1076"/>
          <ac:spMkLst>
            <pc:docMk/>
            <pc:sldMk cId="4238865783" sldId="265"/>
            <ac:spMk id="91" creationId="{EC695BFC-D2C6-D493-9ECB-705E2AB9882B}"/>
          </ac:spMkLst>
        </pc:spChg>
        <pc:spChg chg="mod">
          <ac:chgData name="原口 俊樹" userId="565e9abb-7d43-4d93-ba42-f3a4c75dfb0e" providerId="ADAL" clId="{B8F321E6-F829-499A-849B-97E6585F6F80}" dt="2022-05-31T08:34:18.617" v="2044" actId="1076"/>
          <ac:spMkLst>
            <pc:docMk/>
            <pc:sldMk cId="4238865783" sldId="265"/>
            <ac:spMk id="93" creationId="{F39E4E88-0085-699C-7C34-F7903B52A56D}"/>
          </ac:spMkLst>
        </pc:spChg>
        <pc:spChg chg="mod">
          <ac:chgData name="原口 俊樹" userId="565e9abb-7d43-4d93-ba42-f3a4c75dfb0e" providerId="ADAL" clId="{B8F321E6-F829-499A-849B-97E6585F6F80}" dt="2022-06-01T01:41:09.979" v="4761" actId="113"/>
          <ac:spMkLst>
            <pc:docMk/>
            <pc:sldMk cId="4238865783" sldId="265"/>
            <ac:spMk id="94" creationId="{016CB69B-819F-CAFE-F0DE-2EA587A0C4D1}"/>
          </ac:spMkLst>
        </pc:spChg>
        <pc:spChg chg="mod">
          <ac:chgData name="原口 俊樹" userId="565e9abb-7d43-4d93-ba42-f3a4c75dfb0e" providerId="ADAL" clId="{B8F321E6-F829-499A-849B-97E6585F6F80}" dt="2022-05-31T08:34:18.617" v="2044" actId="1076"/>
          <ac:spMkLst>
            <pc:docMk/>
            <pc:sldMk cId="4238865783" sldId="265"/>
            <ac:spMk id="96" creationId="{AA373E94-CB9E-FF4D-85B5-E2835D5EDACF}"/>
          </ac:spMkLst>
        </pc:spChg>
        <pc:spChg chg="mod">
          <ac:chgData name="原口 俊樹" userId="565e9abb-7d43-4d93-ba42-f3a4c75dfb0e" providerId="ADAL" clId="{B8F321E6-F829-499A-849B-97E6585F6F80}" dt="2022-05-31T08:34:18.617" v="2044" actId="1076"/>
          <ac:spMkLst>
            <pc:docMk/>
            <pc:sldMk cId="4238865783" sldId="265"/>
            <ac:spMk id="2055" creationId="{57E3A402-8231-E01F-FA22-3CE448D539C0}"/>
          </ac:spMkLst>
        </pc:spChg>
        <pc:spChg chg="mod">
          <ac:chgData name="原口 俊樹" userId="565e9abb-7d43-4d93-ba42-f3a4c75dfb0e" providerId="ADAL" clId="{B8F321E6-F829-499A-849B-97E6585F6F80}" dt="2022-05-31T08:34:18.617" v="2044" actId="1076"/>
          <ac:spMkLst>
            <pc:docMk/>
            <pc:sldMk cId="4238865783" sldId="265"/>
            <ac:spMk id="2056" creationId="{2FEDEBA9-E1D4-5C83-F0B7-30900F2068CB}"/>
          </ac:spMkLst>
        </pc:spChg>
        <pc:grpChg chg="mod">
          <ac:chgData name="原口 俊樹" userId="565e9abb-7d43-4d93-ba42-f3a4c75dfb0e" providerId="ADAL" clId="{B8F321E6-F829-499A-849B-97E6585F6F80}" dt="2022-05-31T08:34:18.617" v="2044" actId="1076"/>
          <ac:grpSpMkLst>
            <pc:docMk/>
            <pc:sldMk cId="4238865783" sldId="265"/>
            <ac:grpSpMk id="53" creationId="{C7DBB2F0-C05D-8D9D-0A12-BE0B9E2D7812}"/>
          </ac:grpSpMkLst>
        </pc:grpChg>
        <pc:grpChg chg="add mod">
          <ac:chgData name="原口 俊樹" userId="565e9abb-7d43-4d93-ba42-f3a4c75dfb0e" providerId="ADAL" clId="{B8F321E6-F829-499A-849B-97E6585F6F80}" dt="2022-06-01T04:54:32.644" v="8751" actId="1076"/>
          <ac:grpSpMkLst>
            <pc:docMk/>
            <pc:sldMk cId="4238865783" sldId="265"/>
            <ac:grpSpMk id="60" creationId="{D06129BB-5DEF-393C-3572-6A5366922339}"/>
          </ac:grpSpMkLst>
        </pc:grpChg>
        <pc:grpChg chg="mod">
          <ac:chgData name="原口 俊樹" userId="565e9abb-7d43-4d93-ba42-f3a4c75dfb0e" providerId="ADAL" clId="{B8F321E6-F829-499A-849B-97E6585F6F80}" dt="2022-05-31T08:34:18.617" v="2044" actId="1076"/>
          <ac:grpSpMkLst>
            <pc:docMk/>
            <pc:sldMk cId="4238865783" sldId="265"/>
            <ac:grpSpMk id="74" creationId="{BB769FAE-497B-58B7-0DF7-A590CA477377}"/>
          </ac:grpSpMkLst>
        </pc:grpChg>
        <pc:grpChg chg="mod">
          <ac:chgData name="原口 俊樹" userId="565e9abb-7d43-4d93-ba42-f3a4c75dfb0e" providerId="ADAL" clId="{B8F321E6-F829-499A-849B-97E6585F6F80}" dt="2022-05-31T08:34:18.617" v="2044" actId="1076"/>
          <ac:grpSpMkLst>
            <pc:docMk/>
            <pc:sldMk cId="4238865783" sldId="265"/>
            <ac:grpSpMk id="76" creationId="{5E12BE2B-317F-7029-538E-178FD101938D}"/>
          </ac:grpSpMkLst>
        </pc:grpChg>
        <pc:grpChg chg="mod">
          <ac:chgData name="原口 俊樹" userId="565e9abb-7d43-4d93-ba42-f3a4c75dfb0e" providerId="ADAL" clId="{B8F321E6-F829-499A-849B-97E6585F6F80}" dt="2022-05-31T08:34:18.617" v="2044" actId="1076"/>
          <ac:grpSpMkLst>
            <pc:docMk/>
            <pc:sldMk cId="4238865783" sldId="265"/>
            <ac:grpSpMk id="2054" creationId="{1F63F53A-4171-714A-CD49-B4BDF2665CBA}"/>
          </ac:grpSpMkLst>
        </pc:grpChg>
        <pc:picChg chg="mod">
          <ac:chgData name="原口 俊樹" userId="565e9abb-7d43-4d93-ba42-f3a4c75dfb0e" providerId="ADAL" clId="{B8F321E6-F829-499A-849B-97E6585F6F80}" dt="2022-05-31T08:34:18.617" v="2044" actId="1076"/>
          <ac:picMkLst>
            <pc:docMk/>
            <pc:sldMk cId="4238865783" sldId="265"/>
            <ac:picMk id="28" creationId="{94A67417-56A7-ED9A-6C96-16D946806A61}"/>
          </ac:picMkLst>
        </pc:picChg>
        <pc:picChg chg="mod">
          <ac:chgData name="原口 俊樹" userId="565e9abb-7d43-4d93-ba42-f3a4c75dfb0e" providerId="ADAL" clId="{B8F321E6-F829-499A-849B-97E6585F6F80}" dt="2022-05-31T08:34:18.617" v="2044" actId="1076"/>
          <ac:picMkLst>
            <pc:docMk/>
            <pc:sldMk cId="4238865783" sldId="265"/>
            <ac:picMk id="36" creationId="{817B8171-AEE0-3EAC-F33C-FFAA1F444707}"/>
          </ac:picMkLst>
        </pc:picChg>
        <pc:picChg chg="mod">
          <ac:chgData name="原口 俊樹" userId="565e9abb-7d43-4d93-ba42-f3a4c75dfb0e" providerId="ADAL" clId="{B8F321E6-F829-499A-849B-97E6585F6F80}" dt="2022-05-31T08:34:18.617" v="2044" actId="1076"/>
          <ac:picMkLst>
            <pc:docMk/>
            <pc:sldMk cId="4238865783" sldId="265"/>
            <ac:picMk id="41" creationId="{0769568E-B43B-6C56-E247-1AD999FF40DC}"/>
          </ac:picMkLst>
        </pc:picChg>
        <pc:picChg chg="mod">
          <ac:chgData name="原口 俊樹" userId="565e9abb-7d43-4d93-ba42-f3a4c75dfb0e" providerId="ADAL" clId="{B8F321E6-F829-499A-849B-97E6585F6F80}" dt="2022-05-31T08:34:18.617" v="2044" actId="1076"/>
          <ac:picMkLst>
            <pc:docMk/>
            <pc:sldMk cId="4238865783" sldId="265"/>
            <ac:picMk id="42" creationId="{EB643AB6-6697-BFC4-A0DE-9D1FBC803DFE}"/>
          </ac:picMkLst>
        </pc:picChg>
        <pc:picChg chg="mod">
          <ac:chgData name="原口 俊樹" userId="565e9abb-7d43-4d93-ba42-f3a4c75dfb0e" providerId="ADAL" clId="{B8F321E6-F829-499A-849B-97E6585F6F80}" dt="2022-05-31T08:34:18.617" v="2044" actId="1076"/>
          <ac:picMkLst>
            <pc:docMk/>
            <pc:sldMk cId="4238865783" sldId="265"/>
            <ac:picMk id="43" creationId="{FB08D201-9BAA-4B7A-074F-E7E50902853F}"/>
          </ac:picMkLst>
        </pc:picChg>
        <pc:picChg chg="mod">
          <ac:chgData name="原口 俊樹" userId="565e9abb-7d43-4d93-ba42-f3a4c75dfb0e" providerId="ADAL" clId="{B8F321E6-F829-499A-849B-97E6585F6F80}" dt="2022-05-31T08:34:18.617" v="2044" actId="1076"/>
          <ac:picMkLst>
            <pc:docMk/>
            <pc:sldMk cId="4238865783" sldId="265"/>
            <ac:picMk id="44" creationId="{A840ECF3-6B8F-8DD7-B48B-AE8657EA905B}"/>
          </ac:picMkLst>
        </pc:picChg>
        <pc:picChg chg="mod">
          <ac:chgData name="原口 俊樹" userId="565e9abb-7d43-4d93-ba42-f3a4c75dfb0e" providerId="ADAL" clId="{B8F321E6-F829-499A-849B-97E6585F6F80}" dt="2022-05-31T08:34:18.617" v="2044" actId="1076"/>
          <ac:picMkLst>
            <pc:docMk/>
            <pc:sldMk cId="4238865783" sldId="265"/>
            <ac:picMk id="45" creationId="{9CA5863B-4ACB-2B35-6CF3-7CD6AABFC86A}"/>
          </ac:picMkLst>
        </pc:picChg>
        <pc:picChg chg="mod">
          <ac:chgData name="原口 俊樹" userId="565e9abb-7d43-4d93-ba42-f3a4c75dfb0e" providerId="ADAL" clId="{B8F321E6-F829-499A-849B-97E6585F6F80}" dt="2022-05-31T08:34:18.617" v="2044" actId="1076"/>
          <ac:picMkLst>
            <pc:docMk/>
            <pc:sldMk cId="4238865783" sldId="265"/>
            <ac:picMk id="46" creationId="{FD4BA1F7-CE0C-C404-7125-70E81E771AC6}"/>
          </ac:picMkLst>
        </pc:picChg>
        <pc:picChg chg="mod">
          <ac:chgData name="原口 俊樹" userId="565e9abb-7d43-4d93-ba42-f3a4c75dfb0e" providerId="ADAL" clId="{B8F321E6-F829-499A-849B-97E6585F6F80}" dt="2022-05-31T08:34:18.617" v="2044" actId="1076"/>
          <ac:picMkLst>
            <pc:docMk/>
            <pc:sldMk cId="4238865783" sldId="265"/>
            <ac:picMk id="47" creationId="{037FB578-9571-89C3-126C-2256D678467A}"/>
          </ac:picMkLst>
        </pc:picChg>
        <pc:picChg chg="mod">
          <ac:chgData name="原口 俊樹" userId="565e9abb-7d43-4d93-ba42-f3a4c75dfb0e" providerId="ADAL" clId="{B8F321E6-F829-499A-849B-97E6585F6F80}" dt="2022-05-31T08:34:18.617" v="2044" actId="1076"/>
          <ac:picMkLst>
            <pc:docMk/>
            <pc:sldMk cId="4238865783" sldId="265"/>
            <ac:picMk id="48" creationId="{F1118362-8770-8B26-EB75-CA5E838CE670}"/>
          </ac:picMkLst>
        </pc:picChg>
        <pc:picChg chg="mod">
          <ac:chgData name="原口 俊樹" userId="565e9abb-7d43-4d93-ba42-f3a4c75dfb0e" providerId="ADAL" clId="{B8F321E6-F829-499A-849B-97E6585F6F80}" dt="2022-05-31T08:34:18.617" v="2044" actId="1076"/>
          <ac:picMkLst>
            <pc:docMk/>
            <pc:sldMk cId="4238865783" sldId="265"/>
            <ac:picMk id="49" creationId="{53490EE8-6A40-24F1-218E-E7E55F817528}"/>
          </ac:picMkLst>
        </pc:picChg>
        <pc:picChg chg="mod">
          <ac:chgData name="原口 俊樹" userId="565e9abb-7d43-4d93-ba42-f3a4c75dfb0e" providerId="ADAL" clId="{B8F321E6-F829-499A-849B-97E6585F6F80}" dt="2022-05-31T08:34:18.617" v="2044" actId="1076"/>
          <ac:picMkLst>
            <pc:docMk/>
            <pc:sldMk cId="4238865783" sldId="265"/>
            <ac:picMk id="50" creationId="{2E879ED6-8201-6672-FA05-3EEF39001C26}"/>
          </ac:picMkLst>
        </pc:picChg>
        <pc:picChg chg="mod">
          <ac:chgData name="原口 俊樹" userId="565e9abb-7d43-4d93-ba42-f3a4c75dfb0e" providerId="ADAL" clId="{B8F321E6-F829-499A-849B-97E6585F6F80}" dt="2022-05-31T08:34:18.617" v="2044" actId="1076"/>
          <ac:picMkLst>
            <pc:docMk/>
            <pc:sldMk cId="4238865783" sldId="265"/>
            <ac:picMk id="54" creationId="{B5EECCA9-6F1B-0F23-86FC-B90E671027D9}"/>
          </ac:picMkLst>
        </pc:picChg>
        <pc:picChg chg="mod">
          <ac:chgData name="原口 俊樹" userId="565e9abb-7d43-4d93-ba42-f3a4c75dfb0e" providerId="ADAL" clId="{B8F321E6-F829-499A-849B-97E6585F6F80}" dt="2022-05-31T08:34:18.617" v="2044" actId="1076"/>
          <ac:picMkLst>
            <pc:docMk/>
            <pc:sldMk cId="4238865783" sldId="265"/>
            <ac:picMk id="55" creationId="{91EE01D1-9C9C-D9A7-7AA3-E49020BF3FAD}"/>
          </ac:picMkLst>
        </pc:picChg>
        <pc:picChg chg="mod">
          <ac:chgData name="原口 俊樹" userId="565e9abb-7d43-4d93-ba42-f3a4c75dfb0e" providerId="ADAL" clId="{B8F321E6-F829-499A-849B-97E6585F6F80}" dt="2022-05-31T08:34:18.617" v="2044" actId="1076"/>
          <ac:picMkLst>
            <pc:docMk/>
            <pc:sldMk cId="4238865783" sldId="265"/>
            <ac:picMk id="56" creationId="{0C212C31-364E-2F47-8C82-F890F8BD2243}"/>
          </ac:picMkLst>
        </pc:picChg>
        <pc:picChg chg="mod">
          <ac:chgData name="原口 俊樹" userId="565e9abb-7d43-4d93-ba42-f3a4c75dfb0e" providerId="ADAL" clId="{B8F321E6-F829-499A-849B-97E6585F6F80}" dt="2022-05-31T08:34:18.617" v="2044" actId="1076"/>
          <ac:picMkLst>
            <pc:docMk/>
            <pc:sldMk cId="4238865783" sldId="265"/>
            <ac:picMk id="77" creationId="{8BD152DE-97DC-291D-C85C-2A9FB7F78DF0}"/>
          </ac:picMkLst>
        </pc:picChg>
        <pc:picChg chg="mod">
          <ac:chgData name="原口 俊樹" userId="565e9abb-7d43-4d93-ba42-f3a4c75dfb0e" providerId="ADAL" clId="{B8F321E6-F829-499A-849B-97E6585F6F80}" dt="2022-05-31T08:34:18.617" v="2044" actId="1076"/>
          <ac:picMkLst>
            <pc:docMk/>
            <pc:sldMk cId="4238865783" sldId="265"/>
            <ac:picMk id="78" creationId="{71970B5B-60B9-85A5-9702-0FF63526AEDC}"/>
          </ac:picMkLst>
        </pc:picChg>
        <pc:picChg chg="mod">
          <ac:chgData name="原口 俊樹" userId="565e9abb-7d43-4d93-ba42-f3a4c75dfb0e" providerId="ADAL" clId="{B8F321E6-F829-499A-849B-97E6585F6F80}" dt="2022-05-31T08:34:18.617" v="2044" actId="1076"/>
          <ac:picMkLst>
            <pc:docMk/>
            <pc:sldMk cId="4238865783" sldId="265"/>
            <ac:picMk id="79" creationId="{286CE2B4-9026-ACA6-13D2-309E9AA25BC9}"/>
          </ac:picMkLst>
        </pc:picChg>
        <pc:picChg chg="mod">
          <ac:chgData name="原口 俊樹" userId="565e9abb-7d43-4d93-ba42-f3a4c75dfb0e" providerId="ADAL" clId="{B8F321E6-F829-499A-849B-97E6585F6F80}" dt="2022-05-31T08:34:18.617" v="2044" actId="1076"/>
          <ac:picMkLst>
            <pc:docMk/>
            <pc:sldMk cId="4238865783" sldId="265"/>
            <ac:picMk id="80" creationId="{077B5725-EA2D-2965-A874-C57C747470BC}"/>
          </ac:picMkLst>
        </pc:picChg>
        <pc:picChg chg="mod">
          <ac:chgData name="原口 俊樹" userId="565e9abb-7d43-4d93-ba42-f3a4c75dfb0e" providerId="ADAL" clId="{B8F321E6-F829-499A-849B-97E6585F6F80}" dt="2022-05-31T08:34:18.617" v="2044" actId="1076"/>
          <ac:picMkLst>
            <pc:docMk/>
            <pc:sldMk cId="4238865783" sldId="265"/>
            <ac:picMk id="81" creationId="{D3773322-EAC4-C8C8-17F4-825C11127EF2}"/>
          </ac:picMkLst>
        </pc:picChg>
        <pc:picChg chg="mod">
          <ac:chgData name="原口 俊樹" userId="565e9abb-7d43-4d93-ba42-f3a4c75dfb0e" providerId="ADAL" clId="{B8F321E6-F829-499A-849B-97E6585F6F80}" dt="2022-05-31T08:34:18.617" v="2044" actId="1076"/>
          <ac:picMkLst>
            <pc:docMk/>
            <pc:sldMk cId="4238865783" sldId="265"/>
            <ac:picMk id="82" creationId="{E8274856-E0C3-DEB1-B51E-0BB009C479DA}"/>
          </ac:picMkLst>
        </pc:picChg>
        <pc:picChg chg="mod">
          <ac:chgData name="原口 俊樹" userId="565e9abb-7d43-4d93-ba42-f3a4c75dfb0e" providerId="ADAL" clId="{B8F321E6-F829-499A-849B-97E6585F6F80}" dt="2022-05-31T08:34:18.617" v="2044" actId="1076"/>
          <ac:picMkLst>
            <pc:docMk/>
            <pc:sldMk cId="4238865783" sldId="265"/>
            <ac:picMk id="83" creationId="{48B712F7-964B-E4F9-CEA3-C28CFD5F15F7}"/>
          </ac:picMkLst>
        </pc:picChg>
        <pc:picChg chg="mod">
          <ac:chgData name="原口 俊樹" userId="565e9abb-7d43-4d93-ba42-f3a4c75dfb0e" providerId="ADAL" clId="{B8F321E6-F829-499A-849B-97E6585F6F80}" dt="2022-05-31T08:34:18.617" v="2044" actId="1076"/>
          <ac:picMkLst>
            <pc:docMk/>
            <pc:sldMk cId="4238865783" sldId="265"/>
            <ac:picMk id="84" creationId="{6662E723-33BD-B8D6-60C9-ED7766A2A860}"/>
          </ac:picMkLst>
        </pc:picChg>
        <pc:picChg chg="mod">
          <ac:chgData name="原口 俊樹" userId="565e9abb-7d43-4d93-ba42-f3a4c75dfb0e" providerId="ADAL" clId="{B8F321E6-F829-499A-849B-97E6585F6F80}" dt="2022-05-31T08:34:18.617" v="2044" actId="1076"/>
          <ac:picMkLst>
            <pc:docMk/>
            <pc:sldMk cId="4238865783" sldId="265"/>
            <ac:picMk id="85" creationId="{BA457E70-58A9-1C9B-1060-54A178B3A90B}"/>
          </ac:picMkLst>
        </pc:picChg>
        <pc:picChg chg="mod">
          <ac:chgData name="原口 俊樹" userId="565e9abb-7d43-4d93-ba42-f3a4c75dfb0e" providerId="ADAL" clId="{B8F321E6-F829-499A-849B-97E6585F6F80}" dt="2022-05-31T08:34:18.617" v="2044" actId="1076"/>
          <ac:picMkLst>
            <pc:docMk/>
            <pc:sldMk cId="4238865783" sldId="265"/>
            <ac:picMk id="86" creationId="{28A80B84-BE62-9D53-66F6-93C3A907F838}"/>
          </ac:picMkLst>
        </pc:picChg>
        <pc:picChg chg="mod">
          <ac:chgData name="原口 俊樹" userId="565e9abb-7d43-4d93-ba42-f3a4c75dfb0e" providerId="ADAL" clId="{B8F321E6-F829-499A-849B-97E6585F6F80}" dt="2022-05-31T08:34:18.617" v="2044" actId="1076"/>
          <ac:picMkLst>
            <pc:docMk/>
            <pc:sldMk cId="4238865783" sldId="265"/>
            <ac:picMk id="87" creationId="{3ABDB61D-48A6-26D6-09CD-DBFAC8C3FAC3}"/>
          </ac:picMkLst>
        </pc:picChg>
        <pc:picChg chg="mod">
          <ac:chgData name="原口 俊樹" userId="565e9abb-7d43-4d93-ba42-f3a4c75dfb0e" providerId="ADAL" clId="{B8F321E6-F829-499A-849B-97E6585F6F80}" dt="2022-05-31T08:34:18.617" v="2044" actId="1076"/>
          <ac:picMkLst>
            <pc:docMk/>
            <pc:sldMk cId="4238865783" sldId="265"/>
            <ac:picMk id="88" creationId="{53B224B3-238C-30D2-ED77-57885DFE5C65}"/>
          </ac:picMkLst>
        </pc:picChg>
        <pc:picChg chg="mod">
          <ac:chgData name="原口 俊樹" userId="565e9abb-7d43-4d93-ba42-f3a4c75dfb0e" providerId="ADAL" clId="{B8F321E6-F829-499A-849B-97E6585F6F80}" dt="2022-05-31T08:34:18.617" v="2044" actId="1076"/>
          <ac:picMkLst>
            <pc:docMk/>
            <pc:sldMk cId="4238865783" sldId="265"/>
            <ac:picMk id="89" creationId="{113D03CF-5F90-FC46-A109-5D977C102FBC}"/>
          </ac:picMkLst>
        </pc:picChg>
        <pc:picChg chg="mod">
          <ac:chgData name="原口 俊樹" userId="565e9abb-7d43-4d93-ba42-f3a4c75dfb0e" providerId="ADAL" clId="{B8F321E6-F829-499A-849B-97E6585F6F80}" dt="2022-05-31T08:34:18.617" v="2044" actId="1076"/>
          <ac:picMkLst>
            <pc:docMk/>
            <pc:sldMk cId="4238865783" sldId="265"/>
            <ac:picMk id="90" creationId="{12260C4D-00C9-E654-22C9-C4A2D1E9CD3E}"/>
          </ac:picMkLst>
        </pc:picChg>
        <pc:picChg chg="mod">
          <ac:chgData name="原口 俊樹" userId="565e9abb-7d43-4d93-ba42-f3a4c75dfb0e" providerId="ADAL" clId="{B8F321E6-F829-499A-849B-97E6585F6F80}" dt="2022-05-31T08:34:18.617" v="2044" actId="1076"/>
          <ac:picMkLst>
            <pc:docMk/>
            <pc:sldMk cId="4238865783" sldId="265"/>
            <ac:picMk id="2050" creationId="{CE485B16-1433-790A-E242-752FD32E8B18}"/>
          </ac:picMkLst>
        </pc:picChg>
        <pc:cxnChg chg="mod">
          <ac:chgData name="原口 俊樹" userId="565e9abb-7d43-4d93-ba42-f3a4c75dfb0e" providerId="ADAL" clId="{B8F321E6-F829-499A-849B-97E6585F6F80}" dt="2022-05-31T08:34:18.617" v="2044" actId="1076"/>
          <ac:cxnSpMkLst>
            <pc:docMk/>
            <pc:sldMk cId="4238865783" sldId="265"/>
            <ac:cxnSpMk id="63" creationId="{BDEFC8B7-49AE-E07C-B336-725151CF5DD1}"/>
          </ac:cxnSpMkLst>
        </pc:cxnChg>
        <pc:cxnChg chg="mod">
          <ac:chgData name="原口 俊樹" userId="565e9abb-7d43-4d93-ba42-f3a4c75dfb0e" providerId="ADAL" clId="{B8F321E6-F829-499A-849B-97E6585F6F80}" dt="2022-05-31T08:34:57.499" v="2069" actId="14100"/>
          <ac:cxnSpMkLst>
            <pc:docMk/>
            <pc:sldMk cId="4238865783" sldId="265"/>
            <ac:cxnSpMk id="66" creationId="{6C31DA1C-3057-8E5B-1F2F-51D75A2E2498}"/>
          </ac:cxnSpMkLst>
        </pc:cxnChg>
      </pc:sldChg>
      <pc:sldChg chg="addSp delSp modSp add del mod ord modTransition modAnim modShow">
        <pc:chgData name="原口 俊樹" userId="565e9abb-7d43-4d93-ba42-f3a4c75dfb0e" providerId="ADAL" clId="{B8F321E6-F829-499A-849B-97E6585F6F80}" dt="2022-07-14T06:14:57.477" v="37419" actId="47"/>
        <pc:sldMkLst>
          <pc:docMk/>
          <pc:sldMk cId="3752970414" sldId="266"/>
        </pc:sldMkLst>
        <pc:spChg chg="add mod">
          <ac:chgData name="原口 俊樹" userId="565e9abb-7d43-4d93-ba42-f3a4c75dfb0e" providerId="ADAL" clId="{B8F321E6-F829-499A-849B-97E6585F6F80}" dt="2022-05-31T08:40:41.075" v="2561" actId="1076"/>
          <ac:spMkLst>
            <pc:docMk/>
            <pc:sldMk cId="3752970414" sldId="266"/>
            <ac:spMk id="2" creationId="{176E36EE-7884-43F7-DF52-1A190785AF6A}"/>
          </ac:spMkLst>
        </pc:spChg>
        <pc:spChg chg="del">
          <ac:chgData name="原口 俊樹" userId="565e9abb-7d43-4d93-ba42-f3a4c75dfb0e" providerId="ADAL" clId="{B8F321E6-F829-499A-849B-97E6585F6F80}" dt="2022-05-31T08:37:46.246" v="2170" actId="478"/>
          <ac:spMkLst>
            <pc:docMk/>
            <pc:sldMk cId="3752970414" sldId="266"/>
            <ac:spMk id="5" creationId="{A6642451-7295-EA19-904E-752F6815EA94}"/>
          </ac:spMkLst>
        </pc:spChg>
        <pc:spChg chg="add mod">
          <ac:chgData name="原口 俊樹" userId="565e9abb-7d43-4d93-ba42-f3a4c75dfb0e" providerId="ADAL" clId="{B8F321E6-F829-499A-849B-97E6585F6F80}" dt="2022-06-01T06:06:12.562" v="8839" actId="207"/>
          <ac:spMkLst>
            <pc:docMk/>
            <pc:sldMk cId="3752970414" sldId="266"/>
            <ac:spMk id="6" creationId="{779E66F2-8136-6FE8-5DB1-9D321FB94C90}"/>
          </ac:spMkLst>
        </pc:spChg>
        <pc:spChg chg="add mod">
          <ac:chgData name="原口 俊樹" userId="565e9abb-7d43-4d93-ba42-f3a4c75dfb0e" providerId="ADAL" clId="{B8F321E6-F829-499A-849B-97E6585F6F80}" dt="2022-06-01T06:06:02.806" v="8832" actId="113"/>
          <ac:spMkLst>
            <pc:docMk/>
            <pc:sldMk cId="3752970414" sldId="266"/>
            <ac:spMk id="8" creationId="{06120A84-0A99-86CC-C15F-52B3614D5F41}"/>
          </ac:spMkLst>
        </pc:spChg>
        <pc:spChg chg="mod">
          <ac:chgData name="原口 俊樹" userId="565e9abb-7d43-4d93-ba42-f3a4c75dfb0e" providerId="ADAL" clId="{B8F321E6-F829-499A-849B-97E6585F6F80}" dt="2022-05-31T08:38:00.575" v="2210"/>
          <ac:spMkLst>
            <pc:docMk/>
            <pc:sldMk cId="3752970414" sldId="266"/>
            <ac:spMk id="9" creationId="{745D9098-F17E-5B42-6BA3-39EDE2E5B654}"/>
          </ac:spMkLst>
        </pc:spChg>
        <pc:spChg chg="add mod">
          <ac:chgData name="原口 俊樹" userId="565e9abb-7d43-4d93-ba42-f3a4c75dfb0e" providerId="ADAL" clId="{B8F321E6-F829-499A-849B-97E6585F6F80}" dt="2022-05-31T09:12:26.041" v="3835" actId="207"/>
          <ac:spMkLst>
            <pc:docMk/>
            <pc:sldMk cId="3752970414" sldId="266"/>
            <ac:spMk id="10" creationId="{A65F7B75-A240-4500-8086-D11EFA63CFAD}"/>
          </ac:spMkLst>
        </pc:spChg>
        <pc:spChg chg="add mod">
          <ac:chgData name="原口 俊樹" userId="565e9abb-7d43-4d93-ba42-f3a4c75dfb0e" providerId="ADAL" clId="{B8F321E6-F829-499A-849B-97E6585F6F80}" dt="2022-06-01T04:42:22.856" v="8536" actId="207"/>
          <ac:spMkLst>
            <pc:docMk/>
            <pc:sldMk cId="3752970414" sldId="266"/>
            <ac:spMk id="11" creationId="{EE4FB339-97D4-27A6-7812-E7633F53A606}"/>
          </ac:spMkLst>
        </pc:spChg>
        <pc:spChg chg="del">
          <ac:chgData name="原口 俊樹" userId="565e9abb-7d43-4d93-ba42-f3a4c75dfb0e" providerId="ADAL" clId="{B8F321E6-F829-499A-849B-97E6585F6F80}" dt="2022-05-31T08:37:46.246" v="2170" actId="478"/>
          <ac:spMkLst>
            <pc:docMk/>
            <pc:sldMk cId="3752970414" sldId="266"/>
            <ac:spMk id="17" creationId="{399EAB25-831C-599D-E447-8321504D2C41}"/>
          </ac:spMkLst>
        </pc:spChg>
        <pc:spChg chg="add del">
          <ac:chgData name="原口 俊樹" userId="565e9abb-7d43-4d93-ba42-f3a4c75dfb0e" providerId="ADAL" clId="{B8F321E6-F829-499A-849B-97E6585F6F80}" dt="2022-05-31T08:38:43.909" v="2284" actId="478"/>
          <ac:spMkLst>
            <pc:docMk/>
            <pc:sldMk cId="3752970414" sldId="266"/>
            <ac:spMk id="37" creationId="{5844E3EA-FC8F-F41C-1AE1-A765BB7BCC5F}"/>
          </ac:spMkLst>
        </pc:spChg>
        <pc:spChg chg="add mod">
          <ac:chgData name="原口 俊樹" userId="565e9abb-7d43-4d93-ba42-f3a4c75dfb0e" providerId="ADAL" clId="{B8F321E6-F829-499A-849B-97E6585F6F80}" dt="2022-06-01T06:06:04.770" v="8835" actId="113"/>
          <ac:spMkLst>
            <pc:docMk/>
            <pc:sldMk cId="3752970414" sldId="266"/>
            <ac:spMk id="39" creationId="{E702F647-C9DF-2307-19C9-A868857F08CF}"/>
          </ac:spMkLst>
        </pc:spChg>
        <pc:spChg chg="add mod">
          <ac:chgData name="原口 俊樹" userId="565e9abb-7d43-4d93-ba42-f3a4c75dfb0e" providerId="ADAL" clId="{B8F321E6-F829-499A-849B-97E6585F6F80}" dt="2022-05-31T09:11:37.672" v="3751" actId="1076"/>
          <ac:spMkLst>
            <pc:docMk/>
            <pc:sldMk cId="3752970414" sldId="266"/>
            <ac:spMk id="40" creationId="{6043823B-FC3A-6579-A77E-55B7AF1DA885}"/>
          </ac:spMkLst>
        </pc:spChg>
        <pc:spChg chg="add mod">
          <ac:chgData name="原口 俊樹" userId="565e9abb-7d43-4d93-ba42-f3a4c75dfb0e" providerId="ADAL" clId="{B8F321E6-F829-499A-849B-97E6585F6F80}" dt="2022-05-31T09:12:23.228" v="3834" actId="207"/>
          <ac:spMkLst>
            <pc:docMk/>
            <pc:sldMk cId="3752970414" sldId="266"/>
            <ac:spMk id="41" creationId="{CA6E1208-A6DE-6324-1FAF-36E466CC0C1B}"/>
          </ac:spMkLst>
        </pc:spChg>
        <pc:spChg chg="add del mod">
          <ac:chgData name="原口 俊樹" userId="565e9abb-7d43-4d93-ba42-f3a4c75dfb0e" providerId="ADAL" clId="{B8F321E6-F829-499A-849B-97E6585F6F80}" dt="2022-05-31T09:10:17.889" v="3652"/>
          <ac:spMkLst>
            <pc:docMk/>
            <pc:sldMk cId="3752970414" sldId="266"/>
            <ac:spMk id="43" creationId="{63CA1AB6-E11D-A977-A596-60C2FBEE72D4}"/>
          </ac:spMkLst>
        </pc:spChg>
        <pc:spChg chg="add del mod">
          <ac:chgData name="原口 俊樹" userId="565e9abb-7d43-4d93-ba42-f3a4c75dfb0e" providerId="ADAL" clId="{B8F321E6-F829-499A-849B-97E6585F6F80}" dt="2022-05-31T09:12:17.176" v="3832"/>
          <ac:spMkLst>
            <pc:docMk/>
            <pc:sldMk cId="3752970414" sldId="266"/>
            <ac:spMk id="44" creationId="{BFB633E3-C507-D0D0-5D5D-6C24335DF774}"/>
          </ac:spMkLst>
        </pc:spChg>
        <pc:grpChg chg="del">
          <ac:chgData name="原口 俊樹" userId="565e9abb-7d43-4d93-ba42-f3a4c75dfb0e" providerId="ADAL" clId="{B8F321E6-F829-499A-849B-97E6585F6F80}" dt="2022-05-31T08:37:46.246" v="2170" actId="478"/>
          <ac:grpSpMkLst>
            <pc:docMk/>
            <pc:sldMk cId="3752970414" sldId="266"/>
            <ac:grpSpMk id="4" creationId="{2B2E8C2A-812E-D508-14AC-1B7DE2A11363}"/>
          </ac:grpSpMkLst>
        </pc:grpChg>
        <pc:grpChg chg="del">
          <ac:chgData name="原口 俊樹" userId="565e9abb-7d43-4d93-ba42-f3a4c75dfb0e" providerId="ADAL" clId="{B8F321E6-F829-499A-849B-97E6585F6F80}" dt="2022-05-31T08:37:46.246" v="2170" actId="478"/>
          <ac:grpSpMkLst>
            <pc:docMk/>
            <pc:sldMk cId="3752970414" sldId="266"/>
            <ac:grpSpMk id="100" creationId="{366FAE9E-D5EC-1F2E-712C-6F845BBDD04A}"/>
          </ac:grpSpMkLst>
        </pc:grpChg>
        <pc:grpChg chg="del">
          <ac:chgData name="原口 俊樹" userId="565e9abb-7d43-4d93-ba42-f3a4c75dfb0e" providerId="ADAL" clId="{B8F321E6-F829-499A-849B-97E6585F6F80}" dt="2022-05-31T08:37:46.246" v="2170" actId="478"/>
          <ac:grpSpMkLst>
            <pc:docMk/>
            <pc:sldMk cId="3752970414" sldId="266"/>
            <ac:grpSpMk id="2061" creationId="{F4EB0FAE-537D-5DDA-CEDE-41512F2A65C3}"/>
          </ac:grpSpMkLst>
        </pc:grpChg>
        <pc:picChg chg="del">
          <ac:chgData name="原口 俊樹" userId="565e9abb-7d43-4d93-ba42-f3a4c75dfb0e" providerId="ADAL" clId="{B8F321E6-F829-499A-849B-97E6585F6F80}" dt="2022-05-31T08:37:46.246" v="2170" actId="478"/>
          <ac:picMkLst>
            <pc:docMk/>
            <pc:sldMk cId="3752970414" sldId="266"/>
            <ac:picMk id="98" creationId="{060C35B1-F45E-EA6F-3489-C1157F9A2330}"/>
          </ac:picMkLst>
        </pc:picChg>
        <pc:picChg chg="del">
          <ac:chgData name="原口 俊樹" userId="565e9abb-7d43-4d93-ba42-f3a4c75dfb0e" providerId="ADAL" clId="{B8F321E6-F829-499A-849B-97E6585F6F80}" dt="2022-05-31T08:37:46.246" v="2170" actId="478"/>
          <ac:picMkLst>
            <pc:docMk/>
            <pc:sldMk cId="3752970414" sldId="266"/>
            <ac:picMk id="99" creationId="{6CF94AC9-850F-C944-F98A-735DCA3E1296}"/>
          </ac:picMkLst>
        </pc:picChg>
        <pc:picChg chg="del">
          <ac:chgData name="原口 俊樹" userId="565e9abb-7d43-4d93-ba42-f3a4c75dfb0e" providerId="ADAL" clId="{B8F321E6-F829-499A-849B-97E6585F6F80}" dt="2022-05-31T08:37:46.246" v="2170" actId="478"/>
          <ac:picMkLst>
            <pc:docMk/>
            <pc:sldMk cId="3752970414" sldId="266"/>
            <ac:picMk id="118" creationId="{CF345FBA-31A3-0FD6-F058-092B60F4A8B8}"/>
          </ac:picMkLst>
        </pc:picChg>
        <pc:picChg chg="del">
          <ac:chgData name="原口 俊樹" userId="565e9abb-7d43-4d93-ba42-f3a4c75dfb0e" providerId="ADAL" clId="{B8F321E6-F829-499A-849B-97E6585F6F80}" dt="2022-05-31T08:37:46.246" v="2170" actId="478"/>
          <ac:picMkLst>
            <pc:docMk/>
            <pc:sldMk cId="3752970414" sldId="266"/>
            <ac:picMk id="119" creationId="{E4235F01-BC47-3E12-1C17-216E998229D8}"/>
          </ac:picMkLst>
        </pc:picChg>
      </pc:sldChg>
      <pc:sldChg chg="addSp delSp modSp add del mod modTransition modShow">
        <pc:chgData name="原口 俊樹" userId="565e9abb-7d43-4d93-ba42-f3a4c75dfb0e" providerId="ADAL" clId="{B8F321E6-F829-499A-849B-97E6585F6F80}" dt="2022-07-14T06:14:57.477" v="37419" actId="47"/>
        <pc:sldMkLst>
          <pc:docMk/>
          <pc:sldMk cId="3561090868" sldId="267"/>
        </pc:sldMkLst>
        <pc:spChg chg="mod">
          <ac:chgData name="原口 俊樹" userId="565e9abb-7d43-4d93-ba42-f3a4c75dfb0e" providerId="ADAL" clId="{B8F321E6-F829-499A-849B-97E6585F6F80}" dt="2022-05-31T08:52:38.286" v="2873"/>
          <ac:spMkLst>
            <pc:docMk/>
            <pc:sldMk cId="3561090868" sldId="267"/>
            <ac:spMk id="10" creationId="{8888A13E-0BA6-35BE-BA57-E20E3069210A}"/>
          </ac:spMkLst>
        </pc:spChg>
        <pc:grpChg chg="add del">
          <ac:chgData name="原口 俊樹" userId="565e9abb-7d43-4d93-ba42-f3a4c75dfb0e" providerId="ADAL" clId="{B8F321E6-F829-499A-849B-97E6585F6F80}" dt="2022-06-02T09:26:04.774" v="9166" actId="478"/>
          <ac:grpSpMkLst>
            <pc:docMk/>
            <pc:sldMk cId="3561090868" sldId="267"/>
            <ac:grpSpMk id="11" creationId="{B826D824-FE34-94A3-BDA6-127C2AB35C37}"/>
          </ac:grpSpMkLst>
        </pc:grpChg>
        <pc:grpChg chg="add del">
          <ac:chgData name="原口 俊樹" userId="565e9abb-7d43-4d93-ba42-f3a4c75dfb0e" providerId="ADAL" clId="{B8F321E6-F829-499A-849B-97E6585F6F80}" dt="2022-06-02T09:26:04.743" v="9165" actId="478"/>
          <ac:grpSpMkLst>
            <pc:docMk/>
            <pc:sldMk cId="3561090868" sldId="267"/>
            <ac:grpSpMk id="14" creationId="{C8FA9B43-A8D9-7281-E71E-372A0524DEE7}"/>
          </ac:grpSpMkLst>
        </pc:grpChg>
      </pc:sldChg>
      <pc:sldChg chg="addSp delSp modSp new add del mod modTransition delAnim modAnim modShow">
        <pc:chgData name="原口 俊樹" userId="565e9abb-7d43-4d93-ba42-f3a4c75dfb0e" providerId="ADAL" clId="{B8F321E6-F829-499A-849B-97E6585F6F80}" dt="2022-07-14T06:14:57.477" v="37419" actId="47"/>
        <pc:sldMkLst>
          <pc:docMk/>
          <pc:sldMk cId="3637906211" sldId="268"/>
        </pc:sldMkLst>
        <pc:spChg chg="del">
          <ac:chgData name="原口 俊樹" userId="565e9abb-7d43-4d93-ba42-f3a4c75dfb0e" providerId="ADAL" clId="{B8F321E6-F829-499A-849B-97E6585F6F80}" dt="2022-05-31T08:53:23.219" v="2875" actId="478"/>
          <ac:spMkLst>
            <pc:docMk/>
            <pc:sldMk cId="3637906211" sldId="268"/>
            <ac:spMk id="2" creationId="{0B27F6B8-D5DA-5A59-53CD-C0CE319D6E21}"/>
          </ac:spMkLst>
        </pc:spChg>
        <pc:spChg chg="add mod">
          <ac:chgData name="原口 俊樹" userId="565e9abb-7d43-4d93-ba42-f3a4c75dfb0e" providerId="ADAL" clId="{B8F321E6-F829-499A-849B-97E6585F6F80}" dt="2022-06-01T06:02:32.422" v="8828" actId="1076"/>
          <ac:spMkLst>
            <pc:docMk/>
            <pc:sldMk cId="3637906211" sldId="268"/>
            <ac:spMk id="2" creationId="{94FC3486-DC19-EE5F-D74B-1E199D3A50A7}"/>
          </ac:spMkLst>
        </pc:spChg>
        <pc:spChg chg="del">
          <ac:chgData name="原口 俊樹" userId="565e9abb-7d43-4d93-ba42-f3a4c75dfb0e" providerId="ADAL" clId="{B8F321E6-F829-499A-849B-97E6585F6F80}" dt="2022-05-31T08:53:23.219" v="2875" actId="478"/>
          <ac:spMkLst>
            <pc:docMk/>
            <pc:sldMk cId="3637906211" sldId="268"/>
            <ac:spMk id="3" creationId="{27B35E92-2879-6045-110F-FCAE177CD5C4}"/>
          </ac:spMkLst>
        </pc:spChg>
        <pc:spChg chg="add mod">
          <ac:chgData name="原口 俊樹" userId="565e9abb-7d43-4d93-ba42-f3a4c75dfb0e" providerId="ADAL" clId="{B8F321E6-F829-499A-849B-97E6585F6F80}" dt="2022-05-31T08:53:27.876" v="2899"/>
          <ac:spMkLst>
            <pc:docMk/>
            <pc:sldMk cId="3637906211" sldId="268"/>
            <ac:spMk id="4" creationId="{C7B1EF2B-A654-F3C3-54F6-41FF27F95047}"/>
          </ac:spMkLst>
        </pc:spChg>
        <pc:spChg chg="add del mod">
          <ac:chgData name="原口 俊樹" userId="565e9abb-7d43-4d93-ba42-f3a4c75dfb0e" providerId="ADAL" clId="{B8F321E6-F829-499A-849B-97E6585F6F80}" dt="2022-05-31T08:53:33.410" v="2901"/>
          <ac:spMkLst>
            <pc:docMk/>
            <pc:sldMk cId="3637906211" sldId="268"/>
            <ac:spMk id="5" creationId="{4CDEA9EA-0003-B450-AA65-57226FB016E1}"/>
          </ac:spMkLst>
        </pc:spChg>
        <pc:spChg chg="add del mod">
          <ac:chgData name="原口 俊樹" userId="565e9abb-7d43-4d93-ba42-f3a4c75dfb0e" providerId="ADAL" clId="{B8F321E6-F829-499A-849B-97E6585F6F80}" dt="2022-05-31T08:53:47.618" v="2911"/>
          <ac:spMkLst>
            <pc:docMk/>
            <pc:sldMk cId="3637906211" sldId="268"/>
            <ac:spMk id="6" creationId="{F172F4A1-43A8-CC75-639F-AC5609DE1414}"/>
          </ac:spMkLst>
        </pc:spChg>
        <pc:spChg chg="add del mod">
          <ac:chgData name="原口 俊樹" userId="565e9abb-7d43-4d93-ba42-f3a4c75dfb0e" providerId="ADAL" clId="{B8F321E6-F829-499A-849B-97E6585F6F80}" dt="2022-05-31T08:53:46.599" v="2909"/>
          <ac:spMkLst>
            <pc:docMk/>
            <pc:sldMk cId="3637906211" sldId="268"/>
            <ac:spMk id="7" creationId="{7764C5D2-890E-731B-EA3C-BF5F708D39CB}"/>
          </ac:spMkLst>
        </pc:spChg>
        <pc:spChg chg="add mod">
          <ac:chgData name="原口 俊樹" userId="565e9abb-7d43-4d93-ba42-f3a4c75dfb0e" providerId="ADAL" clId="{B8F321E6-F829-499A-849B-97E6585F6F80}" dt="2022-06-01T02:19:48.535" v="5381" actId="207"/>
          <ac:spMkLst>
            <pc:docMk/>
            <pc:sldMk cId="3637906211" sldId="268"/>
            <ac:spMk id="8" creationId="{1AED9207-9DEA-9E6F-3D0E-EAFDC61550DE}"/>
          </ac:spMkLst>
        </pc:spChg>
        <pc:picChg chg="add del mod">
          <ac:chgData name="原口 俊樹" userId="565e9abb-7d43-4d93-ba42-f3a4c75dfb0e" providerId="ADAL" clId="{B8F321E6-F829-499A-849B-97E6585F6F80}" dt="2022-05-31T08:56:51.392" v="2943" actId="478"/>
          <ac:picMkLst>
            <pc:docMk/>
            <pc:sldMk cId="3637906211" sldId="268"/>
            <ac:picMk id="9" creationId="{1D0009A7-FC41-528C-1BE3-520ED8A2F8C4}"/>
          </ac:picMkLst>
        </pc:picChg>
        <pc:picChg chg="add mod">
          <ac:chgData name="原口 俊樹" userId="565e9abb-7d43-4d93-ba42-f3a4c75dfb0e" providerId="ADAL" clId="{B8F321E6-F829-499A-849B-97E6585F6F80}" dt="2022-05-31T09:04:37.885" v="3282" actId="1076"/>
          <ac:picMkLst>
            <pc:docMk/>
            <pc:sldMk cId="3637906211" sldId="268"/>
            <ac:picMk id="10" creationId="{DE5A11E5-5B78-D6BC-0D23-1E996D5AF30D}"/>
          </ac:picMkLst>
        </pc:picChg>
      </pc:sldChg>
      <pc:sldChg chg="addSp delSp modSp add del mod modTransition delAnim modAnim modShow">
        <pc:chgData name="原口 俊樹" userId="565e9abb-7d43-4d93-ba42-f3a4c75dfb0e" providerId="ADAL" clId="{B8F321E6-F829-499A-849B-97E6585F6F80}" dt="2022-07-14T06:14:57.477" v="37419" actId="47"/>
        <pc:sldMkLst>
          <pc:docMk/>
          <pc:sldMk cId="1327993689" sldId="269"/>
        </pc:sldMkLst>
        <pc:spChg chg="add del mod">
          <ac:chgData name="原口 俊樹" userId="565e9abb-7d43-4d93-ba42-f3a4c75dfb0e" providerId="ADAL" clId="{B8F321E6-F829-499A-849B-97E6585F6F80}" dt="2022-05-31T08:57:41.598" v="2952"/>
          <ac:spMkLst>
            <pc:docMk/>
            <pc:sldMk cId="1327993689" sldId="269"/>
            <ac:spMk id="2" creationId="{7880D895-17FB-1E5E-8EAF-6D8F937B46BA}"/>
          </ac:spMkLst>
        </pc:spChg>
        <pc:spChg chg="add del mod">
          <ac:chgData name="原口 俊樹" userId="565e9abb-7d43-4d93-ba42-f3a4c75dfb0e" providerId="ADAL" clId="{B8F321E6-F829-499A-849B-97E6585F6F80}" dt="2022-05-31T08:58:13.718" v="3007" actId="478"/>
          <ac:spMkLst>
            <pc:docMk/>
            <pc:sldMk cId="1327993689" sldId="269"/>
            <ac:spMk id="3" creationId="{23762694-61DA-DBFF-EFAC-CFF1E379516B}"/>
          </ac:spMkLst>
        </pc:spChg>
        <pc:spChg chg="add mod">
          <ac:chgData name="原口 俊樹" userId="565e9abb-7d43-4d93-ba42-f3a4c75dfb0e" providerId="ADAL" clId="{B8F321E6-F829-499A-849B-97E6585F6F80}" dt="2022-05-31T09:05:30.586" v="3295" actId="1076"/>
          <ac:spMkLst>
            <pc:docMk/>
            <pc:sldMk cId="1327993689" sldId="269"/>
            <ac:spMk id="6" creationId="{749E3556-43A1-DB48-8F7E-F80CCB3810DC}"/>
          </ac:spMkLst>
        </pc:spChg>
        <pc:spChg chg="add mod">
          <ac:chgData name="原口 俊樹" userId="565e9abb-7d43-4d93-ba42-f3a4c75dfb0e" providerId="ADAL" clId="{B8F321E6-F829-499A-849B-97E6585F6F80}" dt="2022-05-31T08:58:21.268" v="3034"/>
          <ac:spMkLst>
            <pc:docMk/>
            <pc:sldMk cId="1327993689" sldId="269"/>
            <ac:spMk id="7" creationId="{D374DD2D-E961-618A-1243-B927722EE1FA}"/>
          </ac:spMkLst>
        </pc:spChg>
        <pc:spChg chg="mod">
          <ac:chgData name="原口 俊樹" userId="565e9abb-7d43-4d93-ba42-f3a4c75dfb0e" providerId="ADAL" clId="{B8F321E6-F829-499A-849B-97E6585F6F80}" dt="2022-06-01T02:19:43.422" v="5379" actId="113"/>
          <ac:spMkLst>
            <pc:docMk/>
            <pc:sldMk cId="1327993689" sldId="269"/>
            <ac:spMk id="8" creationId="{1AED9207-9DEA-9E6F-3D0E-EAFDC61550DE}"/>
          </ac:spMkLst>
        </pc:spChg>
        <pc:spChg chg="add mod">
          <ac:chgData name="原口 俊樹" userId="565e9abb-7d43-4d93-ba42-f3a4c75dfb0e" providerId="ADAL" clId="{B8F321E6-F829-499A-849B-97E6585F6F80}" dt="2022-05-31T09:15:32.590" v="4337" actId="207"/>
          <ac:spMkLst>
            <pc:docMk/>
            <pc:sldMk cId="1327993689" sldId="269"/>
            <ac:spMk id="10" creationId="{51071380-D630-E041-2F1A-E8289E1EE9B7}"/>
          </ac:spMkLst>
        </pc:spChg>
        <pc:spChg chg="add mod">
          <ac:chgData name="原口 俊樹" userId="565e9abb-7d43-4d93-ba42-f3a4c75dfb0e" providerId="ADAL" clId="{B8F321E6-F829-499A-849B-97E6585F6F80}" dt="2022-05-31T09:04:22.511" v="3279" actId="164"/>
          <ac:spMkLst>
            <pc:docMk/>
            <pc:sldMk cId="1327993689" sldId="269"/>
            <ac:spMk id="11" creationId="{558585CA-DD1C-EB7B-E36A-C0B49C0B5B93}"/>
          </ac:spMkLst>
        </pc:spChg>
        <pc:spChg chg="add mod">
          <ac:chgData name="原口 俊樹" userId="565e9abb-7d43-4d93-ba42-f3a4c75dfb0e" providerId="ADAL" clId="{B8F321E6-F829-499A-849B-97E6585F6F80}" dt="2022-05-31T09:04:22.511" v="3279" actId="164"/>
          <ac:spMkLst>
            <pc:docMk/>
            <pc:sldMk cId="1327993689" sldId="269"/>
            <ac:spMk id="12" creationId="{0F0C03D3-9352-46C5-6579-98BDF363EA6B}"/>
          </ac:spMkLst>
        </pc:spChg>
        <pc:spChg chg="add mod">
          <ac:chgData name="原口 俊樹" userId="565e9abb-7d43-4d93-ba42-f3a4c75dfb0e" providerId="ADAL" clId="{B8F321E6-F829-499A-849B-97E6585F6F80}" dt="2022-05-31T09:04:22.511" v="3279" actId="164"/>
          <ac:spMkLst>
            <pc:docMk/>
            <pc:sldMk cId="1327993689" sldId="269"/>
            <ac:spMk id="13" creationId="{EF1F3524-2950-2D56-CF28-B29191E5E6F4}"/>
          </ac:spMkLst>
        </pc:spChg>
        <pc:spChg chg="add mod">
          <ac:chgData name="原口 俊樹" userId="565e9abb-7d43-4d93-ba42-f3a4c75dfb0e" providerId="ADAL" clId="{B8F321E6-F829-499A-849B-97E6585F6F80}" dt="2022-06-01T06:02:48.817" v="8830" actId="1076"/>
          <ac:spMkLst>
            <pc:docMk/>
            <pc:sldMk cId="1327993689" sldId="269"/>
            <ac:spMk id="15" creationId="{96D77094-86E3-FD33-0CEA-6714E0441A1A}"/>
          </ac:spMkLst>
        </pc:spChg>
        <pc:grpChg chg="add del mod">
          <ac:chgData name="原口 俊樹" userId="565e9abb-7d43-4d93-ba42-f3a4c75dfb0e" providerId="ADAL" clId="{B8F321E6-F829-499A-849B-97E6585F6F80}" dt="2022-06-01T06:06:39.433" v="8845" actId="478"/>
          <ac:grpSpMkLst>
            <pc:docMk/>
            <pc:sldMk cId="1327993689" sldId="269"/>
            <ac:grpSpMk id="14" creationId="{857B33C6-434A-B154-478B-48EA7FD0F161}"/>
          </ac:grpSpMkLst>
        </pc:grpChg>
        <pc:picChg chg="add mod">
          <ac:chgData name="原口 俊樹" userId="565e9abb-7d43-4d93-ba42-f3a4c75dfb0e" providerId="ADAL" clId="{B8F321E6-F829-499A-849B-97E6585F6F80}" dt="2022-05-31T09:04:27.600" v="3281" actId="1076"/>
          <ac:picMkLst>
            <pc:docMk/>
            <pc:sldMk cId="1327993689" sldId="269"/>
            <ac:picMk id="5" creationId="{B8DA1393-8B96-C22F-E675-74B77B413CAC}"/>
          </ac:picMkLst>
        </pc:picChg>
        <pc:picChg chg="del">
          <ac:chgData name="原口 俊樹" userId="565e9abb-7d43-4d93-ba42-f3a4c75dfb0e" providerId="ADAL" clId="{B8F321E6-F829-499A-849B-97E6585F6F80}" dt="2022-05-31T08:56:04.441" v="2940" actId="478"/>
          <ac:picMkLst>
            <pc:docMk/>
            <pc:sldMk cId="1327993689" sldId="269"/>
            <ac:picMk id="9" creationId="{1D0009A7-FC41-528C-1BE3-520ED8A2F8C4}"/>
          </ac:picMkLst>
        </pc:picChg>
      </pc:sldChg>
      <pc:sldChg chg="add del">
        <pc:chgData name="原口 俊樹" userId="565e9abb-7d43-4d93-ba42-f3a4c75dfb0e" providerId="ADAL" clId="{B8F321E6-F829-499A-849B-97E6585F6F80}" dt="2022-05-31T08:55:55.641" v="2917" actId="47"/>
        <pc:sldMkLst>
          <pc:docMk/>
          <pc:sldMk cId="1470552489" sldId="269"/>
        </pc:sldMkLst>
      </pc:sldChg>
      <pc:sldChg chg="addSp modSp add del mod modTransition modShow">
        <pc:chgData name="原口 俊樹" userId="565e9abb-7d43-4d93-ba42-f3a4c75dfb0e" providerId="ADAL" clId="{B8F321E6-F829-499A-849B-97E6585F6F80}" dt="2022-07-14T06:14:57.477" v="37419" actId="47"/>
        <pc:sldMkLst>
          <pc:docMk/>
          <pc:sldMk cId="2569905956" sldId="270"/>
        </pc:sldMkLst>
        <pc:spChg chg="mod">
          <ac:chgData name="原口 俊樹" userId="565e9abb-7d43-4d93-ba42-f3a4c75dfb0e" providerId="ADAL" clId="{B8F321E6-F829-499A-849B-97E6585F6F80}" dt="2022-06-01T06:06:56.433" v="8847" actId="207"/>
          <ac:spMkLst>
            <pc:docMk/>
            <pc:sldMk cId="2569905956" sldId="270"/>
            <ac:spMk id="6" creationId="{779E66F2-8136-6FE8-5DB1-9D321FB94C90}"/>
          </ac:spMkLst>
        </pc:spChg>
        <pc:spChg chg="mod">
          <ac:chgData name="原口 俊樹" userId="565e9abb-7d43-4d93-ba42-f3a4c75dfb0e" providerId="ADAL" clId="{B8F321E6-F829-499A-849B-97E6585F6F80}" dt="2022-05-31T09:15:05.952" v="4333" actId="113"/>
          <ac:spMkLst>
            <pc:docMk/>
            <pc:sldMk cId="2569905956" sldId="270"/>
            <ac:spMk id="8" creationId="{06120A84-0A99-86CC-C15F-52B3614D5F41}"/>
          </ac:spMkLst>
        </pc:spChg>
        <pc:spChg chg="mod">
          <ac:chgData name="原口 俊樹" userId="565e9abb-7d43-4d93-ba42-f3a4c75dfb0e" providerId="ADAL" clId="{B8F321E6-F829-499A-849B-97E6585F6F80}" dt="2022-05-31T09:05:57.827" v="3327"/>
          <ac:spMkLst>
            <pc:docMk/>
            <pc:sldMk cId="2569905956" sldId="270"/>
            <ac:spMk id="9" creationId="{745D9098-F17E-5B42-6BA3-39EDE2E5B654}"/>
          </ac:spMkLst>
        </pc:spChg>
        <pc:spChg chg="mod">
          <ac:chgData name="原口 俊樹" userId="565e9abb-7d43-4d93-ba42-f3a4c75dfb0e" providerId="ADAL" clId="{B8F321E6-F829-499A-849B-97E6585F6F80}" dt="2022-05-31T09:17:48.484" v="4755" actId="1076"/>
          <ac:spMkLst>
            <pc:docMk/>
            <pc:sldMk cId="2569905956" sldId="270"/>
            <ac:spMk id="10" creationId="{A65F7B75-A240-4500-8086-D11EFA63CFAD}"/>
          </ac:spMkLst>
        </pc:spChg>
        <pc:spChg chg="add mod">
          <ac:chgData name="原口 俊樹" userId="565e9abb-7d43-4d93-ba42-f3a4c75dfb0e" providerId="ADAL" clId="{B8F321E6-F829-499A-849B-97E6585F6F80}" dt="2022-05-31T09:18:01.683" v="4759" actId="1076"/>
          <ac:spMkLst>
            <pc:docMk/>
            <pc:sldMk cId="2569905956" sldId="270"/>
            <ac:spMk id="11" creationId="{F3C1DEC4-7208-3945-1BED-99089B534904}"/>
          </ac:spMkLst>
        </pc:spChg>
        <pc:spChg chg="mod">
          <ac:chgData name="原口 俊樹" userId="565e9abb-7d43-4d93-ba42-f3a4c75dfb0e" providerId="ADAL" clId="{B8F321E6-F829-499A-849B-97E6585F6F80}" dt="2022-05-31T09:17:58.474" v="4758" actId="1076"/>
          <ac:spMkLst>
            <pc:docMk/>
            <pc:sldMk cId="2569905956" sldId="270"/>
            <ac:spMk id="39" creationId="{E702F647-C9DF-2307-19C9-A868857F08CF}"/>
          </ac:spMkLst>
        </pc:spChg>
        <pc:spChg chg="mod">
          <ac:chgData name="原口 俊樹" userId="565e9abb-7d43-4d93-ba42-f3a4c75dfb0e" providerId="ADAL" clId="{B8F321E6-F829-499A-849B-97E6585F6F80}" dt="2022-05-31T09:17:48.484" v="4755" actId="1076"/>
          <ac:spMkLst>
            <pc:docMk/>
            <pc:sldMk cId="2569905956" sldId="270"/>
            <ac:spMk id="40" creationId="{6043823B-FC3A-6579-A77E-55B7AF1DA885}"/>
          </ac:spMkLst>
        </pc:spChg>
        <pc:spChg chg="mod">
          <ac:chgData name="原口 俊樹" userId="565e9abb-7d43-4d93-ba42-f3a4c75dfb0e" providerId="ADAL" clId="{B8F321E6-F829-499A-849B-97E6585F6F80}" dt="2022-05-31T09:17:48.484" v="4755" actId="1076"/>
          <ac:spMkLst>
            <pc:docMk/>
            <pc:sldMk cId="2569905956" sldId="270"/>
            <ac:spMk id="41" creationId="{CA6E1208-A6DE-6324-1FAF-36E466CC0C1B}"/>
          </ac:spMkLst>
        </pc:spChg>
      </pc:sldChg>
      <pc:sldChg chg="addSp delSp modSp add del mod modTransition modShow">
        <pc:chgData name="原口 俊樹" userId="565e9abb-7d43-4d93-ba42-f3a4c75dfb0e" providerId="ADAL" clId="{B8F321E6-F829-499A-849B-97E6585F6F80}" dt="2022-07-14T06:14:57.477" v="37419" actId="47"/>
        <pc:sldMkLst>
          <pc:docMk/>
          <pc:sldMk cId="185297138" sldId="271"/>
        </pc:sldMkLst>
        <pc:spChg chg="mod">
          <ac:chgData name="原口 俊樹" userId="565e9abb-7d43-4d93-ba42-f3a4c75dfb0e" providerId="ADAL" clId="{B8F321E6-F829-499A-849B-97E6585F6F80}" dt="2022-06-01T01:41:27.569" v="4776"/>
          <ac:spMkLst>
            <pc:docMk/>
            <pc:sldMk cId="185297138" sldId="271"/>
            <ac:spMk id="10" creationId="{8888A13E-0BA6-35BE-BA57-E20E3069210A}"/>
          </ac:spMkLst>
        </pc:spChg>
        <pc:grpChg chg="add del">
          <ac:chgData name="原口 俊樹" userId="565e9abb-7d43-4d93-ba42-f3a4c75dfb0e" providerId="ADAL" clId="{B8F321E6-F829-499A-849B-97E6585F6F80}" dt="2022-06-02T09:26:04.697" v="9164" actId="478"/>
          <ac:grpSpMkLst>
            <pc:docMk/>
            <pc:sldMk cId="185297138" sldId="271"/>
            <ac:grpSpMk id="11" creationId="{B826D824-FE34-94A3-BDA6-127C2AB35C37}"/>
          </ac:grpSpMkLst>
        </pc:grpChg>
        <pc:grpChg chg="add del">
          <ac:chgData name="原口 俊樹" userId="565e9abb-7d43-4d93-ba42-f3a4c75dfb0e" providerId="ADAL" clId="{B8F321E6-F829-499A-849B-97E6585F6F80}" dt="2022-06-02T09:26:04.664" v="9163" actId="478"/>
          <ac:grpSpMkLst>
            <pc:docMk/>
            <pc:sldMk cId="185297138" sldId="271"/>
            <ac:grpSpMk id="14" creationId="{C8FA9B43-A8D9-7281-E71E-372A0524DEE7}"/>
          </ac:grpSpMkLst>
        </pc:grpChg>
      </pc:sldChg>
      <pc:sldChg chg="addSp delSp modSp add del mod delAnim modAnim">
        <pc:chgData name="原口 俊樹" userId="565e9abb-7d43-4d93-ba42-f3a4c75dfb0e" providerId="ADAL" clId="{B8F321E6-F829-499A-849B-97E6585F6F80}" dt="2022-06-01T01:55:13.604" v="4961" actId="47"/>
        <pc:sldMkLst>
          <pc:docMk/>
          <pc:sldMk cId="3053752856" sldId="272"/>
        </pc:sldMkLst>
        <pc:spChg chg="mod">
          <ac:chgData name="原口 俊樹" userId="565e9abb-7d43-4d93-ba42-f3a4c75dfb0e" providerId="ADAL" clId="{B8F321E6-F829-499A-849B-97E6585F6F80}" dt="2022-06-01T01:41:59.131" v="4789" actId="20577"/>
          <ac:spMkLst>
            <pc:docMk/>
            <pc:sldMk cId="3053752856" sldId="272"/>
            <ac:spMk id="4" creationId="{C7B1EF2B-A654-F3C3-54F6-41FF27F95047}"/>
          </ac:spMkLst>
        </pc:spChg>
        <pc:spChg chg="mod">
          <ac:chgData name="原口 俊樹" userId="565e9abb-7d43-4d93-ba42-f3a4c75dfb0e" providerId="ADAL" clId="{B8F321E6-F829-499A-849B-97E6585F6F80}" dt="2022-06-01T01:49:59.239" v="4905" actId="1076"/>
          <ac:spMkLst>
            <pc:docMk/>
            <pc:sldMk cId="3053752856" sldId="272"/>
            <ac:spMk id="7" creationId="{6033B68C-1133-F062-24E7-353DFACB5914}"/>
          </ac:spMkLst>
        </pc:spChg>
        <pc:spChg chg="mod">
          <ac:chgData name="原口 俊樹" userId="565e9abb-7d43-4d93-ba42-f3a4c75dfb0e" providerId="ADAL" clId="{B8F321E6-F829-499A-849B-97E6585F6F80}" dt="2022-06-01T01:53:22.070" v="4958" actId="20577"/>
          <ac:spMkLst>
            <pc:docMk/>
            <pc:sldMk cId="3053752856" sldId="272"/>
            <ac:spMk id="8" creationId="{1AED9207-9DEA-9E6F-3D0E-EAFDC61550DE}"/>
          </ac:spMkLst>
        </pc:spChg>
        <pc:spChg chg="add mod">
          <ac:chgData name="原口 俊樹" userId="565e9abb-7d43-4d93-ba42-f3a4c75dfb0e" providerId="ADAL" clId="{B8F321E6-F829-499A-849B-97E6585F6F80}" dt="2022-06-01T01:44:35.728" v="4868" actId="1076"/>
          <ac:spMkLst>
            <pc:docMk/>
            <pc:sldMk cId="3053752856" sldId="272"/>
            <ac:spMk id="9" creationId="{00CB6FEF-96CB-35E2-2816-C07BB2941D9C}"/>
          </ac:spMkLst>
        </pc:spChg>
        <pc:spChg chg="add mod ord">
          <ac:chgData name="原口 俊樹" userId="565e9abb-7d43-4d93-ba42-f3a4c75dfb0e" providerId="ADAL" clId="{B8F321E6-F829-499A-849B-97E6585F6F80}" dt="2022-06-01T01:46:42.834" v="4881" actId="14100"/>
          <ac:spMkLst>
            <pc:docMk/>
            <pc:sldMk cId="3053752856" sldId="272"/>
            <ac:spMk id="11" creationId="{4FEB5F6B-F805-A00D-788F-C09D123F5793}"/>
          </ac:spMkLst>
        </pc:spChg>
        <pc:spChg chg="add mod">
          <ac:chgData name="原口 俊樹" userId="565e9abb-7d43-4d93-ba42-f3a4c75dfb0e" providerId="ADAL" clId="{B8F321E6-F829-499A-849B-97E6585F6F80}" dt="2022-06-01T01:48:27.520" v="4895" actId="164"/>
          <ac:spMkLst>
            <pc:docMk/>
            <pc:sldMk cId="3053752856" sldId="272"/>
            <ac:spMk id="13" creationId="{371C0B82-5E1F-0B4B-1645-980D1ED0EE4D}"/>
          </ac:spMkLst>
        </pc:spChg>
        <pc:spChg chg="add mod">
          <ac:chgData name="原口 俊樹" userId="565e9abb-7d43-4d93-ba42-f3a4c75dfb0e" providerId="ADAL" clId="{B8F321E6-F829-499A-849B-97E6585F6F80}" dt="2022-06-01T01:48:27.520" v="4895" actId="164"/>
          <ac:spMkLst>
            <pc:docMk/>
            <pc:sldMk cId="3053752856" sldId="272"/>
            <ac:spMk id="14" creationId="{06B2ADFA-FF76-8668-20B9-4FAEC9FE9840}"/>
          </ac:spMkLst>
        </pc:spChg>
        <pc:spChg chg="add mod">
          <ac:chgData name="原口 俊樹" userId="565e9abb-7d43-4d93-ba42-f3a4c75dfb0e" providerId="ADAL" clId="{B8F321E6-F829-499A-849B-97E6585F6F80}" dt="2022-06-01T01:50:47.959" v="4934"/>
          <ac:spMkLst>
            <pc:docMk/>
            <pc:sldMk cId="3053752856" sldId="272"/>
            <ac:spMk id="16" creationId="{8937EEF7-0B4A-81E3-65F6-3B8A7B572B23}"/>
          </ac:spMkLst>
        </pc:spChg>
        <pc:grpChg chg="add mod">
          <ac:chgData name="原口 俊樹" userId="565e9abb-7d43-4d93-ba42-f3a4c75dfb0e" providerId="ADAL" clId="{B8F321E6-F829-499A-849B-97E6585F6F80}" dt="2022-06-01T01:49:59.239" v="4905" actId="1076"/>
          <ac:grpSpMkLst>
            <pc:docMk/>
            <pc:sldMk cId="3053752856" sldId="272"/>
            <ac:grpSpMk id="5" creationId="{6BE6CA20-3C24-0233-D89B-58BEAA88DB2F}"/>
          </ac:grpSpMkLst>
        </pc:grpChg>
        <pc:grpChg chg="add mod ord">
          <ac:chgData name="原口 俊樹" userId="565e9abb-7d43-4d93-ba42-f3a4c75dfb0e" providerId="ADAL" clId="{B8F321E6-F829-499A-849B-97E6585F6F80}" dt="2022-06-01T01:50:17.468" v="4915" actId="167"/>
          <ac:grpSpMkLst>
            <pc:docMk/>
            <pc:sldMk cId="3053752856" sldId="272"/>
            <ac:grpSpMk id="15" creationId="{22C394B5-1B99-2A5A-74BF-CD1EA0234C7E}"/>
          </ac:grpSpMkLst>
        </pc:grpChg>
        <pc:picChg chg="add mod ord">
          <ac:chgData name="原口 俊樹" userId="565e9abb-7d43-4d93-ba42-f3a4c75dfb0e" providerId="ADAL" clId="{B8F321E6-F829-499A-849B-97E6585F6F80}" dt="2022-06-01T01:50:14.312" v="4914" actId="12789"/>
          <ac:picMkLst>
            <pc:docMk/>
            <pc:sldMk cId="3053752856" sldId="272"/>
            <ac:picMk id="3" creationId="{C6685183-894C-9E91-1607-A38F8ACD6343}"/>
          </ac:picMkLst>
        </pc:picChg>
        <pc:picChg chg="mod">
          <ac:chgData name="原口 俊樹" userId="565e9abb-7d43-4d93-ba42-f3a4c75dfb0e" providerId="ADAL" clId="{B8F321E6-F829-499A-849B-97E6585F6F80}" dt="2022-06-01T01:49:59.239" v="4905" actId="1076"/>
          <ac:picMkLst>
            <pc:docMk/>
            <pc:sldMk cId="3053752856" sldId="272"/>
            <ac:picMk id="6" creationId="{E813DF0F-2C72-A73F-393B-6D11E8BD1499}"/>
          </ac:picMkLst>
        </pc:picChg>
        <pc:picChg chg="del">
          <ac:chgData name="原口 俊樹" userId="565e9abb-7d43-4d93-ba42-f3a4c75dfb0e" providerId="ADAL" clId="{B8F321E6-F829-499A-849B-97E6585F6F80}" dt="2022-06-01T01:42:23.835" v="4826" actId="478"/>
          <ac:picMkLst>
            <pc:docMk/>
            <pc:sldMk cId="3053752856" sldId="272"/>
            <ac:picMk id="10" creationId="{DE5A11E5-5B78-D6BC-0D23-1E996D5AF30D}"/>
          </ac:picMkLst>
        </pc:picChg>
        <pc:picChg chg="add mod">
          <ac:chgData name="原口 俊樹" userId="565e9abb-7d43-4d93-ba42-f3a4c75dfb0e" providerId="ADAL" clId="{B8F321E6-F829-499A-849B-97E6585F6F80}" dt="2022-06-01T01:48:27.520" v="4895" actId="164"/>
          <ac:picMkLst>
            <pc:docMk/>
            <pc:sldMk cId="3053752856" sldId="272"/>
            <ac:picMk id="12" creationId="{6F2E43C3-0E85-1C74-345E-140291B89C28}"/>
          </ac:picMkLst>
        </pc:picChg>
      </pc:sldChg>
      <pc:sldChg chg="addSp delSp modSp add del mod modTransition delAnim modAnim modShow">
        <pc:chgData name="原口 俊樹" userId="565e9abb-7d43-4d93-ba42-f3a4c75dfb0e" providerId="ADAL" clId="{B8F321E6-F829-499A-849B-97E6585F6F80}" dt="2022-07-14T06:14:57.477" v="37419" actId="47"/>
        <pc:sldMkLst>
          <pc:docMk/>
          <pc:sldMk cId="1568739889" sldId="273"/>
        </pc:sldMkLst>
        <pc:spChg chg="mod">
          <ac:chgData name="原口 俊樹" userId="565e9abb-7d43-4d93-ba42-f3a4c75dfb0e" providerId="ADAL" clId="{B8F321E6-F829-499A-849B-97E6585F6F80}" dt="2022-06-01T02:15:01.345" v="5280" actId="1037"/>
          <ac:spMkLst>
            <pc:docMk/>
            <pc:sldMk cId="1568739889" sldId="273"/>
            <ac:spMk id="7" creationId="{6033B68C-1133-F062-24E7-353DFACB5914}"/>
          </ac:spMkLst>
        </pc:spChg>
        <pc:spChg chg="mod">
          <ac:chgData name="原口 俊樹" userId="565e9abb-7d43-4d93-ba42-f3a4c75dfb0e" providerId="ADAL" clId="{B8F321E6-F829-499A-849B-97E6585F6F80}" dt="2022-06-01T02:31:23.807" v="5809" actId="20577"/>
          <ac:spMkLst>
            <pc:docMk/>
            <pc:sldMk cId="1568739889" sldId="273"/>
            <ac:spMk id="8" creationId="{1AED9207-9DEA-9E6F-3D0E-EAFDC61550DE}"/>
          </ac:spMkLst>
        </pc:spChg>
        <pc:spChg chg="mod">
          <ac:chgData name="原口 俊樹" userId="565e9abb-7d43-4d93-ba42-f3a4c75dfb0e" providerId="ADAL" clId="{B8F321E6-F829-499A-849B-97E6585F6F80}" dt="2022-06-01T02:15:01.345" v="5280" actId="1037"/>
          <ac:spMkLst>
            <pc:docMk/>
            <pc:sldMk cId="1568739889" sldId="273"/>
            <ac:spMk id="9" creationId="{00CB6FEF-96CB-35E2-2816-C07BB2941D9C}"/>
          </ac:spMkLst>
        </pc:spChg>
        <pc:spChg chg="del">
          <ac:chgData name="原口 俊樹" userId="565e9abb-7d43-4d93-ba42-f3a4c75dfb0e" providerId="ADAL" clId="{B8F321E6-F829-499A-849B-97E6585F6F80}" dt="2022-06-01T02:09:22.633" v="5210" actId="478"/>
          <ac:spMkLst>
            <pc:docMk/>
            <pc:sldMk cId="1568739889" sldId="273"/>
            <ac:spMk id="11" creationId="{4FEB5F6B-F805-A00D-788F-C09D123F5793}"/>
          </ac:spMkLst>
        </pc:spChg>
        <pc:spChg chg="mod">
          <ac:chgData name="原口 俊樹" userId="565e9abb-7d43-4d93-ba42-f3a4c75dfb0e" providerId="ADAL" clId="{B8F321E6-F829-499A-849B-97E6585F6F80}" dt="2022-06-01T02:15:01.345" v="5280" actId="1037"/>
          <ac:spMkLst>
            <pc:docMk/>
            <pc:sldMk cId="1568739889" sldId="273"/>
            <ac:spMk id="16" creationId="{8937EEF7-0B4A-81E3-65F6-3B8A7B572B23}"/>
          </ac:spMkLst>
        </pc:spChg>
        <pc:spChg chg="add del mod">
          <ac:chgData name="原口 俊樹" userId="565e9abb-7d43-4d93-ba42-f3a4c75dfb0e" providerId="ADAL" clId="{B8F321E6-F829-499A-849B-97E6585F6F80}" dt="2022-06-01T02:09:22.633" v="5210" actId="478"/>
          <ac:spMkLst>
            <pc:docMk/>
            <pc:sldMk cId="1568739889" sldId="273"/>
            <ac:spMk id="17" creationId="{A40E5304-1984-B086-2568-3126381A13C8}"/>
          </ac:spMkLst>
        </pc:spChg>
        <pc:spChg chg="add del mod">
          <ac:chgData name="原口 俊樹" userId="565e9abb-7d43-4d93-ba42-f3a4c75dfb0e" providerId="ADAL" clId="{B8F321E6-F829-499A-849B-97E6585F6F80}" dt="2022-06-01T02:09:26.036" v="5212" actId="478"/>
          <ac:spMkLst>
            <pc:docMk/>
            <pc:sldMk cId="1568739889" sldId="273"/>
            <ac:spMk id="18" creationId="{22B93A6D-BAB0-2A93-1385-7C01E212712B}"/>
          </ac:spMkLst>
        </pc:spChg>
        <pc:spChg chg="add del mod">
          <ac:chgData name="原口 俊樹" userId="565e9abb-7d43-4d93-ba42-f3a4c75dfb0e" providerId="ADAL" clId="{B8F321E6-F829-499A-849B-97E6585F6F80}" dt="2022-06-01T02:09:24.822" v="5211" actId="478"/>
          <ac:spMkLst>
            <pc:docMk/>
            <pc:sldMk cId="1568739889" sldId="273"/>
            <ac:spMk id="19" creationId="{D54F6EC8-1274-8E4B-D33D-FA50A18C9380}"/>
          </ac:spMkLst>
        </pc:spChg>
        <pc:spChg chg="add mod ord">
          <ac:chgData name="原口 俊樹" userId="565e9abb-7d43-4d93-ba42-f3a4c75dfb0e" providerId="ADAL" clId="{B8F321E6-F829-499A-849B-97E6585F6F80}" dt="2022-06-01T02:15:01.345" v="5280" actId="1037"/>
          <ac:spMkLst>
            <pc:docMk/>
            <pc:sldMk cId="1568739889" sldId="273"/>
            <ac:spMk id="24" creationId="{9CA6684B-414F-EAEB-0AD6-535FDE3F6381}"/>
          </ac:spMkLst>
        </pc:spChg>
        <pc:grpChg chg="mod">
          <ac:chgData name="原口 俊樹" userId="565e9abb-7d43-4d93-ba42-f3a4c75dfb0e" providerId="ADAL" clId="{B8F321E6-F829-499A-849B-97E6585F6F80}" dt="2022-06-01T02:15:01.345" v="5280" actId="1037"/>
          <ac:grpSpMkLst>
            <pc:docMk/>
            <pc:sldMk cId="1568739889" sldId="273"/>
            <ac:grpSpMk id="5" creationId="{6BE6CA20-3C24-0233-D89B-58BEAA88DB2F}"/>
          </ac:grpSpMkLst>
        </pc:grpChg>
        <pc:grpChg chg="del">
          <ac:chgData name="原口 俊樹" userId="565e9abb-7d43-4d93-ba42-f3a4c75dfb0e" providerId="ADAL" clId="{B8F321E6-F829-499A-849B-97E6585F6F80}" dt="2022-06-01T02:09:22.633" v="5210" actId="478"/>
          <ac:grpSpMkLst>
            <pc:docMk/>
            <pc:sldMk cId="1568739889" sldId="273"/>
            <ac:grpSpMk id="15" creationId="{22C394B5-1B99-2A5A-74BF-CD1EA0234C7E}"/>
          </ac:grpSpMkLst>
        </pc:grpChg>
        <pc:picChg chg="del">
          <ac:chgData name="原口 俊樹" userId="565e9abb-7d43-4d93-ba42-f3a4c75dfb0e" providerId="ADAL" clId="{B8F321E6-F829-499A-849B-97E6585F6F80}" dt="2022-06-01T02:09:22.633" v="5210" actId="478"/>
          <ac:picMkLst>
            <pc:docMk/>
            <pc:sldMk cId="1568739889" sldId="273"/>
            <ac:picMk id="3" creationId="{C6685183-894C-9E91-1607-A38F8ACD6343}"/>
          </ac:picMkLst>
        </pc:picChg>
        <pc:picChg chg="mod">
          <ac:chgData name="原口 俊樹" userId="565e9abb-7d43-4d93-ba42-f3a4c75dfb0e" providerId="ADAL" clId="{B8F321E6-F829-499A-849B-97E6585F6F80}" dt="2022-06-01T02:15:01.345" v="5280" actId="1037"/>
          <ac:picMkLst>
            <pc:docMk/>
            <pc:sldMk cId="1568739889" sldId="273"/>
            <ac:picMk id="6" creationId="{E813DF0F-2C72-A73F-393B-6D11E8BD1499}"/>
          </ac:picMkLst>
        </pc:picChg>
        <pc:picChg chg="add mod ord">
          <ac:chgData name="原口 俊樹" userId="565e9abb-7d43-4d93-ba42-f3a4c75dfb0e" providerId="ADAL" clId="{B8F321E6-F829-499A-849B-97E6585F6F80}" dt="2022-06-01T02:15:01.345" v="5280" actId="1037"/>
          <ac:picMkLst>
            <pc:docMk/>
            <pc:sldMk cId="1568739889" sldId="273"/>
            <ac:picMk id="10" creationId="{2C417ED3-8925-E6DD-5F1B-4DD5278EA43B}"/>
          </ac:picMkLst>
        </pc:picChg>
        <pc:picChg chg="add del mod">
          <ac:chgData name="原口 俊樹" userId="565e9abb-7d43-4d93-ba42-f3a4c75dfb0e" providerId="ADAL" clId="{B8F321E6-F829-499A-849B-97E6585F6F80}" dt="2022-06-01T02:09:48.074" v="5220" actId="478"/>
          <ac:picMkLst>
            <pc:docMk/>
            <pc:sldMk cId="1568739889" sldId="273"/>
            <ac:picMk id="21" creationId="{AB10F44C-B3C5-7604-06C2-54918003794D}"/>
          </ac:picMkLst>
        </pc:picChg>
        <pc:picChg chg="add mod ord">
          <ac:chgData name="原口 俊樹" userId="565e9abb-7d43-4d93-ba42-f3a4c75dfb0e" providerId="ADAL" clId="{B8F321E6-F829-499A-849B-97E6585F6F80}" dt="2022-06-01T02:15:01.345" v="5280" actId="1037"/>
          <ac:picMkLst>
            <pc:docMk/>
            <pc:sldMk cId="1568739889" sldId="273"/>
            <ac:picMk id="23" creationId="{9BF42ABB-CF95-BF0E-9011-1B86D547CD4F}"/>
          </ac:picMkLst>
        </pc:picChg>
      </pc:sldChg>
      <pc:sldChg chg="modSp add del mod modTransition modShow">
        <pc:chgData name="原口 俊樹" userId="565e9abb-7d43-4d93-ba42-f3a4c75dfb0e" providerId="ADAL" clId="{B8F321E6-F829-499A-849B-97E6585F6F80}" dt="2022-07-14T06:14:57.477" v="37419" actId="47"/>
        <pc:sldMkLst>
          <pc:docMk/>
          <pc:sldMk cId="2238999046" sldId="274"/>
        </pc:sldMkLst>
        <pc:spChg chg="mod">
          <ac:chgData name="原口 俊樹" userId="565e9abb-7d43-4d93-ba42-f3a4c75dfb0e" providerId="ADAL" clId="{B8F321E6-F829-499A-849B-97E6585F6F80}" dt="2022-06-01T06:07:56.218" v="8867" actId="207"/>
          <ac:spMkLst>
            <pc:docMk/>
            <pc:sldMk cId="2238999046" sldId="274"/>
            <ac:spMk id="6" creationId="{779E66F2-8136-6FE8-5DB1-9D321FB94C90}"/>
          </ac:spMkLst>
        </pc:spChg>
        <pc:spChg chg="mod">
          <ac:chgData name="原口 俊樹" userId="565e9abb-7d43-4d93-ba42-f3a4c75dfb0e" providerId="ADAL" clId="{B8F321E6-F829-499A-849B-97E6585F6F80}" dt="2022-06-01T03:03:42.442" v="8374" actId="113"/>
          <ac:spMkLst>
            <pc:docMk/>
            <pc:sldMk cId="2238999046" sldId="274"/>
            <ac:spMk id="8" creationId="{06120A84-0A99-86CC-C15F-52B3614D5F41}"/>
          </ac:spMkLst>
        </pc:spChg>
        <pc:spChg chg="mod">
          <ac:chgData name="原口 俊樹" userId="565e9abb-7d43-4d93-ba42-f3a4c75dfb0e" providerId="ADAL" clId="{B8F321E6-F829-499A-849B-97E6585F6F80}" dt="2022-06-01T01:56:09.597" v="4964"/>
          <ac:spMkLst>
            <pc:docMk/>
            <pc:sldMk cId="2238999046" sldId="274"/>
            <ac:spMk id="9" creationId="{745D9098-F17E-5B42-6BA3-39EDE2E5B654}"/>
          </ac:spMkLst>
        </pc:spChg>
        <pc:spChg chg="mod">
          <ac:chgData name="原口 俊樹" userId="565e9abb-7d43-4d93-ba42-f3a4c75dfb0e" providerId="ADAL" clId="{B8F321E6-F829-499A-849B-97E6585F6F80}" dt="2022-06-01T01:57:46.825" v="5208"/>
          <ac:spMkLst>
            <pc:docMk/>
            <pc:sldMk cId="2238999046" sldId="274"/>
            <ac:spMk id="10" creationId="{A65F7B75-A240-4500-8086-D11EFA63CFAD}"/>
          </ac:spMkLst>
        </pc:spChg>
        <pc:spChg chg="mod">
          <ac:chgData name="原口 俊樹" userId="565e9abb-7d43-4d93-ba42-f3a4c75dfb0e" providerId="ADAL" clId="{B8F321E6-F829-499A-849B-97E6585F6F80}" dt="2022-06-01T01:57:37.259" v="5192" actId="20577"/>
          <ac:spMkLst>
            <pc:docMk/>
            <pc:sldMk cId="2238999046" sldId="274"/>
            <ac:spMk id="39" creationId="{E702F647-C9DF-2307-19C9-A868857F08CF}"/>
          </ac:spMkLst>
        </pc:spChg>
      </pc:sldChg>
      <pc:sldChg chg="delSp modSp add del mod modTransition modAnim modShow">
        <pc:chgData name="原口 俊樹" userId="565e9abb-7d43-4d93-ba42-f3a4c75dfb0e" providerId="ADAL" clId="{B8F321E6-F829-499A-849B-97E6585F6F80}" dt="2022-07-14T06:14:57.477" v="37419" actId="47"/>
        <pc:sldMkLst>
          <pc:docMk/>
          <pc:sldMk cId="2646610178" sldId="275"/>
        </pc:sldMkLst>
        <pc:spChg chg="mod">
          <ac:chgData name="原口 俊樹" userId="565e9abb-7d43-4d93-ba42-f3a4c75dfb0e" providerId="ADAL" clId="{B8F321E6-F829-499A-849B-97E6585F6F80}" dt="2022-06-01T02:19:39.548" v="5377" actId="207"/>
          <ac:spMkLst>
            <pc:docMk/>
            <pc:sldMk cId="2646610178" sldId="275"/>
            <ac:spMk id="8" creationId="{1AED9207-9DEA-9E6F-3D0E-EAFDC61550DE}"/>
          </ac:spMkLst>
        </pc:spChg>
        <pc:spChg chg="del">
          <ac:chgData name="原口 俊樹" userId="565e9abb-7d43-4d93-ba42-f3a4c75dfb0e" providerId="ADAL" clId="{B8F321E6-F829-499A-849B-97E6585F6F80}" dt="2022-06-01T06:07:10.347" v="8849" actId="478"/>
          <ac:spMkLst>
            <pc:docMk/>
            <pc:sldMk cId="2646610178" sldId="275"/>
            <ac:spMk id="9" creationId="{00CB6FEF-96CB-35E2-2816-C07BB2941D9C}"/>
          </ac:spMkLst>
        </pc:spChg>
        <pc:spChg chg="del">
          <ac:chgData name="原口 俊樹" userId="565e9abb-7d43-4d93-ba42-f3a4c75dfb0e" providerId="ADAL" clId="{B8F321E6-F829-499A-849B-97E6585F6F80}" dt="2022-06-01T06:07:10.347" v="8849" actId="478"/>
          <ac:spMkLst>
            <pc:docMk/>
            <pc:sldMk cId="2646610178" sldId="275"/>
            <ac:spMk id="11" creationId="{4FEB5F6B-F805-A00D-788F-C09D123F5793}"/>
          </ac:spMkLst>
        </pc:spChg>
        <pc:spChg chg="del mod">
          <ac:chgData name="原口 俊樹" userId="565e9abb-7d43-4d93-ba42-f3a4c75dfb0e" providerId="ADAL" clId="{B8F321E6-F829-499A-849B-97E6585F6F80}" dt="2022-06-01T06:07:10.347" v="8849" actId="478"/>
          <ac:spMkLst>
            <pc:docMk/>
            <pc:sldMk cId="2646610178" sldId="275"/>
            <ac:spMk id="16" creationId="{8937EEF7-0B4A-81E3-65F6-3B8A7B572B23}"/>
          </ac:spMkLst>
        </pc:spChg>
        <pc:spChg chg="del">
          <ac:chgData name="原口 俊樹" userId="565e9abb-7d43-4d93-ba42-f3a4c75dfb0e" providerId="ADAL" clId="{B8F321E6-F829-499A-849B-97E6585F6F80}" dt="2022-06-01T06:07:10.347" v="8849" actId="478"/>
          <ac:spMkLst>
            <pc:docMk/>
            <pc:sldMk cId="2646610178" sldId="275"/>
            <ac:spMk id="17" creationId="{A40E5304-1984-B086-2568-3126381A13C8}"/>
          </ac:spMkLst>
        </pc:spChg>
        <pc:spChg chg="mod">
          <ac:chgData name="原口 俊樹" userId="565e9abb-7d43-4d93-ba42-f3a4c75dfb0e" providerId="ADAL" clId="{B8F321E6-F829-499A-849B-97E6585F6F80}" dt="2022-06-01T06:07:28.409" v="8855" actId="20577"/>
          <ac:spMkLst>
            <pc:docMk/>
            <pc:sldMk cId="2646610178" sldId="275"/>
            <ac:spMk id="19" creationId="{D54F6EC8-1274-8E4B-D33D-FA50A18C9380}"/>
          </ac:spMkLst>
        </pc:spChg>
        <pc:grpChg chg="del">
          <ac:chgData name="原口 俊樹" userId="565e9abb-7d43-4d93-ba42-f3a4c75dfb0e" providerId="ADAL" clId="{B8F321E6-F829-499A-849B-97E6585F6F80}" dt="2022-06-01T06:07:10.347" v="8849" actId="478"/>
          <ac:grpSpMkLst>
            <pc:docMk/>
            <pc:sldMk cId="2646610178" sldId="275"/>
            <ac:grpSpMk id="5" creationId="{6BE6CA20-3C24-0233-D89B-58BEAA88DB2F}"/>
          </ac:grpSpMkLst>
        </pc:grpChg>
        <pc:grpChg chg="del">
          <ac:chgData name="原口 俊樹" userId="565e9abb-7d43-4d93-ba42-f3a4c75dfb0e" providerId="ADAL" clId="{B8F321E6-F829-499A-849B-97E6585F6F80}" dt="2022-06-01T06:07:10.347" v="8849" actId="478"/>
          <ac:grpSpMkLst>
            <pc:docMk/>
            <pc:sldMk cId="2646610178" sldId="275"/>
            <ac:grpSpMk id="15" creationId="{22C394B5-1B99-2A5A-74BF-CD1EA0234C7E}"/>
          </ac:grpSpMkLst>
        </pc:grpChg>
        <pc:picChg chg="del">
          <ac:chgData name="原口 俊樹" userId="565e9abb-7d43-4d93-ba42-f3a4c75dfb0e" providerId="ADAL" clId="{B8F321E6-F829-499A-849B-97E6585F6F80}" dt="2022-06-01T06:07:10.347" v="8849" actId="478"/>
          <ac:picMkLst>
            <pc:docMk/>
            <pc:sldMk cId="2646610178" sldId="275"/>
            <ac:picMk id="3" creationId="{C6685183-894C-9E91-1607-A38F8ACD6343}"/>
          </ac:picMkLst>
        </pc:picChg>
      </pc:sldChg>
      <pc:sldChg chg="addSp delSp modSp add del mod modTransition modShow">
        <pc:chgData name="原口 俊樹" userId="565e9abb-7d43-4d93-ba42-f3a4c75dfb0e" providerId="ADAL" clId="{B8F321E6-F829-499A-849B-97E6585F6F80}" dt="2022-07-14T06:14:57.477" v="37419" actId="47"/>
        <pc:sldMkLst>
          <pc:docMk/>
          <pc:sldMk cId="3547282359" sldId="276"/>
        </pc:sldMkLst>
        <pc:spChg chg="mod">
          <ac:chgData name="原口 俊樹" userId="565e9abb-7d43-4d93-ba42-f3a4c75dfb0e" providerId="ADAL" clId="{B8F321E6-F829-499A-849B-97E6585F6F80}" dt="2022-06-01T03:03:57.144" v="8380" actId="207"/>
          <ac:spMkLst>
            <pc:docMk/>
            <pc:sldMk cId="3547282359" sldId="276"/>
            <ac:spMk id="6" creationId="{779E66F2-8136-6FE8-5DB1-9D321FB94C90}"/>
          </ac:spMkLst>
        </pc:spChg>
        <pc:spChg chg="mod">
          <ac:chgData name="原口 俊樹" userId="565e9abb-7d43-4d93-ba42-f3a4c75dfb0e" providerId="ADAL" clId="{B8F321E6-F829-499A-849B-97E6585F6F80}" dt="2022-06-01T03:03:46.483" v="8375" actId="113"/>
          <ac:spMkLst>
            <pc:docMk/>
            <pc:sldMk cId="3547282359" sldId="276"/>
            <ac:spMk id="8" creationId="{06120A84-0A99-86CC-C15F-52B3614D5F41}"/>
          </ac:spMkLst>
        </pc:spChg>
        <pc:spChg chg="mod">
          <ac:chgData name="原口 俊樹" userId="565e9abb-7d43-4d93-ba42-f3a4c75dfb0e" providerId="ADAL" clId="{B8F321E6-F829-499A-849B-97E6585F6F80}" dt="2022-06-01T06:26:55.710" v="9094"/>
          <ac:spMkLst>
            <pc:docMk/>
            <pc:sldMk cId="3547282359" sldId="276"/>
            <ac:spMk id="9" creationId="{745D9098-F17E-5B42-6BA3-39EDE2E5B654}"/>
          </ac:spMkLst>
        </pc:spChg>
        <pc:spChg chg="mod">
          <ac:chgData name="原口 俊樹" userId="565e9abb-7d43-4d93-ba42-f3a4c75dfb0e" providerId="ADAL" clId="{B8F321E6-F829-499A-849B-97E6585F6F80}" dt="2022-06-01T03:01:29.035" v="7915"/>
          <ac:spMkLst>
            <pc:docMk/>
            <pc:sldMk cId="3547282359" sldId="276"/>
            <ac:spMk id="10" creationId="{A65F7B75-A240-4500-8086-D11EFA63CFAD}"/>
          </ac:spMkLst>
        </pc:spChg>
        <pc:spChg chg="del mod">
          <ac:chgData name="原口 俊樹" userId="565e9abb-7d43-4d93-ba42-f3a4c75dfb0e" providerId="ADAL" clId="{B8F321E6-F829-499A-849B-97E6585F6F80}" dt="2022-06-01T02:59:42.911" v="7512" actId="478"/>
          <ac:spMkLst>
            <pc:docMk/>
            <pc:sldMk cId="3547282359" sldId="276"/>
            <ac:spMk id="11" creationId="{F3C1DEC4-7208-3945-1BED-99089B534904}"/>
          </ac:spMkLst>
        </pc:spChg>
        <pc:spChg chg="add del mod">
          <ac:chgData name="原口 俊樹" userId="565e9abb-7d43-4d93-ba42-f3a4c75dfb0e" providerId="ADAL" clId="{B8F321E6-F829-499A-849B-97E6585F6F80}" dt="2022-06-01T03:01:35.312" v="7919"/>
          <ac:spMkLst>
            <pc:docMk/>
            <pc:sldMk cId="3547282359" sldId="276"/>
            <ac:spMk id="12" creationId="{576ACDD4-8803-BC61-8125-8C316204FD8D}"/>
          </ac:spMkLst>
        </pc:spChg>
        <pc:spChg chg="add mod">
          <ac:chgData name="原口 俊樹" userId="565e9abb-7d43-4d93-ba42-f3a4c75dfb0e" providerId="ADAL" clId="{B8F321E6-F829-499A-849B-97E6585F6F80}" dt="2022-06-01T03:03:28.624" v="8371" actId="207"/>
          <ac:spMkLst>
            <pc:docMk/>
            <pc:sldMk cId="3547282359" sldId="276"/>
            <ac:spMk id="13" creationId="{00ACC39D-ED66-CC4B-5E1D-AD5E6C110DC6}"/>
          </ac:spMkLst>
        </pc:spChg>
        <pc:spChg chg="mod">
          <ac:chgData name="原口 俊樹" userId="565e9abb-7d43-4d93-ba42-f3a4c75dfb0e" providerId="ADAL" clId="{B8F321E6-F829-499A-849B-97E6585F6F80}" dt="2022-06-01T03:03:48.357" v="8376" actId="113"/>
          <ac:spMkLst>
            <pc:docMk/>
            <pc:sldMk cId="3547282359" sldId="276"/>
            <ac:spMk id="39" creationId="{E702F647-C9DF-2307-19C9-A868857F08CF}"/>
          </ac:spMkLst>
        </pc:spChg>
        <pc:spChg chg="mod">
          <ac:chgData name="原口 俊樹" userId="565e9abb-7d43-4d93-ba42-f3a4c75dfb0e" providerId="ADAL" clId="{B8F321E6-F829-499A-849B-97E6585F6F80}" dt="2022-06-01T02:59:49.190" v="7514" actId="1076"/>
          <ac:spMkLst>
            <pc:docMk/>
            <pc:sldMk cId="3547282359" sldId="276"/>
            <ac:spMk id="40" creationId="{6043823B-FC3A-6579-A77E-55B7AF1DA885}"/>
          </ac:spMkLst>
        </pc:spChg>
        <pc:spChg chg="mod">
          <ac:chgData name="原口 俊樹" userId="565e9abb-7d43-4d93-ba42-f3a4c75dfb0e" providerId="ADAL" clId="{B8F321E6-F829-499A-849B-97E6585F6F80}" dt="2022-06-01T03:04:02.551" v="8382" actId="207"/>
          <ac:spMkLst>
            <pc:docMk/>
            <pc:sldMk cId="3547282359" sldId="276"/>
            <ac:spMk id="41" creationId="{CA6E1208-A6DE-6324-1FAF-36E466CC0C1B}"/>
          </ac:spMkLst>
        </pc:spChg>
      </pc:sldChg>
      <pc:sldChg chg="new del">
        <pc:chgData name="原口 俊樹" userId="565e9abb-7d43-4d93-ba42-f3a4c75dfb0e" providerId="ADAL" clId="{B8F321E6-F829-499A-849B-97E6585F6F80}" dt="2022-06-01T02:16:09.616" v="5282" actId="680"/>
        <pc:sldMkLst>
          <pc:docMk/>
          <pc:sldMk cId="3705887095" sldId="276"/>
        </pc:sldMkLst>
      </pc:sldChg>
      <pc:sldChg chg="addSp delSp modSp add del mod modTransition modShow">
        <pc:chgData name="原口 俊樹" userId="565e9abb-7d43-4d93-ba42-f3a4c75dfb0e" providerId="ADAL" clId="{B8F321E6-F829-499A-849B-97E6585F6F80}" dt="2022-07-14T06:14:57.477" v="37419" actId="47"/>
        <pc:sldMkLst>
          <pc:docMk/>
          <pc:sldMk cId="2495717788" sldId="277"/>
        </pc:sldMkLst>
        <pc:spChg chg="mod">
          <ac:chgData name="原口 俊樹" userId="565e9abb-7d43-4d93-ba42-f3a4c75dfb0e" providerId="ADAL" clId="{B8F321E6-F829-499A-849B-97E6585F6F80}" dt="2022-06-01T06:26:35.204" v="9084"/>
          <ac:spMkLst>
            <pc:docMk/>
            <pc:sldMk cId="2495717788" sldId="277"/>
            <ac:spMk id="10" creationId="{8888A13E-0BA6-35BE-BA57-E20E3069210A}"/>
          </ac:spMkLst>
        </pc:spChg>
        <pc:grpChg chg="add del">
          <ac:chgData name="原口 俊樹" userId="565e9abb-7d43-4d93-ba42-f3a4c75dfb0e" providerId="ADAL" clId="{B8F321E6-F829-499A-849B-97E6585F6F80}" dt="2022-06-02T09:26:04.634" v="9162" actId="478"/>
          <ac:grpSpMkLst>
            <pc:docMk/>
            <pc:sldMk cId="2495717788" sldId="277"/>
            <ac:grpSpMk id="11" creationId="{B826D824-FE34-94A3-BDA6-127C2AB35C37}"/>
          </ac:grpSpMkLst>
        </pc:grpChg>
        <pc:grpChg chg="add del">
          <ac:chgData name="原口 俊樹" userId="565e9abb-7d43-4d93-ba42-f3a4c75dfb0e" providerId="ADAL" clId="{B8F321E6-F829-499A-849B-97E6585F6F80}" dt="2022-06-02T09:26:04.601" v="9161" actId="478"/>
          <ac:grpSpMkLst>
            <pc:docMk/>
            <pc:sldMk cId="2495717788" sldId="277"/>
            <ac:grpSpMk id="14" creationId="{C8FA9B43-A8D9-7281-E71E-372A0524DEE7}"/>
          </ac:grpSpMkLst>
        </pc:grpChg>
      </pc:sldChg>
      <pc:sldChg chg="addSp delSp modSp add del mod modTransition setBg modAnim modShow">
        <pc:chgData name="原口 俊樹" userId="565e9abb-7d43-4d93-ba42-f3a4c75dfb0e" providerId="ADAL" clId="{B8F321E6-F829-499A-849B-97E6585F6F80}" dt="2022-07-14T06:14:57.477" v="37419" actId="47"/>
        <pc:sldMkLst>
          <pc:docMk/>
          <pc:sldMk cId="1732314922" sldId="278"/>
        </pc:sldMkLst>
        <pc:spChg chg="add del mod">
          <ac:chgData name="原口 俊樹" userId="565e9abb-7d43-4d93-ba42-f3a4c75dfb0e" providerId="ADAL" clId="{B8F321E6-F829-499A-849B-97E6585F6F80}" dt="2022-06-01T06:08:40.725" v="8875" actId="478"/>
          <ac:spMkLst>
            <pc:docMk/>
            <pc:sldMk cId="1732314922" sldId="278"/>
            <ac:spMk id="2" creationId="{EDF1412C-12A1-DC2A-988C-8F9F455D4589}"/>
          </ac:spMkLst>
        </pc:spChg>
        <pc:spChg chg="add del mod">
          <ac:chgData name="原口 俊樹" userId="565e9abb-7d43-4d93-ba42-f3a4c75dfb0e" providerId="ADAL" clId="{B8F321E6-F829-499A-849B-97E6585F6F80}" dt="2022-06-01T06:08:40.725" v="8875" actId="478"/>
          <ac:spMkLst>
            <pc:docMk/>
            <pc:sldMk cId="1732314922" sldId="278"/>
            <ac:spMk id="3" creationId="{5D88DE0A-06B1-CD0E-8A31-6ED4790BEB90}"/>
          </ac:spMkLst>
        </pc:spChg>
        <pc:spChg chg="mod">
          <ac:chgData name="原口 俊樹" userId="565e9abb-7d43-4d93-ba42-f3a4c75dfb0e" providerId="ADAL" clId="{B8F321E6-F829-499A-849B-97E6585F6F80}" dt="2022-06-01T06:26:37.470" v="9085"/>
          <ac:spMkLst>
            <pc:docMk/>
            <pc:sldMk cId="1732314922" sldId="278"/>
            <ac:spMk id="4" creationId="{C7B1EF2B-A654-F3C3-54F6-41FF27F95047}"/>
          </ac:spMkLst>
        </pc:spChg>
        <pc:spChg chg="mod">
          <ac:chgData name="原口 俊樹" userId="565e9abb-7d43-4d93-ba42-f3a4c75dfb0e" providerId="ADAL" clId="{B8F321E6-F829-499A-849B-97E6585F6F80}" dt="2022-06-01T02:28:15.830" v="5527" actId="113"/>
          <ac:spMkLst>
            <pc:docMk/>
            <pc:sldMk cId="1732314922" sldId="278"/>
            <ac:spMk id="8" creationId="{1AED9207-9DEA-9E6F-3D0E-EAFDC61550DE}"/>
          </ac:spMkLst>
        </pc:spChg>
        <pc:spChg chg="del">
          <ac:chgData name="原口 俊樹" userId="565e9abb-7d43-4d93-ba42-f3a4c75dfb0e" providerId="ADAL" clId="{B8F321E6-F829-499A-849B-97E6585F6F80}" dt="2022-06-01T02:19:08.028" v="5357" actId="478"/>
          <ac:spMkLst>
            <pc:docMk/>
            <pc:sldMk cId="1732314922" sldId="278"/>
            <ac:spMk id="9" creationId="{00CB6FEF-96CB-35E2-2816-C07BB2941D9C}"/>
          </ac:spMkLst>
        </pc:spChg>
        <pc:spChg chg="add del mod">
          <ac:chgData name="原口 俊樹" userId="565e9abb-7d43-4d93-ba42-f3a4c75dfb0e" providerId="ADAL" clId="{B8F321E6-F829-499A-849B-97E6585F6F80}" dt="2022-06-01T06:08:40.725" v="8875" actId="478"/>
          <ac:spMkLst>
            <pc:docMk/>
            <pc:sldMk cId="1732314922" sldId="278"/>
            <ac:spMk id="11" creationId="{83D2C12C-39FD-DB32-0F5E-BE778FB6DA55}"/>
          </ac:spMkLst>
        </pc:spChg>
        <pc:spChg chg="add del">
          <ac:chgData name="原口 俊樹" userId="565e9abb-7d43-4d93-ba42-f3a4c75dfb0e" providerId="ADAL" clId="{B8F321E6-F829-499A-849B-97E6585F6F80}" dt="2022-06-01T02:26:22.490" v="5472" actId="26606"/>
          <ac:spMkLst>
            <pc:docMk/>
            <pc:sldMk cId="1732314922" sldId="278"/>
            <ac:spMk id="14" creationId="{9294A07D-727F-432B-912F-DF0974DDE405}"/>
          </ac:spMkLst>
        </pc:spChg>
        <pc:spChg chg="del">
          <ac:chgData name="原口 俊樹" userId="565e9abb-7d43-4d93-ba42-f3a4c75dfb0e" providerId="ADAL" clId="{B8F321E6-F829-499A-849B-97E6585F6F80}" dt="2022-06-01T02:19:08.028" v="5357" actId="478"/>
          <ac:spMkLst>
            <pc:docMk/>
            <pc:sldMk cId="1732314922" sldId="278"/>
            <ac:spMk id="16" creationId="{8937EEF7-0B4A-81E3-65F6-3B8A7B572B23}"/>
          </ac:spMkLst>
        </pc:spChg>
        <pc:spChg chg="add del">
          <ac:chgData name="原口 俊樹" userId="565e9abb-7d43-4d93-ba42-f3a4c75dfb0e" providerId="ADAL" clId="{B8F321E6-F829-499A-849B-97E6585F6F80}" dt="2022-06-01T02:26:22.490" v="5472" actId="26606"/>
          <ac:spMkLst>
            <pc:docMk/>
            <pc:sldMk cId="1732314922" sldId="278"/>
            <ac:spMk id="17" creationId="{755B289C-FFBC-4DA1-9048-5AB172C337D4}"/>
          </ac:spMkLst>
        </pc:spChg>
        <pc:spChg chg="add del">
          <ac:chgData name="原口 俊樹" userId="565e9abb-7d43-4d93-ba42-f3a4c75dfb0e" providerId="ADAL" clId="{B8F321E6-F829-499A-849B-97E6585F6F80}" dt="2022-06-01T02:26:22.490" v="5472" actId="26606"/>
          <ac:spMkLst>
            <pc:docMk/>
            <pc:sldMk cId="1732314922" sldId="278"/>
            <ac:spMk id="19" creationId="{59819350-82D4-404F-8D7E-92AD1DBC5289}"/>
          </ac:spMkLst>
        </pc:spChg>
        <pc:spChg chg="add del mod">
          <ac:chgData name="原口 俊樹" userId="565e9abb-7d43-4d93-ba42-f3a4c75dfb0e" providerId="ADAL" clId="{B8F321E6-F829-499A-849B-97E6585F6F80}" dt="2022-06-01T06:08:40.725" v="8875" actId="478"/>
          <ac:spMkLst>
            <pc:docMk/>
            <pc:sldMk cId="1732314922" sldId="278"/>
            <ac:spMk id="20" creationId="{625C2F7B-8B12-1CBB-3195-9128E6DDC6D0}"/>
          </ac:spMkLst>
        </pc:spChg>
        <pc:spChg chg="add del">
          <ac:chgData name="原口 俊樹" userId="565e9abb-7d43-4d93-ba42-f3a4c75dfb0e" providerId="ADAL" clId="{B8F321E6-F829-499A-849B-97E6585F6F80}" dt="2022-06-01T02:26:22.490" v="5472" actId="26606"/>
          <ac:spMkLst>
            <pc:docMk/>
            <pc:sldMk cId="1732314922" sldId="278"/>
            <ac:spMk id="21" creationId="{760F3168-91D5-4F97-8256-506351938695}"/>
          </ac:spMkLst>
        </pc:spChg>
        <pc:spChg chg="del">
          <ac:chgData name="原口 俊樹" userId="565e9abb-7d43-4d93-ba42-f3a4c75dfb0e" providerId="ADAL" clId="{B8F321E6-F829-499A-849B-97E6585F6F80}" dt="2022-06-01T02:19:08.028" v="5357" actId="478"/>
          <ac:spMkLst>
            <pc:docMk/>
            <pc:sldMk cId="1732314922" sldId="278"/>
            <ac:spMk id="24" creationId="{9CA6684B-414F-EAEB-0AD6-535FDE3F6381}"/>
          </ac:spMkLst>
        </pc:spChg>
        <pc:grpChg chg="del">
          <ac:chgData name="原口 俊樹" userId="565e9abb-7d43-4d93-ba42-f3a4c75dfb0e" providerId="ADAL" clId="{B8F321E6-F829-499A-849B-97E6585F6F80}" dt="2022-06-01T02:19:08.028" v="5357" actId="478"/>
          <ac:grpSpMkLst>
            <pc:docMk/>
            <pc:sldMk cId="1732314922" sldId="278"/>
            <ac:grpSpMk id="5" creationId="{6BE6CA20-3C24-0233-D89B-58BEAA88DB2F}"/>
          </ac:grpSpMkLst>
        </pc:grpChg>
        <pc:picChg chg="del">
          <ac:chgData name="原口 俊樹" userId="565e9abb-7d43-4d93-ba42-f3a4c75dfb0e" providerId="ADAL" clId="{B8F321E6-F829-499A-849B-97E6585F6F80}" dt="2022-06-01T02:19:08.028" v="5357" actId="478"/>
          <ac:picMkLst>
            <pc:docMk/>
            <pc:sldMk cId="1732314922" sldId="278"/>
            <ac:picMk id="10" creationId="{2C417ED3-8925-E6DD-5F1B-4DD5278EA43B}"/>
          </ac:picMkLst>
        </pc:picChg>
        <pc:picChg chg="add del mod">
          <ac:chgData name="原口 俊樹" userId="565e9abb-7d43-4d93-ba42-f3a4c75dfb0e" providerId="ADAL" clId="{B8F321E6-F829-499A-849B-97E6585F6F80}" dt="2022-06-01T06:08:40.725" v="8875" actId="478"/>
          <ac:picMkLst>
            <pc:docMk/>
            <pc:sldMk cId="1732314922" sldId="278"/>
            <ac:picMk id="12" creationId="{11085855-262F-F328-D42C-3CE6B24DA21E}"/>
          </ac:picMkLst>
        </pc:picChg>
        <pc:picChg chg="del">
          <ac:chgData name="原口 俊樹" userId="565e9abb-7d43-4d93-ba42-f3a4c75dfb0e" providerId="ADAL" clId="{B8F321E6-F829-499A-849B-97E6585F6F80}" dt="2022-06-01T02:19:08.028" v="5357" actId="478"/>
          <ac:picMkLst>
            <pc:docMk/>
            <pc:sldMk cId="1732314922" sldId="278"/>
            <ac:picMk id="23" creationId="{9BF42ABB-CF95-BF0E-9011-1B86D547CD4F}"/>
          </ac:picMkLst>
        </pc:picChg>
      </pc:sldChg>
      <pc:sldChg chg="addSp delSp modSp add del mod ord modTransition addAnim delAnim modAnim modShow">
        <pc:chgData name="原口 俊樹" userId="565e9abb-7d43-4d93-ba42-f3a4c75dfb0e" providerId="ADAL" clId="{B8F321E6-F829-499A-849B-97E6585F6F80}" dt="2022-07-14T06:14:57.477" v="37419" actId="47"/>
        <pc:sldMkLst>
          <pc:docMk/>
          <pc:sldMk cId="3250036276" sldId="279"/>
        </pc:sldMkLst>
        <pc:spChg chg="del">
          <ac:chgData name="原口 俊樹" userId="565e9abb-7d43-4d93-ba42-f3a4c75dfb0e" providerId="ADAL" clId="{B8F321E6-F829-499A-849B-97E6585F6F80}" dt="2022-06-01T02:28:48.710" v="5575" actId="478"/>
          <ac:spMkLst>
            <pc:docMk/>
            <pc:sldMk cId="3250036276" sldId="279"/>
            <ac:spMk id="2" creationId="{EDF1412C-12A1-DC2A-988C-8F9F455D4589}"/>
          </ac:spMkLst>
        </pc:spChg>
        <pc:spChg chg="del">
          <ac:chgData name="原口 俊樹" userId="565e9abb-7d43-4d93-ba42-f3a4c75dfb0e" providerId="ADAL" clId="{B8F321E6-F829-499A-849B-97E6585F6F80}" dt="2022-06-01T02:28:48.710" v="5575" actId="478"/>
          <ac:spMkLst>
            <pc:docMk/>
            <pc:sldMk cId="3250036276" sldId="279"/>
            <ac:spMk id="3" creationId="{5D88DE0A-06B1-CD0E-8A31-6ED4790BEB90}"/>
          </ac:spMkLst>
        </pc:spChg>
        <pc:spChg chg="mod">
          <ac:chgData name="原口 俊樹" userId="565e9abb-7d43-4d93-ba42-f3a4c75dfb0e" providerId="ADAL" clId="{B8F321E6-F829-499A-849B-97E6585F6F80}" dt="2022-06-01T06:26:42.627" v="9088"/>
          <ac:spMkLst>
            <pc:docMk/>
            <pc:sldMk cId="3250036276" sldId="279"/>
            <ac:spMk id="4" creationId="{C7B1EF2B-A654-F3C3-54F6-41FF27F95047}"/>
          </ac:spMkLst>
        </pc:spChg>
        <pc:spChg chg="add mod">
          <ac:chgData name="原口 俊樹" userId="565e9abb-7d43-4d93-ba42-f3a4c75dfb0e" providerId="ADAL" clId="{B8F321E6-F829-499A-849B-97E6585F6F80}" dt="2022-06-01T02:45:47.898" v="6412" actId="12789"/>
          <ac:spMkLst>
            <pc:docMk/>
            <pc:sldMk cId="3250036276" sldId="279"/>
            <ac:spMk id="5" creationId="{3F8BF38D-EBE7-0BE1-AE21-9F2FEC6EFCF0}"/>
          </ac:spMkLst>
        </pc:spChg>
        <pc:spChg chg="add mod">
          <ac:chgData name="原口 俊樹" userId="565e9abb-7d43-4d93-ba42-f3a4c75dfb0e" providerId="ADAL" clId="{B8F321E6-F829-499A-849B-97E6585F6F80}" dt="2022-06-01T02:45:47.898" v="6412" actId="12789"/>
          <ac:spMkLst>
            <pc:docMk/>
            <pc:sldMk cId="3250036276" sldId="279"/>
            <ac:spMk id="6" creationId="{EA87B2C5-58B7-47D5-7EF4-AA59ABE0F73D}"/>
          </ac:spMkLst>
        </pc:spChg>
        <pc:spChg chg="add del mod">
          <ac:chgData name="原口 俊樹" userId="565e9abb-7d43-4d93-ba42-f3a4c75dfb0e" providerId="ADAL" clId="{B8F321E6-F829-499A-849B-97E6585F6F80}" dt="2022-06-01T02:38:17.292" v="6277" actId="478"/>
          <ac:spMkLst>
            <pc:docMk/>
            <pc:sldMk cId="3250036276" sldId="279"/>
            <ac:spMk id="7" creationId="{E0020CD2-F290-AF34-1E44-4892EAB35341}"/>
          </ac:spMkLst>
        </pc:spChg>
        <pc:spChg chg="del">
          <ac:chgData name="原口 俊樹" userId="565e9abb-7d43-4d93-ba42-f3a4c75dfb0e" providerId="ADAL" clId="{B8F321E6-F829-499A-849B-97E6585F6F80}" dt="2022-06-01T02:29:02.375" v="5604" actId="478"/>
          <ac:spMkLst>
            <pc:docMk/>
            <pc:sldMk cId="3250036276" sldId="279"/>
            <ac:spMk id="8" creationId="{1AED9207-9DEA-9E6F-3D0E-EAFDC61550DE}"/>
          </ac:spMkLst>
        </pc:spChg>
        <pc:spChg chg="add mod">
          <ac:chgData name="原口 俊樹" userId="565e9abb-7d43-4d93-ba42-f3a4c75dfb0e" providerId="ADAL" clId="{B8F321E6-F829-499A-849B-97E6585F6F80}" dt="2022-06-01T02:45:47.898" v="6412" actId="12789"/>
          <ac:spMkLst>
            <pc:docMk/>
            <pc:sldMk cId="3250036276" sldId="279"/>
            <ac:spMk id="9" creationId="{EA6F7E82-8AC4-2B69-EFC1-0985366301C9}"/>
          </ac:spMkLst>
        </pc:spChg>
        <pc:spChg chg="add mod">
          <ac:chgData name="原口 俊樹" userId="565e9abb-7d43-4d93-ba42-f3a4c75dfb0e" providerId="ADAL" clId="{B8F321E6-F829-499A-849B-97E6585F6F80}" dt="2022-06-01T02:40:23.800" v="6323" actId="1076"/>
          <ac:spMkLst>
            <pc:docMk/>
            <pc:sldMk cId="3250036276" sldId="279"/>
            <ac:spMk id="10" creationId="{2A4C9C45-B0D9-68F1-929D-8EC942006F65}"/>
          </ac:spMkLst>
        </pc:spChg>
        <pc:spChg chg="add del mod">
          <ac:chgData name="原口 俊樹" userId="565e9abb-7d43-4d93-ba42-f3a4c75dfb0e" providerId="ADAL" clId="{B8F321E6-F829-499A-849B-97E6585F6F80}" dt="2022-06-01T06:08:31.640" v="8873" actId="478"/>
          <ac:spMkLst>
            <pc:docMk/>
            <pc:sldMk cId="3250036276" sldId="279"/>
            <ac:spMk id="11" creationId="{7C45BB1B-0A3B-9A36-02D8-5FF1E4FF60A3}"/>
          </ac:spMkLst>
        </pc:spChg>
        <pc:spChg chg="add del mod">
          <ac:chgData name="原口 俊樹" userId="565e9abb-7d43-4d93-ba42-f3a4c75dfb0e" providerId="ADAL" clId="{B8F321E6-F829-499A-849B-97E6585F6F80}" dt="2022-06-01T06:08:31.640" v="8873" actId="478"/>
          <ac:spMkLst>
            <pc:docMk/>
            <pc:sldMk cId="3250036276" sldId="279"/>
            <ac:spMk id="13" creationId="{712E68F9-FD0B-A359-AE17-9BCB672ED41A}"/>
          </ac:spMkLst>
        </pc:spChg>
        <pc:spChg chg="add del mod">
          <ac:chgData name="原口 俊樹" userId="565e9abb-7d43-4d93-ba42-f3a4c75dfb0e" providerId="ADAL" clId="{B8F321E6-F829-499A-849B-97E6585F6F80}" dt="2022-06-01T06:08:31.640" v="8873" actId="478"/>
          <ac:spMkLst>
            <pc:docMk/>
            <pc:sldMk cId="3250036276" sldId="279"/>
            <ac:spMk id="14" creationId="{46A8A4E8-0D84-0EAF-0263-15C89475D721}"/>
          </ac:spMkLst>
        </pc:spChg>
        <pc:spChg chg="add del mod">
          <ac:chgData name="原口 俊樹" userId="565e9abb-7d43-4d93-ba42-f3a4c75dfb0e" providerId="ADAL" clId="{B8F321E6-F829-499A-849B-97E6585F6F80}" dt="2022-06-01T06:08:31.640" v="8873" actId="478"/>
          <ac:spMkLst>
            <pc:docMk/>
            <pc:sldMk cId="3250036276" sldId="279"/>
            <ac:spMk id="15" creationId="{D2316A8D-1B8B-DCFB-0B62-2DE571BCE7A6}"/>
          </ac:spMkLst>
        </pc:spChg>
        <pc:spChg chg="mod">
          <ac:chgData name="原口 俊樹" userId="565e9abb-7d43-4d93-ba42-f3a4c75dfb0e" providerId="ADAL" clId="{B8F321E6-F829-499A-849B-97E6585F6F80}" dt="2022-06-01T02:36:52.092" v="6224"/>
          <ac:spMkLst>
            <pc:docMk/>
            <pc:sldMk cId="3250036276" sldId="279"/>
            <ac:spMk id="18" creationId="{FE8D9C96-EC48-6445-9B64-394B20F974E6}"/>
          </ac:spMkLst>
        </pc:spChg>
        <pc:spChg chg="mod">
          <ac:chgData name="原口 俊樹" userId="565e9abb-7d43-4d93-ba42-f3a4c75dfb0e" providerId="ADAL" clId="{B8F321E6-F829-499A-849B-97E6585F6F80}" dt="2022-06-01T02:36:52.092" v="6224"/>
          <ac:spMkLst>
            <pc:docMk/>
            <pc:sldMk cId="3250036276" sldId="279"/>
            <ac:spMk id="19" creationId="{F0E6B2ED-9CD7-A94D-8BF9-44DD1E4A976E}"/>
          </ac:spMkLst>
        </pc:spChg>
        <pc:spChg chg="add del mod">
          <ac:chgData name="原口 俊樹" userId="565e9abb-7d43-4d93-ba42-f3a4c75dfb0e" providerId="ADAL" clId="{B8F321E6-F829-499A-849B-97E6585F6F80}" dt="2022-06-01T02:36:53.823" v="6225"/>
          <ac:spMkLst>
            <pc:docMk/>
            <pc:sldMk cId="3250036276" sldId="279"/>
            <ac:spMk id="21" creationId="{FE78B04B-E959-45EF-6BFB-01E3AE809547}"/>
          </ac:spMkLst>
        </pc:spChg>
        <pc:spChg chg="mod">
          <ac:chgData name="原口 俊樹" userId="565e9abb-7d43-4d93-ba42-f3a4c75dfb0e" providerId="ADAL" clId="{B8F321E6-F829-499A-849B-97E6585F6F80}" dt="2022-06-01T02:36:52.092" v="6224"/>
          <ac:spMkLst>
            <pc:docMk/>
            <pc:sldMk cId="3250036276" sldId="279"/>
            <ac:spMk id="24" creationId="{B935321F-9D12-36CD-B77D-6F2218551824}"/>
          </ac:spMkLst>
        </pc:spChg>
        <pc:spChg chg="add del mod">
          <ac:chgData name="原口 俊樹" userId="565e9abb-7d43-4d93-ba42-f3a4c75dfb0e" providerId="ADAL" clId="{B8F321E6-F829-499A-849B-97E6585F6F80}" dt="2022-06-01T02:36:53.823" v="6225"/>
          <ac:spMkLst>
            <pc:docMk/>
            <pc:sldMk cId="3250036276" sldId="279"/>
            <ac:spMk id="25" creationId="{860C87F9-655D-926E-E21B-902016BDBFCD}"/>
          </ac:spMkLst>
        </pc:spChg>
        <pc:spChg chg="add del mod">
          <ac:chgData name="原口 俊樹" userId="565e9abb-7d43-4d93-ba42-f3a4c75dfb0e" providerId="ADAL" clId="{B8F321E6-F829-499A-849B-97E6585F6F80}" dt="2022-06-01T02:36:53.823" v="6225"/>
          <ac:spMkLst>
            <pc:docMk/>
            <pc:sldMk cId="3250036276" sldId="279"/>
            <ac:spMk id="26" creationId="{9688EF6D-7ECB-6ADD-38D2-7B3C894B4824}"/>
          </ac:spMkLst>
        </pc:spChg>
        <pc:spChg chg="mod">
          <ac:chgData name="原口 俊樹" userId="565e9abb-7d43-4d93-ba42-f3a4c75dfb0e" providerId="ADAL" clId="{B8F321E6-F829-499A-849B-97E6585F6F80}" dt="2022-06-01T02:46:52.463" v="6463"/>
          <ac:spMkLst>
            <pc:docMk/>
            <pc:sldMk cId="3250036276" sldId="279"/>
            <ac:spMk id="29" creationId="{A91E9E56-1A4A-C9BB-24C2-71C515ECB2BB}"/>
          </ac:spMkLst>
        </pc:spChg>
        <pc:spChg chg="add mod">
          <ac:chgData name="原口 俊樹" userId="565e9abb-7d43-4d93-ba42-f3a4c75dfb0e" providerId="ADAL" clId="{B8F321E6-F829-499A-849B-97E6585F6F80}" dt="2022-06-01T02:40:23.800" v="6323" actId="1076"/>
          <ac:spMkLst>
            <pc:docMk/>
            <pc:sldMk cId="3250036276" sldId="279"/>
            <ac:spMk id="34" creationId="{F30B7D05-FC4D-4A07-9C50-4EC14FDE2597}"/>
          </ac:spMkLst>
        </pc:spChg>
        <pc:spChg chg="add mod ord">
          <ac:chgData name="原口 俊樹" userId="565e9abb-7d43-4d93-ba42-f3a4c75dfb0e" providerId="ADAL" clId="{B8F321E6-F829-499A-849B-97E6585F6F80}" dt="2022-06-01T02:39:25.540" v="6313" actId="167"/>
          <ac:spMkLst>
            <pc:docMk/>
            <pc:sldMk cId="3250036276" sldId="279"/>
            <ac:spMk id="35" creationId="{7FFA72BE-2BF2-4F78-4675-F25CDCDCEDFA}"/>
          </ac:spMkLst>
        </pc:spChg>
        <pc:spChg chg="add mod">
          <ac:chgData name="原口 俊樹" userId="565e9abb-7d43-4d93-ba42-f3a4c75dfb0e" providerId="ADAL" clId="{B8F321E6-F829-499A-849B-97E6585F6F80}" dt="2022-06-01T02:42:15.680" v="6362" actId="1076"/>
          <ac:spMkLst>
            <pc:docMk/>
            <pc:sldMk cId="3250036276" sldId="279"/>
            <ac:spMk id="36" creationId="{28FEF4A9-9D9C-C93F-D2AB-89FC23E35ED3}"/>
          </ac:spMkLst>
        </pc:spChg>
        <pc:spChg chg="add del mod">
          <ac:chgData name="原口 俊樹" userId="565e9abb-7d43-4d93-ba42-f3a4c75dfb0e" providerId="ADAL" clId="{B8F321E6-F829-499A-849B-97E6585F6F80}" dt="2022-06-01T06:08:31.640" v="8873" actId="478"/>
          <ac:spMkLst>
            <pc:docMk/>
            <pc:sldMk cId="3250036276" sldId="279"/>
            <ac:spMk id="40" creationId="{F6702A54-4C7F-619E-FEC1-CAC1BD71D4B0}"/>
          </ac:spMkLst>
        </pc:spChg>
        <pc:grpChg chg="add del mod">
          <ac:chgData name="原口 俊樹" userId="565e9abb-7d43-4d93-ba42-f3a4c75dfb0e" providerId="ADAL" clId="{B8F321E6-F829-499A-849B-97E6585F6F80}" dt="2022-06-01T02:36:53.823" v="6225"/>
          <ac:grpSpMkLst>
            <pc:docMk/>
            <pc:sldMk cId="3250036276" sldId="279"/>
            <ac:grpSpMk id="16" creationId="{588B5656-B442-B959-745D-B177CE4A597A}"/>
          </ac:grpSpMkLst>
        </pc:grpChg>
        <pc:grpChg chg="add del mod">
          <ac:chgData name="原口 俊樹" userId="565e9abb-7d43-4d93-ba42-f3a4c75dfb0e" providerId="ADAL" clId="{B8F321E6-F829-499A-849B-97E6585F6F80}" dt="2022-06-01T02:36:53.823" v="6225"/>
          <ac:grpSpMkLst>
            <pc:docMk/>
            <pc:sldMk cId="3250036276" sldId="279"/>
            <ac:grpSpMk id="22" creationId="{AAD5DA2F-162F-5305-8F06-2593C2B740E8}"/>
          </ac:grpSpMkLst>
        </pc:grpChg>
        <pc:grpChg chg="add mod">
          <ac:chgData name="原口 俊樹" userId="565e9abb-7d43-4d93-ba42-f3a4c75dfb0e" providerId="ADAL" clId="{B8F321E6-F829-499A-849B-97E6585F6F80}" dt="2022-06-01T02:39:04.592" v="6307" actId="1076"/>
          <ac:grpSpMkLst>
            <pc:docMk/>
            <pc:sldMk cId="3250036276" sldId="279"/>
            <ac:grpSpMk id="27" creationId="{51FDB866-4EB8-14B2-4B4E-B9F61C7D57E5}"/>
          </ac:grpSpMkLst>
        </pc:grpChg>
        <pc:picChg chg="del">
          <ac:chgData name="原口 俊樹" userId="565e9abb-7d43-4d93-ba42-f3a4c75dfb0e" providerId="ADAL" clId="{B8F321E6-F829-499A-849B-97E6585F6F80}" dt="2022-06-01T02:28:48.710" v="5575" actId="478"/>
          <ac:picMkLst>
            <pc:docMk/>
            <pc:sldMk cId="3250036276" sldId="279"/>
            <ac:picMk id="12" creationId="{11085855-262F-F328-D42C-3CE6B24DA21E}"/>
          </ac:picMkLst>
        </pc:picChg>
        <pc:picChg chg="mod">
          <ac:chgData name="原口 俊樹" userId="565e9abb-7d43-4d93-ba42-f3a4c75dfb0e" providerId="ADAL" clId="{B8F321E6-F829-499A-849B-97E6585F6F80}" dt="2022-06-01T02:36:52.092" v="6224"/>
          <ac:picMkLst>
            <pc:docMk/>
            <pc:sldMk cId="3250036276" sldId="279"/>
            <ac:picMk id="17" creationId="{3EABA9D6-129F-0DBE-B612-52C0879C1BCC}"/>
          </ac:picMkLst>
        </pc:picChg>
        <pc:picChg chg="add del mod">
          <ac:chgData name="原口 俊樹" userId="565e9abb-7d43-4d93-ba42-f3a4c75dfb0e" providerId="ADAL" clId="{B8F321E6-F829-499A-849B-97E6585F6F80}" dt="2022-06-01T02:36:53.823" v="6225"/>
          <ac:picMkLst>
            <pc:docMk/>
            <pc:sldMk cId="3250036276" sldId="279"/>
            <ac:picMk id="20" creationId="{5EEE6D37-A568-2F68-566D-EC7477E1DB77}"/>
          </ac:picMkLst>
        </pc:picChg>
        <pc:picChg chg="mod">
          <ac:chgData name="原口 俊樹" userId="565e9abb-7d43-4d93-ba42-f3a4c75dfb0e" providerId="ADAL" clId="{B8F321E6-F829-499A-849B-97E6585F6F80}" dt="2022-06-01T02:36:52.092" v="6224"/>
          <ac:picMkLst>
            <pc:docMk/>
            <pc:sldMk cId="3250036276" sldId="279"/>
            <ac:picMk id="23" creationId="{1B21287F-EC3A-CF0B-C2DE-51020FB57330}"/>
          </ac:picMkLst>
        </pc:picChg>
        <pc:picChg chg="mod">
          <ac:chgData name="原口 俊樹" userId="565e9abb-7d43-4d93-ba42-f3a4c75dfb0e" providerId="ADAL" clId="{B8F321E6-F829-499A-849B-97E6585F6F80}" dt="2022-06-01T02:39:04.592" v="6307" actId="1076"/>
          <ac:picMkLst>
            <pc:docMk/>
            <pc:sldMk cId="3250036276" sldId="279"/>
            <ac:picMk id="28" creationId="{E8C867F0-9FA2-59A5-0352-DEDC9C03F915}"/>
          </ac:picMkLst>
        </pc:picChg>
        <pc:picChg chg="add del mod ord">
          <ac:chgData name="原口 俊樹" userId="565e9abb-7d43-4d93-ba42-f3a4c75dfb0e" providerId="ADAL" clId="{B8F321E6-F829-499A-849B-97E6585F6F80}" dt="2022-06-01T02:42:44.365" v="6366" actId="167"/>
          <ac:picMkLst>
            <pc:docMk/>
            <pc:sldMk cId="3250036276" sldId="279"/>
            <ac:picMk id="30" creationId="{902B4085-FD14-8A67-6E5C-F55D37618646}"/>
          </ac:picMkLst>
        </pc:picChg>
        <pc:picChg chg="add del mod">
          <ac:chgData name="原口 俊樹" userId="565e9abb-7d43-4d93-ba42-f3a4c75dfb0e" providerId="ADAL" clId="{B8F321E6-F829-499A-849B-97E6585F6F80}" dt="2022-06-01T02:37:46.297" v="6273" actId="478"/>
          <ac:picMkLst>
            <pc:docMk/>
            <pc:sldMk cId="3250036276" sldId="279"/>
            <ac:picMk id="31" creationId="{DEEB4C07-A1FC-7094-288B-4A449BFA160F}"/>
          </ac:picMkLst>
        </pc:picChg>
        <pc:picChg chg="add mod ord">
          <ac:chgData name="原口 俊樹" userId="565e9abb-7d43-4d93-ba42-f3a4c75dfb0e" providerId="ADAL" clId="{B8F321E6-F829-499A-849B-97E6585F6F80}" dt="2022-06-01T02:40:18.429" v="6320" actId="1076"/>
          <ac:picMkLst>
            <pc:docMk/>
            <pc:sldMk cId="3250036276" sldId="279"/>
            <ac:picMk id="33" creationId="{0AFC86A5-44C7-5C5D-EBB0-65AF02E5730F}"/>
          </ac:picMkLst>
        </pc:picChg>
        <pc:picChg chg="add mod ord">
          <ac:chgData name="原口 俊樹" userId="565e9abb-7d43-4d93-ba42-f3a4c75dfb0e" providerId="ADAL" clId="{B8F321E6-F829-499A-849B-97E6585F6F80}" dt="2022-06-01T02:42:19.644" v="6363" actId="167"/>
          <ac:picMkLst>
            <pc:docMk/>
            <pc:sldMk cId="3250036276" sldId="279"/>
            <ac:picMk id="37" creationId="{929C055D-CF6D-921C-9D57-365D08EF729C}"/>
          </ac:picMkLst>
        </pc:picChg>
        <pc:picChg chg="add mod">
          <ac:chgData name="原口 俊樹" userId="565e9abb-7d43-4d93-ba42-f3a4c75dfb0e" providerId="ADAL" clId="{B8F321E6-F829-499A-849B-97E6585F6F80}" dt="2022-06-01T02:44:34.770" v="6405" actId="1076"/>
          <ac:picMkLst>
            <pc:docMk/>
            <pc:sldMk cId="3250036276" sldId="279"/>
            <ac:picMk id="38" creationId="{D79C0968-8186-8591-8814-8ED78D03065D}"/>
          </ac:picMkLst>
        </pc:picChg>
        <pc:picChg chg="add mod">
          <ac:chgData name="原口 俊樹" userId="565e9abb-7d43-4d93-ba42-f3a4c75dfb0e" providerId="ADAL" clId="{B8F321E6-F829-499A-849B-97E6585F6F80}" dt="2022-06-01T02:44:49.385" v="6409" actId="29295"/>
          <ac:picMkLst>
            <pc:docMk/>
            <pc:sldMk cId="3250036276" sldId="279"/>
            <ac:picMk id="39" creationId="{D0420D85-630D-76BA-CB68-77204367E450}"/>
          </ac:picMkLst>
        </pc:picChg>
        <pc:picChg chg="add del mod">
          <ac:chgData name="原口 俊樹" userId="565e9abb-7d43-4d93-ba42-f3a4c75dfb0e" providerId="ADAL" clId="{B8F321E6-F829-499A-849B-97E6585F6F80}" dt="2022-06-01T06:08:31.640" v="8873" actId="478"/>
          <ac:picMkLst>
            <pc:docMk/>
            <pc:sldMk cId="3250036276" sldId="279"/>
            <ac:picMk id="1026" creationId="{5B7183E4-FF65-6946-A4CA-A9A0CC458D69}"/>
          </ac:picMkLst>
        </pc:picChg>
      </pc:sldChg>
      <pc:sldChg chg="addSp delSp modSp add del mod modTransition modAnim modShow">
        <pc:chgData name="原口 俊樹" userId="565e9abb-7d43-4d93-ba42-f3a4c75dfb0e" providerId="ADAL" clId="{B8F321E6-F829-499A-849B-97E6585F6F80}" dt="2022-07-14T06:14:57.477" v="37419" actId="47"/>
        <pc:sldMkLst>
          <pc:docMk/>
          <pc:sldMk cId="1934989113" sldId="280"/>
        </pc:sldMkLst>
        <pc:spChg chg="add mod">
          <ac:chgData name="原口 俊樹" userId="565e9abb-7d43-4d93-ba42-f3a4c75dfb0e" providerId="ADAL" clId="{B8F321E6-F829-499A-849B-97E6585F6F80}" dt="2022-06-01T02:56:09.755" v="6854" actId="1076"/>
          <ac:spMkLst>
            <pc:docMk/>
            <pc:sldMk cId="1934989113" sldId="280"/>
            <ac:spMk id="2" creationId="{0E9F78B9-2D57-7CA1-6881-7824FF0386C7}"/>
          </ac:spMkLst>
        </pc:spChg>
        <pc:spChg chg="add mod">
          <ac:chgData name="原口 俊樹" userId="565e9abb-7d43-4d93-ba42-f3a4c75dfb0e" providerId="ADAL" clId="{B8F321E6-F829-499A-849B-97E6585F6F80}" dt="2022-06-01T02:54:56.078" v="6778" actId="1076"/>
          <ac:spMkLst>
            <pc:docMk/>
            <pc:sldMk cId="1934989113" sldId="280"/>
            <ac:spMk id="3" creationId="{588245DF-9EA9-C31C-5D90-7B26AA709B35}"/>
          </ac:spMkLst>
        </pc:spChg>
        <pc:spChg chg="mod">
          <ac:chgData name="原口 俊樹" userId="565e9abb-7d43-4d93-ba42-f3a4c75dfb0e" providerId="ADAL" clId="{B8F321E6-F829-499A-849B-97E6585F6F80}" dt="2022-06-01T06:26:46.289" v="9090"/>
          <ac:spMkLst>
            <pc:docMk/>
            <pc:sldMk cId="1934989113" sldId="280"/>
            <ac:spMk id="4" creationId="{C7B1EF2B-A654-F3C3-54F6-41FF27F95047}"/>
          </ac:spMkLst>
        </pc:spChg>
        <pc:spChg chg="del">
          <ac:chgData name="原口 俊樹" userId="565e9abb-7d43-4d93-ba42-f3a4c75dfb0e" providerId="ADAL" clId="{B8F321E6-F829-499A-849B-97E6585F6F80}" dt="2022-06-01T02:51:37.348" v="6496" actId="478"/>
          <ac:spMkLst>
            <pc:docMk/>
            <pc:sldMk cId="1934989113" sldId="280"/>
            <ac:spMk id="5" creationId="{3F8BF38D-EBE7-0BE1-AE21-9F2FEC6EFCF0}"/>
          </ac:spMkLst>
        </pc:spChg>
        <pc:spChg chg="del">
          <ac:chgData name="原口 俊樹" userId="565e9abb-7d43-4d93-ba42-f3a4c75dfb0e" providerId="ADAL" clId="{B8F321E6-F829-499A-849B-97E6585F6F80}" dt="2022-06-01T02:51:37.348" v="6496" actId="478"/>
          <ac:spMkLst>
            <pc:docMk/>
            <pc:sldMk cId="1934989113" sldId="280"/>
            <ac:spMk id="6" creationId="{EA87B2C5-58B7-47D5-7EF4-AA59ABE0F73D}"/>
          </ac:spMkLst>
        </pc:spChg>
        <pc:spChg chg="add mod">
          <ac:chgData name="原口 俊樹" userId="565e9abb-7d43-4d93-ba42-f3a4c75dfb0e" providerId="ADAL" clId="{B8F321E6-F829-499A-849B-97E6585F6F80}" dt="2022-06-01T02:54:56.078" v="6778" actId="1076"/>
          <ac:spMkLst>
            <pc:docMk/>
            <pc:sldMk cId="1934989113" sldId="280"/>
            <ac:spMk id="7" creationId="{E09557CA-6D98-2C3F-C8C3-7438D7733603}"/>
          </ac:spMkLst>
        </pc:spChg>
        <pc:spChg chg="add mod">
          <ac:chgData name="原口 俊樹" userId="565e9abb-7d43-4d93-ba42-f3a4c75dfb0e" providerId="ADAL" clId="{B8F321E6-F829-499A-849B-97E6585F6F80}" dt="2022-06-01T02:55:36.337" v="6847" actId="1076"/>
          <ac:spMkLst>
            <pc:docMk/>
            <pc:sldMk cId="1934989113" sldId="280"/>
            <ac:spMk id="8" creationId="{DCC6FB56-71E4-F153-4FD5-3661FE9CCE19}"/>
          </ac:spMkLst>
        </pc:spChg>
        <pc:spChg chg="del">
          <ac:chgData name="原口 俊樹" userId="565e9abb-7d43-4d93-ba42-f3a4c75dfb0e" providerId="ADAL" clId="{B8F321E6-F829-499A-849B-97E6585F6F80}" dt="2022-06-01T02:51:37.348" v="6496" actId="478"/>
          <ac:spMkLst>
            <pc:docMk/>
            <pc:sldMk cId="1934989113" sldId="280"/>
            <ac:spMk id="9" creationId="{EA6F7E82-8AC4-2B69-EFC1-0985366301C9}"/>
          </ac:spMkLst>
        </pc:spChg>
        <pc:spChg chg="del">
          <ac:chgData name="原口 俊樹" userId="565e9abb-7d43-4d93-ba42-f3a4c75dfb0e" providerId="ADAL" clId="{B8F321E6-F829-499A-849B-97E6585F6F80}" dt="2022-06-01T02:51:37.348" v="6496" actId="478"/>
          <ac:spMkLst>
            <pc:docMk/>
            <pc:sldMk cId="1934989113" sldId="280"/>
            <ac:spMk id="10" creationId="{2A4C9C45-B0D9-68F1-929D-8EC942006F65}"/>
          </ac:spMkLst>
        </pc:spChg>
        <pc:spChg chg="del">
          <ac:chgData name="原口 俊樹" userId="565e9abb-7d43-4d93-ba42-f3a4c75dfb0e" providerId="ADAL" clId="{B8F321E6-F829-499A-849B-97E6585F6F80}" dt="2022-06-01T02:51:37.348" v="6496" actId="478"/>
          <ac:spMkLst>
            <pc:docMk/>
            <pc:sldMk cId="1934989113" sldId="280"/>
            <ac:spMk id="11" creationId="{7C45BB1B-0A3B-9A36-02D8-5FF1E4FF60A3}"/>
          </ac:spMkLst>
        </pc:spChg>
        <pc:spChg chg="add mod">
          <ac:chgData name="原口 俊樹" userId="565e9abb-7d43-4d93-ba42-f3a4c75dfb0e" providerId="ADAL" clId="{B8F321E6-F829-499A-849B-97E6585F6F80}" dt="2022-06-01T02:55:44.126" v="6849" actId="207"/>
          <ac:spMkLst>
            <pc:docMk/>
            <pc:sldMk cId="1934989113" sldId="280"/>
            <ac:spMk id="12" creationId="{26329390-4D56-57CB-7C15-C90CCA2B9180}"/>
          </ac:spMkLst>
        </pc:spChg>
        <pc:spChg chg="del">
          <ac:chgData name="原口 俊樹" userId="565e9abb-7d43-4d93-ba42-f3a4c75dfb0e" providerId="ADAL" clId="{B8F321E6-F829-499A-849B-97E6585F6F80}" dt="2022-06-01T02:51:37.348" v="6496" actId="478"/>
          <ac:spMkLst>
            <pc:docMk/>
            <pc:sldMk cId="1934989113" sldId="280"/>
            <ac:spMk id="13" creationId="{712E68F9-FD0B-A359-AE17-9BCB672ED41A}"/>
          </ac:spMkLst>
        </pc:spChg>
        <pc:spChg chg="del">
          <ac:chgData name="原口 俊樹" userId="565e9abb-7d43-4d93-ba42-f3a4c75dfb0e" providerId="ADAL" clId="{B8F321E6-F829-499A-849B-97E6585F6F80}" dt="2022-06-01T02:51:37.348" v="6496" actId="478"/>
          <ac:spMkLst>
            <pc:docMk/>
            <pc:sldMk cId="1934989113" sldId="280"/>
            <ac:spMk id="14" creationId="{46A8A4E8-0D84-0EAF-0263-15C89475D721}"/>
          </ac:spMkLst>
        </pc:spChg>
        <pc:spChg chg="del">
          <ac:chgData name="原口 俊樹" userId="565e9abb-7d43-4d93-ba42-f3a4c75dfb0e" providerId="ADAL" clId="{B8F321E6-F829-499A-849B-97E6585F6F80}" dt="2022-06-01T02:51:37.348" v="6496" actId="478"/>
          <ac:spMkLst>
            <pc:docMk/>
            <pc:sldMk cId="1934989113" sldId="280"/>
            <ac:spMk id="15" creationId="{D2316A8D-1B8B-DCFB-0B62-2DE571BCE7A6}"/>
          </ac:spMkLst>
        </pc:spChg>
        <pc:spChg chg="add mod">
          <ac:chgData name="原口 俊樹" userId="565e9abb-7d43-4d93-ba42-f3a4c75dfb0e" providerId="ADAL" clId="{B8F321E6-F829-499A-849B-97E6585F6F80}" dt="2022-06-01T02:56:43.288" v="6925" actId="1076"/>
          <ac:spMkLst>
            <pc:docMk/>
            <pc:sldMk cId="1934989113" sldId="280"/>
            <ac:spMk id="16" creationId="{2EA35F91-A43C-5979-2974-692FE8C988B6}"/>
          </ac:spMkLst>
        </pc:spChg>
        <pc:spChg chg="add mod">
          <ac:chgData name="原口 俊樹" userId="565e9abb-7d43-4d93-ba42-f3a4c75dfb0e" providerId="ADAL" clId="{B8F321E6-F829-499A-849B-97E6585F6F80}" dt="2022-06-01T02:56:50.654" v="6938" actId="1076"/>
          <ac:spMkLst>
            <pc:docMk/>
            <pc:sldMk cId="1934989113" sldId="280"/>
            <ac:spMk id="17" creationId="{E73B2FE6-68AF-A07B-AA1C-0E62D314C398}"/>
          </ac:spMkLst>
        </pc:spChg>
        <pc:spChg chg="add mod">
          <ac:chgData name="原口 俊樹" userId="565e9abb-7d43-4d93-ba42-f3a4c75dfb0e" providerId="ADAL" clId="{B8F321E6-F829-499A-849B-97E6585F6F80}" dt="2022-06-01T06:26:52.830" v="9093" actId="207"/>
          <ac:spMkLst>
            <pc:docMk/>
            <pc:sldMk cId="1934989113" sldId="280"/>
            <ac:spMk id="18" creationId="{0E74C280-F6FB-5022-2A42-99000A106C19}"/>
          </ac:spMkLst>
        </pc:spChg>
        <pc:spChg chg="add mod">
          <ac:chgData name="原口 俊樹" userId="565e9abb-7d43-4d93-ba42-f3a4c75dfb0e" providerId="ADAL" clId="{B8F321E6-F829-499A-849B-97E6585F6F80}" dt="2022-06-01T02:56:47.905" v="6937"/>
          <ac:spMkLst>
            <pc:docMk/>
            <pc:sldMk cId="1934989113" sldId="280"/>
            <ac:spMk id="32" creationId="{06729F6F-EAD4-6C63-D51D-5B837D41A1FF}"/>
          </ac:spMkLst>
        </pc:spChg>
        <pc:spChg chg="del">
          <ac:chgData name="原口 俊樹" userId="565e9abb-7d43-4d93-ba42-f3a4c75dfb0e" providerId="ADAL" clId="{B8F321E6-F829-499A-849B-97E6585F6F80}" dt="2022-06-01T02:51:37.348" v="6496" actId="478"/>
          <ac:spMkLst>
            <pc:docMk/>
            <pc:sldMk cId="1934989113" sldId="280"/>
            <ac:spMk id="34" creationId="{F30B7D05-FC4D-4A07-9C50-4EC14FDE2597}"/>
          </ac:spMkLst>
        </pc:spChg>
        <pc:spChg chg="del">
          <ac:chgData name="原口 俊樹" userId="565e9abb-7d43-4d93-ba42-f3a4c75dfb0e" providerId="ADAL" clId="{B8F321E6-F829-499A-849B-97E6585F6F80}" dt="2022-06-01T02:51:37.348" v="6496" actId="478"/>
          <ac:spMkLst>
            <pc:docMk/>
            <pc:sldMk cId="1934989113" sldId="280"/>
            <ac:spMk id="35" creationId="{7FFA72BE-2BF2-4F78-4675-F25CDCDCEDFA}"/>
          </ac:spMkLst>
        </pc:spChg>
        <pc:spChg chg="del">
          <ac:chgData name="原口 俊樹" userId="565e9abb-7d43-4d93-ba42-f3a4c75dfb0e" providerId="ADAL" clId="{B8F321E6-F829-499A-849B-97E6585F6F80}" dt="2022-06-01T02:51:37.348" v="6496" actId="478"/>
          <ac:spMkLst>
            <pc:docMk/>
            <pc:sldMk cId="1934989113" sldId="280"/>
            <ac:spMk id="36" creationId="{28FEF4A9-9D9C-C93F-D2AB-89FC23E35ED3}"/>
          </ac:spMkLst>
        </pc:spChg>
        <pc:spChg chg="del">
          <ac:chgData name="原口 俊樹" userId="565e9abb-7d43-4d93-ba42-f3a4c75dfb0e" providerId="ADAL" clId="{B8F321E6-F829-499A-849B-97E6585F6F80}" dt="2022-06-01T02:51:37.348" v="6496" actId="478"/>
          <ac:spMkLst>
            <pc:docMk/>
            <pc:sldMk cId="1934989113" sldId="280"/>
            <ac:spMk id="40" creationId="{F6702A54-4C7F-619E-FEC1-CAC1BD71D4B0}"/>
          </ac:spMkLst>
        </pc:spChg>
        <pc:grpChg chg="del">
          <ac:chgData name="原口 俊樹" userId="565e9abb-7d43-4d93-ba42-f3a4c75dfb0e" providerId="ADAL" clId="{B8F321E6-F829-499A-849B-97E6585F6F80}" dt="2022-06-01T02:51:37.348" v="6496" actId="478"/>
          <ac:grpSpMkLst>
            <pc:docMk/>
            <pc:sldMk cId="1934989113" sldId="280"/>
            <ac:grpSpMk id="27" creationId="{51FDB866-4EB8-14B2-4B4E-B9F61C7D57E5}"/>
          </ac:grpSpMkLst>
        </pc:grpChg>
        <pc:picChg chg="del">
          <ac:chgData name="原口 俊樹" userId="565e9abb-7d43-4d93-ba42-f3a4c75dfb0e" providerId="ADAL" clId="{B8F321E6-F829-499A-849B-97E6585F6F80}" dt="2022-06-01T02:51:37.348" v="6496" actId="478"/>
          <ac:picMkLst>
            <pc:docMk/>
            <pc:sldMk cId="1934989113" sldId="280"/>
            <ac:picMk id="30" creationId="{902B4085-FD14-8A67-6E5C-F55D37618646}"/>
          </ac:picMkLst>
        </pc:picChg>
        <pc:picChg chg="del">
          <ac:chgData name="原口 俊樹" userId="565e9abb-7d43-4d93-ba42-f3a4c75dfb0e" providerId="ADAL" clId="{B8F321E6-F829-499A-849B-97E6585F6F80}" dt="2022-06-01T02:51:37.348" v="6496" actId="478"/>
          <ac:picMkLst>
            <pc:docMk/>
            <pc:sldMk cId="1934989113" sldId="280"/>
            <ac:picMk id="33" creationId="{0AFC86A5-44C7-5C5D-EBB0-65AF02E5730F}"/>
          </ac:picMkLst>
        </pc:picChg>
        <pc:picChg chg="del">
          <ac:chgData name="原口 俊樹" userId="565e9abb-7d43-4d93-ba42-f3a4c75dfb0e" providerId="ADAL" clId="{B8F321E6-F829-499A-849B-97E6585F6F80}" dt="2022-06-01T02:51:37.348" v="6496" actId="478"/>
          <ac:picMkLst>
            <pc:docMk/>
            <pc:sldMk cId="1934989113" sldId="280"/>
            <ac:picMk id="37" creationId="{929C055D-CF6D-921C-9D57-365D08EF729C}"/>
          </ac:picMkLst>
        </pc:picChg>
        <pc:picChg chg="del">
          <ac:chgData name="原口 俊樹" userId="565e9abb-7d43-4d93-ba42-f3a4c75dfb0e" providerId="ADAL" clId="{B8F321E6-F829-499A-849B-97E6585F6F80}" dt="2022-06-01T02:51:37.348" v="6496" actId="478"/>
          <ac:picMkLst>
            <pc:docMk/>
            <pc:sldMk cId="1934989113" sldId="280"/>
            <ac:picMk id="38" creationId="{D79C0968-8186-8591-8814-8ED78D03065D}"/>
          </ac:picMkLst>
        </pc:picChg>
        <pc:picChg chg="del">
          <ac:chgData name="原口 俊樹" userId="565e9abb-7d43-4d93-ba42-f3a4c75dfb0e" providerId="ADAL" clId="{B8F321E6-F829-499A-849B-97E6585F6F80}" dt="2022-06-01T02:51:37.348" v="6496" actId="478"/>
          <ac:picMkLst>
            <pc:docMk/>
            <pc:sldMk cId="1934989113" sldId="280"/>
            <ac:picMk id="39" creationId="{D0420D85-630D-76BA-CB68-77204367E450}"/>
          </ac:picMkLst>
        </pc:picChg>
        <pc:picChg chg="del">
          <ac:chgData name="原口 俊樹" userId="565e9abb-7d43-4d93-ba42-f3a4c75dfb0e" providerId="ADAL" clId="{B8F321E6-F829-499A-849B-97E6585F6F80}" dt="2022-06-01T02:51:37.348" v="6496" actId="478"/>
          <ac:picMkLst>
            <pc:docMk/>
            <pc:sldMk cId="1934989113" sldId="280"/>
            <ac:picMk id="1026" creationId="{5B7183E4-FF65-6946-A4CA-A9A0CC458D69}"/>
          </ac:picMkLst>
        </pc:picChg>
        <pc:picChg chg="add mod">
          <ac:chgData name="原口 俊樹" userId="565e9abb-7d43-4d93-ba42-f3a4c75dfb0e" providerId="ADAL" clId="{B8F321E6-F829-499A-849B-97E6585F6F80}" dt="2022-06-01T02:54:56.078" v="6778" actId="1076"/>
          <ac:picMkLst>
            <pc:docMk/>
            <pc:sldMk cId="1934989113" sldId="280"/>
            <ac:picMk id="2050" creationId="{8E6B4792-CE76-129A-741B-C9B0F605E750}"/>
          </ac:picMkLst>
        </pc:picChg>
      </pc:sldChg>
      <pc:sldChg chg="addSp delSp modSp add del mod modTransition modShow">
        <pc:chgData name="原口 俊樹" userId="565e9abb-7d43-4d93-ba42-f3a4c75dfb0e" providerId="ADAL" clId="{B8F321E6-F829-499A-849B-97E6585F6F80}" dt="2022-07-14T06:14:57.477" v="37419" actId="47"/>
        <pc:sldMkLst>
          <pc:docMk/>
          <pc:sldMk cId="3894346403" sldId="281"/>
        </pc:sldMkLst>
        <pc:spChg chg="mod">
          <ac:chgData name="原口 俊樹" userId="565e9abb-7d43-4d93-ba42-f3a4c75dfb0e" providerId="ADAL" clId="{B8F321E6-F829-499A-849B-97E6585F6F80}" dt="2022-06-01T04:46:55.806" v="8545"/>
          <ac:spMkLst>
            <pc:docMk/>
            <pc:sldMk cId="3894346403" sldId="281"/>
            <ac:spMk id="10" creationId="{8888A13E-0BA6-35BE-BA57-E20E3069210A}"/>
          </ac:spMkLst>
        </pc:spChg>
        <pc:grpChg chg="add del">
          <ac:chgData name="原口 俊樹" userId="565e9abb-7d43-4d93-ba42-f3a4c75dfb0e" providerId="ADAL" clId="{B8F321E6-F829-499A-849B-97E6585F6F80}" dt="2022-06-02T09:26:04.569" v="9160" actId="478"/>
          <ac:grpSpMkLst>
            <pc:docMk/>
            <pc:sldMk cId="3894346403" sldId="281"/>
            <ac:grpSpMk id="11" creationId="{B826D824-FE34-94A3-BDA6-127C2AB35C37}"/>
          </ac:grpSpMkLst>
        </pc:grpChg>
        <pc:grpChg chg="add del">
          <ac:chgData name="原口 俊樹" userId="565e9abb-7d43-4d93-ba42-f3a4c75dfb0e" providerId="ADAL" clId="{B8F321E6-F829-499A-849B-97E6585F6F80}" dt="2022-06-02T09:26:04.540" v="9159" actId="478"/>
          <ac:grpSpMkLst>
            <pc:docMk/>
            <pc:sldMk cId="3894346403" sldId="281"/>
            <ac:grpSpMk id="14" creationId="{C8FA9B43-A8D9-7281-E71E-372A0524DEE7}"/>
          </ac:grpSpMkLst>
        </pc:grpChg>
      </pc:sldChg>
      <pc:sldChg chg="addSp modSp add del mod modTransition modShow">
        <pc:chgData name="原口 俊樹" userId="565e9abb-7d43-4d93-ba42-f3a4c75dfb0e" providerId="ADAL" clId="{B8F321E6-F829-499A-849B-97E6585F6F80}" dt="2022-07-14T06:14:57.477" v="37419" actId="47"/>
        <pc:sldMkLst>
          <pc:docMk/>
          <pc:sldMk cId="1201165972" sldId="282"/>
        </pc:sldMkLst>
        <pc:spChg chg="add mod">
          <ac:chgData name="原口 俊樹" userId="565e9abb-7d43-4d93-ba42-f3a4c75dfb0e" providerId="ADAL" clId="{B8F321E6-F829-499A-849B-97E6585F6F80}" dt="2022-06-01T04:48:15.374" v="8648" actId="164"/>
          <ac:spMkLst>
            <pc:docMk/>
            <pc:sldMk cId="1201165972" sldId="282"/>
            <ac:spMk id="2" creationId="{1B72DDF6-7AD2-ED71-AD0C-7F160AF23BEB}"/>
          </ac:spMkLst>
        </pc:spChg>
        <pc:spChg chg="add mod">
          <ac:chgData name="原口 俊樹" userId="565e9abb-7d43-4d93-ba42-f3a4c75dfb0e" providerId="ADAL" clId="{B8F321E6-F829-499A-849B-97E6585F6F80}" dt="2022-06-01T04:48:15.374" v="8648" actId="164"/>
          <ac:spMkLst>
            <pc:docMk/>
            <pc:sldMk cId="1201165972" sldId="282"/>
            <ac:spMk id="3" creationId="{AA5D7F36-9DA2-7129-CD2C-4A77AD475E53}"/>
          </ac:spMkLst>
        </pc:spChg>
        <pc:spChg chg="mod">
          <ac:chgData name="原口 俊樹" userId="565e9abb-7d43-4d93-ba42-f3a4c75dfb0e" providerId="ADAL" clId="{B8F321E6-F829-499A-849B-97E6585F6F80}" dt="2022-06-01T06:27:00.450" v="9095"/>
          <ac:spMkLst>
            <pc:docMk/>
            <pc:sldMk cId="1201165972" sldId="282"/>
            <ac:spMk id="5" creationId="{1B44D267-F17A-532E-0A36-E8002B6FE87D}"/>
          </ac:spMkLst>
        </pc:spChg>
        <pc:spChg chg="add mod">
          <ac:chgData name="原口 俊樹" userId="565e9abb-7d43-4d93-ba42-f3a4c75dfb0e" providerId="ADAL" clId="{B8F321E6-F829-499A-849B-97E6585F6F80}" dt="2022-06-01T04:48:29.609" v="8650" actId="13926"/>
          <ac:spMkLst>
            <pc:docMk/>
            <pc:sldMk cId="1201165972" sldId="282"/>
            <ac:spMk id="10" creationId="{C7CCC683-C5EA-039C-EAF9-F81A4746B2DA}"/>
          </ac:spMkLst>
        </pc:spChg>
        <pc:grpChg chg="add mod">
          <ac:chgData name="原口 俊樹" userId="565e9abb-7d43-4d93-ba42-f3a4c75dfb0e" providerId="ADAL" clId="{B8F321E6-F829-499A-849B-97E6585F6F80}" dt="2022-06-01T04:48:18.786" v="8649" actId="12788"/>
          <ac:grpSpMkLst>
            <pc:docMk/>
            <pc:sldMk cId="1201165972" sldId="282"/>
            <ac:grpSpMk id="8" creationId="{B8AAF0D2-792D-5308-5164-38FA5CB0F3A2}"/>
          </ac:grpSpMkLst>
        </pc:grpChg>
      </pc:sldChg>
      <pc:sldChg chg="addSp delSp modSp add del mod">
        <pc:chgData name="原口 俊樹" userId="565e9abb-7d43-4d93-ba42-f3a4c75dfb0e" providerId="ADAL" clId="{B8F321E6-F829-499A-849B-97E6585F6F80}" dt="2022-06-02T09:31:14.592" v="9178" actId="47"/>
        <pc:sldMkLst>
          <pc:docMk/>
          <pc:sldMk cId="4129406845" sldId="283"/>
        </pc:sldMkLst>
        <pc:spChg chg="del">
          <ac:chgData name="原口 俊樹" userId="565e9abb-7d43-4d93-ba42-f3a4c75dfb0e" providerId="ADAL" clId="{B8F321E6-F829-499A-849B-97E6585F6F80}" dt="2022-06-01T04:48:36.814" v="8652" actId="478"/>
          <ac:spMkLst>
            <pc:docMk/>
            <pc:sldMk cId="4129406845" sldId="283"/>
            <ac:spMk id="10" creationId="{8888A13E-0BA6-35BE-BA57-E20E3069210A}"/>
          </ac:spMkLst>
        </pc:spChg>
        <pc:grpChg chg="add del">
          <ac:chgData name="原口 俊樹" userId="565e9abb-7d43-4d93-ba42-f3a4c75dfb0e" providerId="ADAL" clId="{B8F321E6-F829-499A-849B-97E6585F6F80}" dt="2022-06-02T09:26:04.510" v="9158" actId="478"/>
          <ac:grpSpMkLst>
            <pc:docMk/>
            <pc:sldMk cId="4129406845" sldId="283"/>
            <ac:grpSpMk id="11" creationId="{B826D824-FE34-94A3-BDA6-127C2AB35C37}"/>
          </ac:grpSpMkLst>
        </pc:grpChg>
        <pc:grpChg chg="add del">
          <ac:chgData name="原口 俊樹" userId="565e9abb-7d43-4d93-ba42-f3a4c75dfb0e" providerId="ADAL" clId="{B8F321E6-F829-499A-849B-97E6585F6F80}" dt="2022-06-02T09:26:03.996" v="9157" actId="478"/>
          <ac:grpSpMkLst>
            <pc:docMk/>
            <pc:sldMk cId="4129406845" sldId="283"/>
            <ac:grpSpMk id="14" creationId="{C8FA9B43-A8D9-7281-E71E-372A0524DEE7}"/>
          </ac:grpSpMkLst>
        </pc:grpChg>
        <pc:picChg chg="add mod">
          <ac:chgData name="原口 俊樹" userId="565e9abb-7d43-4d93-ba42-f3a4c75dfb0e" providerId="ADAL" clId="{B8F321E6-F829-499A-849B-97E6585F6F80}" dt="2022-06-01T04:50:16.309" v="8673" actId="14100"/>
          <ac:picMkLst>
            <pc:docMk/>
            <pc:sldMk cId="4129406845" sldId="283"/>
            <ac:picMk id="9" creationId="{9EF5A917-D01A-6205-BE67-480F46EC01B9}"/>
          </ac:picMkLst>
        </pc:picChg>
      </pc:sldChg>
      <pc:sldChg chg="delSp modSp add del mod modTransition modShow">
        <pc:chgData name="原口 俊樹" userId="565e9abb-7d43-4d93-ba42-f3a4c75dfb0e" providerId="ADAL" clId="{B8F321E6-F829-499A-849B-97E6585F6F80}" dt="2022-07-14T06:14:57.477" v="37419" actId="47"/>
        <pc:sldMkLst>
          <pc:docMk/>
          <pc:sldMk cId="404186777" sldId="284"/>
        </pc:sldMkLst>
        <pc:spChg chg="mod">
          <ac:chgData name="原口 俊樹" userId="565e9abb-7d43-4d93-ba42-f3a4c75dfb0e" providerId="ADAL" clId="{B8F321E6-F829-499A-849B-97E6585F6F80}" dt="2022-06-01T04:50:32.571" v="8680" actId="6549"/>
          <ac:spMkLst>
            <pc:docMk/>
            <pc:sldMk cId="404186777" sldId="284"/>
            <ac:spMk id="5" creationId="{1B44D267-F17A-532E-0A36-E8002B6FE87D}"/>
          </ac:spMkLst>
        </pc:spChg>
        <pc:spChg chg="del">
          <ac:chgData name="原口 俊樹" userId="565e9abb-7d43-4d93-ba42-f3a4c75dfb0e" providerId="ADAL" clId="{B8F321E6-F829-499A-849B-97E6585F6F80}" dt="2022-06-01T04:50:35.258" v="8681" actId="478"/>
          <ac:spMkLst>
            <pc:docMk/>
            <pc:sldMk cId="404186777" sldId="284"/>
            <ac:spMk id="7" creationId="{8A20C8B2-F7AE-0D5B-7E13-1E1C6E28E4FE}"/>
          </ac:spMkLst>
        </pc:spChg>
        <pc:spChg chg="del">
          <ac:chgData name="原口 俊樹" userId="565e9abb-7d43-4d93-ba42-f3a4c75dfb0e" providerId="ADAL" clId="{B8F321E6-F829-499A-849B-97E6585F6F80}" dt="2022-06-01T04:50:35.258" v="8681" actId="478"/>
          <ac:spMkLst>
            <pc:docMk/>
            <pc:sldMk cId="404186777" sldId="284"/>
            <ac:spMk id="9" creationId="{F08ABBEB-8256-FA16-3967-D4DD814AF409}"/>
          </ac:spMkLst>
        </pc:spChg>
      </pc:sldChg>
      <pc:sldChg chg="add del">
        <pc:chgData name="原口 俊樹" userId="565e9abb-7d43-4d93-ba42-f3a4c75dfb0e" providerId="ADAL" clId="{B8F321E6-F829-499A-849B-97E6585F6F80}" dt="2022-06-01T04:50:15.770" v="8672"/>
        <pc:sldMkLst>
          <pc:docMk/>
          <pc:sldMk cId="3189415945" sldId="284"/>
        </pc:sldMkLst>
      </pc:sldChg>
      <pc:sldChg chg="delSp modSp add del mod modTransition modShow">
        <pc:chgData name="原口 俊樹" userId="565e9abb-7d43-4d93-ba42-f3a4c75dfb0e" providerId="ADAL" clId="{B8F321E6-F829-499A-849B-97E6585F6F80}" dt="2022-07-14T06:14:57.477" v="37419" actId="47"/>
        <pc:sldMkLst>
          <pc:docMk/>
          <pc:sldMk cId="812827521" sldId="285"/>
        </pc:sldMkLst>
        <pc:spChg chg="mod">
          <ac:chgData name="原口 俊樹" userId="565e9abb-7d43-4d93-ba42-f3a4c75dfb0e" providerId="ADAL" clId="{B8F321E6-F829-499A-849B-97E6585F6F80}" dt="2022-06-01T04:50:38.644" v="8682" actId="6549"/>
          <ac:spMkLst>
            <pc:docMk/>
            <pc:sldMk cId="812827521" sldId="285"/>
            <ac:spMk id="5" creationId="{1B44D267-F17A-532E-0A36-E8002B6FE87D}"/>
          </ac:spMkLst>
        </pc:spChg>
        <pc:spChg chg="del mod">
          <ac:chgData name="原口 俊樹" userId="565e9abb-7d43-4d93-ba42-f3a4c75dfb0e" providerId="ADAL" clId="{B8F321E6-F829-499A-849B-97E6585F6F80}" dt="2022-06-01T04:50:40.428" v="8684" actId="478"/>
          <ac:spMkLst>
            <pc:docMk/>
            <pc:sldMk cId="812827521" sldId="285"/>
            <ac:spMk id="9" creationId="{F08ABBEB-8256-FA16-3967-D4DD814AF409}"/>
          </ac:spMkLst>
        </pc:spChg>
      </pc:sldChg>
      <pc:sldChg chg="add del">
        <pc:chgData name="原口 俊樹" userId="565e9abb-7d43-4d93-ba42-f3a4c75dfb0e" providerId="ADAL" clId="{B8F321E6-F829-499A-849B-97E6585F6F80}" dt="2022-06-01T04:50:15.576" v="8671"/>
        <pc:sldMkLst>
          <pc:docMk/>
          <pc:sldMk cId="3546325136" sldId="285"/>
        </pc:sldMkLst>
      </pc:sldChg>
      <pc:sldChg chg="modSp add del mod modTransition modShow">
        <pc:chgData name="原口 俊樹" userId="565e9abb-7d43-4d93-ba42-f3a4c75dfb0e" providerId="ADAL" clId="{B8F321E6-F829-499A-849B-97E6585F6F80}" dt="2022-07-14T06:14:57.477" v="37419" actId="47"/>
        <pc:sldMkLst>
          <pc:docMk/>
          <pc:sldMk cId="987506984" sldId="286"/>
        </pc:sldMkLst>
        <pc:spChg chg="mod">
          <ac:chgData name="原口 俊樹" userId="565e9abb-7d43-4d93-ba42-f3a4c75dfb0e" providerId="ADAL" clId="{B8F321E6-F829-499A-849B-97E6585F6F80}" dt="2022-06-01T06:26:29.557" v="9083"/>
          <ac:spMkLst>
            <pc:docMk/>
            <pc:sldMk cId="987506984" sldId="286"/>
            <ac:spMk id="5" creationId="{1B44D267-F17A-532E-0A36-E8002B6FE87D}"/>
          </ac:spMkLst>
        </pc:spChg>
        <pc:spChg chg="mod">
          <ac:chgData name="原口 俊樹" userId="565e9abb-7d43-4d93-ba42-f3a4c75dfb0e" providerId="ADAL" clId="{B8F321E6-F829-499A-849B-97E6585F6F80}" dt="2022-06-01T04:55:45.622" v="8797" actId="1038"/>
          <ac:spMkLst>
            <pc:docMk/>
            <pc:sldMk cId="987506984" sldId="286"/>
            <ac:spMk id="6" creationId="{1A345C9D-F2E9-7761-BE0B-5D21A8480CA7}"/>
          </ac:spMkLst>
        </pc:spChg>
        <pc:spChg chg="mod">
          <ac:chgData name="原口 俊樹" userId="565e9abb-7d43-4d93-ba42-f3a4c75dfb0e" providerId="ADAL" clId="{B8F321E6-F829-499A-849B-97E6585F6F80}" dt="2022-06-01T04:55:45.622" v="8797" actId="1038"/>
          <ac:spMkLst>
            <pc:docMk/>
            <pc:sldMk cId="987506984" sldId="286"/>
            <ac:spMk id="7" creationId="{8A20C8B2-F7AE-0D5B-7E13-1E1C6E28E4FE}"/>
          </ac:spMkLst>
        </pc:spChg>
        <pc:spChg chg="mod">
          <ac:chgData name="原口 俊樹" userId="565e9abb-7d43-4d93-ba42-f3a4c75dfb0e" providerId="ADAL" clId="{B8F321E6-F829-499A-849B-97E6585F6F80}" dt="2022-06-01T04:55:45.622" v="8797" actId="1038"/>
          <ac:spMkLst>
            <pc:docMk/>
            <pc:sldMk cId="987506984" sldId="286"/>
            <ac:spMk id="9" creationId="{F08ABBEB-8256-FA16-3967-D4DD814AF409}"/>
          </ac:spMkLst>
        </pc:spChg>
      </pc:sldChg>
      <pc:sldChg chg="add del">
        <pc:chgData name="原口 俊樹" userId="565e9abb-7d43-4d93-ba42-f3a4c75dfb0e" providerId="ADAL" clId="{B8F321E6-F829-499A-849B-97E6585F6F80}" dt="2022-06-01T04:50:15.393" v="8670"/>
        <pc:sldMkLst>
          <pc:docMk/>
          <pc:sldMk cId="2347576304" sldId="286"/>
        </pc:sldMkLst>
      </pc:sldChg>
      <pc:sldChg chg="delSp add del mod modTransition delAnim modAnim modShow">
        <pc:chgData name="原口 俊樹" userId="565e9abb-7d43-4d93-ba42-f3a4c75dfb0e" providerId="ADAL" clId="{B8F321E6-F829-499A-849B-97E6585F6F80}" dt="2022-07-14T06:14:57.477" v="37419" actId="47"/>
        <pc:sldMkLst>
          <pc:docMk/>
          <pc:sldMk cId="2045263177" sldId="287"/>
        </pc:sldMkLst>
        <pc:spChg chg="del">
          <ac:chgData name="原口 俊樹" userId="565e9abb-7d43-4d93-ba42-f3a4c75dfb0e" providerId="ADAL" clId="{B8F321E6-F829-499A-849B-97E6585F6F80}" dt="2022-06-01T04:52:10.341" v="8745" actId="478"/>
          <ac:spMkLst>
            <pc:docMk/>
            <pc:sldMk cId="2045263177" sldId="287"/>
            <ac:spMk id="2" creationId="{59DB4ECB-7B45-A5AB-FFE6-3AF404BEEEA0}"/>
          </ac:spMkLst>
        </pc:spChg>
        <pc:spChg chg="del">
          <ac:chgData name="原口 俊樹" userId="565e9abb-7d43-4d93-ba42-f3a4c75dfb0e" providerId="ADAL" clId="{B8F321E6-F829-499A-849B-97E6585F6F80}" dt="2022-06-01T04:52:11.201" v="8746" actId="478"/>
          <ac:spMkLst>
            <pc:docMk/>
            <pc:sldMk cId="2045263177" sldId="287"/>
            <ac:spMk id="5" creationId="{A6642451-7295-EA19-904E-752F6815EA94}"/>
          </ac:spMkLst>
        </pc:spChg>
        <pc:grpChg chg="del">
          <ac:chgData name="原口 俊樹" userId="565e9abb-7d43-4d93-ba42-f3a4c75dfb0e" providerId="ADAL" clId="{B8F321E6-F829-499A-849B-97E6585F6F80}" dt="2022-06-01T04:52:11.643" v="8747" actId="478"/>
          <ac:grpSpMkLst>
            <pc:docMk/>
            <pc:sldMk cId="2045263177" sldId="287"/>
            <ac:grpSpMk id="100" creationId="{366FAE9E-D5EC-1F2E-712C-6F845BBDD04A}"/>
          </ac:grpSpMkLst>
        </pc:grpChg>
        <pc:grpChg chg="del">
          <ac:chgData name="原口 俊樹" userId="565e9abb-7d43-4d93-ba42-f3a4c75dfb0e" providerId="ADAL" clId="{B8F321E6-F829-499A-849B-97E6585F6F80}" dt="2022-06-01T04:52:10.341" v="8745" actId="478"/>
          <ac:grpSpMkLst>
            <pc:docMk/>
            <pc:sldMk cId="2045263177" sldId="287"/>
            <ac:grpSpMk id="2061" creationId="{F4EB0FAE-537D-5DDA-CEDE-41512F2A65C3}"/>
          </ac:grpSpMkLst>
        </pc:grpChg>
        <pc:picChg chg="del">
          <ac:chgData name="原口 俊樹" userId="565e9abb-7d43-4d93-ba42-f3a4c75dfb0e" providerId="ADAL" clId="{B8F321E6-F829-499A-849B-97E6585F6F80}" dt="2022-06-01T04:52:10.341" v="8745" actId="478"/>
          <ac:picMkLst>
            <pc:docMk/>
            <pc:sldMk cId="2045263177" sldId="287"/>
            <ac:picMk id="98" creationId="{060C35B1-F45E-EA6F-3489-C1157F9A2330}"/>
          </ac:picMkLst>
        </pc:picChg>
        <pc:picChg chg="del">
          <ac:chgData name="原口 俊樹" userId="565e9abb-7d43-4d93-ba42-f3a4c75dfb0e" providerId="ADAL" clId="{B8F321E6-F829-499A-849B-97E6585F6F80}" dt="2022-06-01T04:52:10.341" v="8745" actId="478"/>
          <ac:picMkLst>
            <pc:docMk/>
            <pc:sldMk cId="2045263177" sldId="287"/>
            <ac:picMk id="99" creationId="{6CF94AC9-850F-C944-F98A-735DCA3E1296}"/>
          </ac:picMkLst>
        </pc:picChg>
        <pc:picChg chg="del">
          <ac:chgData name="原口 俊樹" userId="565e9abb-7d43-4d93-ba42-f3a4c75dfb0e" providerId="ADAL" clId="{B8F321E6-F829-499A-849B-97E6585F6F80}" dt="2022-06-01T04:52:10.341" v="8745" actId="478"/>
          <ac:picMkLst>
            <pc:docMk/>
            <pc:sldMk cId="2045263177" sldId="287"/>
            <ac:picMk id="118" creationId="{CF345FBA-31A3-0FD6-F058-092B60F4A8B8}"/>
          </ac:picMkLst>
        </pc:picChg>
        <pc:picChg chg="del">
          <ac:chgData name="原口 俊樹" userId="565e9abb-7d43-4d93-ba42-f3a4c75dfb0e" providerId="ADAL" clId="{B8F321E6-F829-499A-849B-97E6585F6F80}" dt="2022-06-01T04:52:10.341" v="8745" actId="478"/>
          <ac:picMkLst>
            <pc:docMk/>
            <pc:sldMk cId="2045263177" sldId="287"/>
            <ac:picMk id="119" creationId="{E4235F01-BC47-3E12-1C17-216E998229D8}"/>
          </ac:picMkLst>
        </pc:picChg>
      </pc:sldChg>
      <pc:sldChg chg="add del mod modTransition modShow">
        <pc:chgData name="原口 俊樹" userId="565e9abb-7d43-4d93-ba42-f3a4c75dfb0e" providerId="ADAL" clId="{B8F321E6-F829-499A-849B-97E6585F6F80}" dt="2022-07-14T06:14:57.477" v="37419" actId="47"/>
        <pc:sldMkLst>
          <pc:docMk/>
          <pc:sldMk cId="3412063670" sldId="288"/>
        </pc:sldMkLst>
      </pc:sldChg>
      <pc:sldChg chg="delSp add del mod ord modTransition delAnim modShow">
        <pc:chgData name="原口 俊樹" userId="565e9abb-7d43-4d93-ba42-f3a4c75dfb0e" providerId="ADAL" clId="{B8F321E6-F829-499A-849B-97E6585F6F80}" dt="2022-07-14T06:14:57.477" v="37419" actId="47"/>
        <pc:sldMkLst>
          <pc:docMk/>
          <pc:sldMk cId="2770212722" sldId="289"/>
        </pc:sldMkLst>
        <pc:spChg chg="del">
          <ac:chgData name="原口 俊樹" userId="565e9abb-7d43-4d93-ba42-f3a4c75dfb0e" providerId="ADAL" clId="{B8F321E6-F829-499A-849B-97E6585F6F80}" dt="2022-06-01T06:06:33.572" v="8841" actId="478"/>
          <ac:spMkLst>
            <pc:docMk/>
            <pc:sldMk cId="2770212722" sldId="289"/>
            <ac:spMk id="7" creationId="{D374DD2D-E961-618A-1243-B927722EE1FA}"/>
          </ac:spMkLst>
        </pc:spChg>
        <pc:spChg chg="del">
          <ac:chgData name="原口 俊樹" userId="565e9abb-7d43-4d93-ba42-f3a4c75dfb0e" providerId="ADAL" clId="{B8F321E6-F829-499A-849B-97E6585F6F80}" dt="2022-06-01T06:06:33.572" v="8841" actId="478"/>
          <ac:spMkLst>
            <pc:docMk/>
            <pc:sldMk cId="2770212722" sldId="289"/>
            <ac:spMk id="15" creationId="{96D77094-86E3-FD33-0CEA-6714E0441A1A}"/>
          </ac:spMkLst>
        </pc:spChg>
        <pc:grpChg chg="del">
          <ac:chgData name="原口 俊樹" userId="565e9abb-7d43-4d93-ba42-f3a4c75dfb0e" providerId="ADAL" clId="{B8F321E6-F829-499A-849B-97E6585F6F80}" dt="2022-06-01T06:06:33.572" v="8841" actId="478"/>
          <ac:grpSpMkLst>
            <pc:docMk/>
            <pc:sldMk cId="2770212722" sldId="289"/>
            <ac:grpSpMk id="14" creationId="{857B33C6-434A-B154-478B-48EA7FD0F161}"/>
          </ac:grpSpMkLst>
        </pc:grpChg>
        <pc:picChg chg="del">
          <ac:chgData name="原口 俊樹" userId="565e9abb-7d43-4d93-ba42-f3a4c75dfb0e" providerId="ADAL" clId="{B8F321E6-F829-499A-849B-97E6585F6F80}" dt="2022-06-01T06:06:33.572" v="8841" actId="478"/>
          <ac:picMkLst>
            <pc:docMk/>
            <pc:sldMk cId="2770212722" sldId="289"/>
            <ac:picMk id="5" creationId="{B8DA1393-8B96-C22F-E675-74B77B413CAC}"/>
          </ac:picMkLst>
        </pc:picChg>
      </pc:sldChg>
      <pc:sldChg chg="add del mod modTransition modShow">
        <pc:chgData name="原口 俊樹" userId="565e9abb-7d43-4d93-ba42-f3a4c75dfb0e" providerId="ADAL" clId="{B8F321E6-F829-499A-849B-97E6585F6F80}" dt="2022-07-14T06:14:57.477" v="37419" actId="47"/>
        <pc:sldMkLst>
          <pc:docMk/>
          <pc:sldMk cId="3131511873" sldId="290"/>
        </pc:sldMkLst>
      </pc:sldChg>
      <pc:sldChg chg="modSp add del mod modTransition modShow">
        <pc:chgData name="原口 俊樹" userId="565e9abb-7d43-4d93-ba42-f3a4c75dfb0e" providerId="ADAL" clId="{B8F321E6-F829-499A-849B-97E6585F6F80}" dt="2022-07-14T06:14:57.477" v="37419" actId="47"/>
        <pc:sldMkLst>
          <pc:docMk/>
          <pc:sldMk cId="1673564462" sldId="291"/>
        </pc:sldMkLst>
        <pc:spChg chg="mod">
          <ac:chgData name="原口 俊樹" userId="565e9abb-7d43-4d93-ba42-f3a4c75dfb0e" providerId="ADAL" clId="{B8F321E6-F829-499A-849B-97E6585F6F80}" dt="2022-06-01T06:07:36.480" v="8861"/>
          <ac:spMkLst>
            <pc:docMk/>
            <pc:sldMk cId="1673564462" sldId="291"/>
            <ac:spMk id="19" creationId="{D54F6EC8-1274-8E4B-D33D-FA50A18C9380}"/>
          </ac:spMkLst>
        </pc:spChg>
      </pc:sldChg>
      <pc:sldChg chg="delSp modSp add del mod modTransition modAnim modShow">
        <pc:chgData name="原口 俊樹" userId="565e9abb-7d43-4d93-ba42-f3a4c75dfb0e" providerId="ADAL" clId="{B8F321E6-F829-499A-849B-97E6585F6F80}" dt="2022-07-14T06:14:57.477" v="37419" actId="47"/>
        <pc:sldMkLst>
          <pc:docMk/>
          <pc:sldMk cId="2886689733" sldId="292"/>
        </pc:sldMkLst>
        <pc:spChg chg="mod">
          <ac:chgData name="原口 俊樹" userId="565e9abb-7d43-4d93-ba42-f3a4c75dfb0e" providerId="ADAL" clId="{B8F321E6-F829-499A-849B-97E6585F6F80}" dt="2022-06-01T06:26:40.889" v="9087"/>
          <ac:spMkLst>
            <pc:docMk/>
            <pc:sldMk cId="2886689733" sldId="292"/>
            <ac:spMk id="4" creationId="{C7B1EF2B-A654-F3C3-54F6-41FF27F95047}"/>
          </ac:spMkLst>
        </pc:spChg>
        <pc:spChg chg="del">
          <ac:chgData name="原口 俊樹" userId="565e9abb-7d43-4d93-ba42-f3a4c75dfb0e" providerId="ADAL" clId="{B8F321E6-F829-499A-849B-97E6585F6F80}" dt="2022-06-01T06:08:14.204" v="8869" actId="478"/>
          <ac:spMkLst>
            <pc:docMk/>
            <pc:sldMk cId="2886689733" sldId="292"/>
            <ac:spMk id="10" creationId="{2A4C9C45-B0D9-68F1-929D-8EC942006F65}"/>
          </ac:spMkLst>
        </pc:spChg>
        <pc:spChg chg="del">
          <ac:chgData name="原口 俊樹" userId="565e9abb-7d43-4d93-ba42-f3a4c75dfb0e" providerId="ADAL" clId="{B8F321E6-F829-499A-849B-97E6585F6F80}" dt="2022-06-01T06:08:14.204" v="8869" actId="478"/>
          <ac:spMkLst>
            <pc:docMk/>
            <pc:sldMk cId="2886689733" sldId="292"/>
            <ac:spMk id="11" creationId="{7C45BB1B-0A3B-9A36-02D8-5FF1E4FF60A3}"/>
          </ac:spMkLst>
        </pc:spChg>
        <pc:spChg chg="del">
          <ac:chgData name="原口 俊樹" userId="565e9abb-7d43-4d93-ba42-f3a4c75dfb0e" providerId="ADAL" clId="{B8F321E6-F829-499A-849B-97E6585F6F80}" dt="2022-06-01T06:08:14.204" v="8869" actId="478"/>
          <ac:spMkLst>
            <pc:docMk/>
            <pc:sldMk cId="2886689733" sldId="292"/>
            <ac:spMk id="13" creationId="{712E68F9-FD0B-A359-AE17-9BCB672ED41A}"/>
          </ac:spMkLst>
        </pc:spChg>
        <pc:spChg chg="del">
          <ac:chgData name="原口 俊樹" userId="565e9abb-7d43-4d93-ba42-f3a4c75dfb0e" providerId="ADAL" clId="{B8F321E6-F829-499A-849B-97E6585F6F80}" dt="2022-06-01T06:08:14.204" v="8869" actId="478"/>
          <ac:spMkLst>
            <pc:docMk/>
            <pc:sldMk cId="2886689733" sldId="292"/>
            <ac:spMk id="14" creationId="{46A8A4E8-0D84-0EAF-0263-15C89475D721}"/>
          </ac:spMkLst>
        </pc:spChg>
        <pc:spChg chg="del">
          <ac:chgData name="原口 俊樹" userId="565e9abb-7d43-4d93-ba42-f3a4c75dfb0e" providerId="ADAL" clId="{B8F321E6-F829-499A-849B-97E6585F6F80}" dt="2022-06-01T06:08:14.204" v="8869" actId="478"/>
          <ac:spMkLst>
            <pc:docMk/>
            <pc:sldMk cId="2886689733" sldId="292"/>
            <ac:spMk id="15" creationId="{D2316A8D-1B8B-DCFB-0B62-2DE571BCE7A6}"/>
          </ac:spMkLst>
        </pc:spChg>
        <pc:spChg chg="del">
          <ac:chgData name="原口 俊樹" userId="565e9abb-7d43-4d93-ba42-f3a4c75dfb0e" providerId="ADAL" clId="{B8F321E6-F829-499A-849B-97E6585F6F80}" dt="2022-06-01T06:08:14.204" v="8869" actId="478"/>
          <ac:spMkLst>
            <pc:docMk/>
            <pc:sldMk cId="2886689733" sldId="292"/>
            <ac:spMk id="34" creationId="{F30B7D05-FC4D-4A07-9C50-4EC14FDE2597}"/>
          </ac:spMkLst>
        </pc:spChg>
        <pc:spChg chg="del">
          <ac:chgData name="原口 俊樹" userId="565e9abb-7d43-4d93-ba42-f3a4c75dfb0e" providerId="ADAL" clId="{B8F321E6-F829-499A-849B-97E6585F6F80}" dt="2022-06-01T06:08:14.204" v="8869" actId="478"/>
          <ac:spMkLst>
            <pc:docMk/>
            <pc:sldMk cId="2886689733" sldId="292"/>
            <ac:spMk id="36" creationId="{28FEF4A9-9D9C-C93F-D2AB-89FC23E35ED3}"/>
          </ac:spMkLst>
        </pc:spChg>
        <pc:spChg chg="del">
          <ac:chgData name="原口 俊樹" userId="565e9abb-7d43-4d93-ba42-f3a4c75dfb0e" providerId="ADAL" clId="{B8F321E6-F829-499A-849B-97E6585F6F80}" dt="2022-06-01T06:08:14.204" v="8869" actId="478"/>
          <ac:spMkLst>
            <pc:docMk/>
            <pc:sldMk cId="2886689733" sldId="292"/>
            <ac:spMk id="40" creationId="{F6702A54-4C7F-619E-FEC1-CAC1BD71D4B0}"/>
          </ac:spMkLst>
        </pc:spChg>
        <pc:grpChg chg="del">
          <ac:chgData name="原口 俊樹" userId="565e9abb-7d43-4d93-ba42-f3a4c75dfb0e" providerId="ADAL" clId="{B8F321E6-F829-499A-849B-97E6585F6F80}" dt="2022-06-01T06:08:14.204" v="8869" actId="478"/>
          <ac:grpSpMkLst>
            <pc:docMk/>
            <pc:sldMk cId="2886689733" sldId="292"/>
            <ac:grpSpMk id="27" creationId="{51FDB866-4EB8-14B2-4B4E-B9F61C7D57E5}"/>
          </ac:grpSpMkLst>
        </pc:grpChg>
        <pc:picChg chg="del">
          <ac:chgData name="原口 俊樹" userId="565e9abb-7d43-4d93-ba42-f3a4c75dfb0e" providerId="ADAL" clId="{B8F321E6-F829-499A-849B-97E6585F6F80}" dt="2022-06-01T06:08:14.204" v="8869" actId="478"/>
          <ac:picMkLst>
            <pc:docMk/>
            <pc:sldMk cId="2886689733" sldId="292"/>
            <ac:picMk id="30" creationId="{902B4085-FD14-8A67-6E5C-F55D37618646}"/>
          </ac:picMkLst>
        </pc:picChg>
        <pc:picChg chg="del">
          <ac:chgData name="原口 俊樹" userId="565e9abb-7d43-4d93-ba42-f3a4c75dfb0e" providerId="ADAL" clId="{B8F321E6-F829-499A-849B-97E6585F6F80}" dt="2022-06-01T06:08:14.204" v="8869" actId="478"/>
          <ac:picMkLst>
            <pc:docMk/>
            <pc:sldMk cId="2886689733" sldId="292"/>
            <ac:picMk id="33" creationId="{0AFC86A5-44C7-5C5D-EBB0-65AF02E5730F}"/>
          </ac:picMkLst>
        </pc:picChg>
        <pc:picChg chg="del">
          <ac:chgData name="原口 俊樹" userId="565e9abb-7d43-4d93-ba42-f3a4c75dfb0e" providerId="ADAL" clId="{B8F321E6-F829-499A-849B-97E6585F6F80}" dt="2022-06-01T06:08:14.204" v="8869" actId="478"/>
          <ac:picMkLst>
            <pc:docMk/>
            <pc:sldMk cId="2886689733" sldId="292"/>
            <ac:picMk id="37" creationId="{929C055D-CF6D-921C-9D57-365D08EF729C}"/>
          </ac:picMkLst>
        </pc:picChg>
        <pc:picChg chg="del">
          <ac:chgData name="原口 俊樹" userId="565e9abb-7d43-4d93-ba42-f3a4c75dfb0e" providerId="ADAL" clId="{B8F321E6-F829-499A-849B-97E6585F6F80}" dt="2022-06-01T06:08:14.204" v="8869" actId="478"/>
          <ac:picMkLst>
            <pc:docMk/>
            <pc:sldMk cId="2886689733" sldId="292"/>
            <ac:picMk id="38" creationId="{D79C0968-8186-8591-8814-8ED78D03065D}"/>
          </ac:picMkLst>
        </pc:picChg>
        <pc:picChg chg="del">
          <ac:chgData name="原口 俊樹" userId="565e9abb-7d43-4d93-ba42-f3a4c75dfb0e" providerId="ADAL" clId="{B8F321E6-F829-499A-849B-97E6585F6F80}" dt="2022-06-01T06:08:14.204" v="8869" actId="478"/>
          <ac:picMkLst>
            <pc:docMk/>
            <pc:sldMk cId="2886689733" sldId="292"/>
            <ac:picMk id="39" creationId="{D0420D85-630D-76BA-CB68-77204367E450}"/>
          </ac:picMkLst>
        </pc:picChg>
        <pc:picChg chg="del">
          <ac:chgData name="原口 俊樹" userId="565e9abb-7d43-4d93-ba42-f3a4c75dfb0e" providerId="ADAL" clId="{B8F321E6-F829-499A-849B-97E6585F6F80}" dt="2022-06-01T06:08:14.204" v="8869" actId="478"/>
          <ac:picMkLst>
            <pc:docMk/>
            <pc:sldMk cId="2886689733" sldId="292"/>
            <ac:picMk id="1026" creationId="{5B7183E4-FF65-6946-A4CA-A9A0CC458D69}"/>
          </ac:picMkLst>
        </pc:picChg>
      </pc:sldChg>
      <pc:sldChg chg="modSp add del mod modTransition modShow">
        <pc:chgData name="原口 俊樹" userId="565e9abb-7d43-4d93-ba42-f3a4c75dfb0e" providerId="ADAL" clId="{B8F321E6-F829-499A-849B-97E6585F6F80}" dt="2022-07-14T06:14:57.477" v="37419" actId="47"/>
        <pc:sldMkLst>
          <pc:docMk/>
          <pc:sldMk cId="2864284668" sldId="293"/>
        </pc:sldMkLst>
        <pc:spChg chg="mod">
          <ac:chgData name="原口 俊樹" userId="565e9abb-7d43-4d93-ba42-f3a4c75dfb0e" providerId="ADAL" clId="{B8F321E6-F829-499A-849B-97E6585F6F80}" dt="2022-06-01T06:26:44.192" v="9089"/>
          <ac:spMkLst>
            <pc:docMk/>
            <pc:sldMk cId="2864284668" sldId="293"/>
            <ac:spMk id="4" creationId="{C7B1EF2B-A654-F3C3-54F6-41FF27F95047}"/>
          </ac:spMkLst>
        </pc:spChg>
      </pc:sldChg>
      <pc:sldChg chg="modSp add del mod modTransition modShow">
        <pc:chgData name="原口 俊樹" userId="565e9abb-7d43-4d93-ba42-f3a4c75dfb0e" providerId="ADAL" clId="{B8F321E6-F829-499A-849B-97E6585F6F80}" dt="2022-07-14T06:14:57.477" v="37419" actId="47"/>
        <pc:sldMkLst>
          <pc:docMk/>
          <pc:sldMk cId="210964051" sldId="294"/>
        </pc:sldMkLst>
        <pc:spChg chg="mod">
          <ac:chgData name="原口 俊樹" userId="565e9abb-7d43-4d93-ba42-f3a4c75dfb0e" providerId="ADAL" clId="{B8F321E6-F829-499A-849B-97E6585F6F80}" dt="2022-06-01T06:26:38.911" v="9086"/>
          <ac:spMkLst>
            <pc:docMk/>
            <pc:sldMk cId="210964051" sldId="294"/>
            <ac:spMk id="4" creationId="{C7B1EF2B-A654-F3C3-54F6-41FF27F95047}"/>
          </ac:spMkLst>
        </pc:spChg>
      </pc:sldChg>
      <pc:sldChg chg="addSp delSp modSp add del mod modTransition addAnim delAnim modAnim modShow">
        <pc:chgData name="原口 俊樹" userId="565e9abb-7d43-4d93-ba42-f3a4c75dfb0e" providerId="ADAL" clId="{B8F321E6-F829-499A-849B-97E6585F6F80}" dt="2022-07-14T06:14:57.477" v="37419" actId="47"/>
        <pc:sldMkLst>
          <pc:docMk/>
          <pc:sldMk cId="859257503" sldId="295"/>
        </pc:sldMkLst>
        <pc:spChg chg="add del mod">
          <ac:chgData name="原口 俊樹" userId="565e9abb-7d43-4d93-ba42-f3a4c75dfb0e" providerId="ADAL" clId="{B8F321E6-F829-499A-849B-97E6585F6F80}" dt="2022-06-03T01:29:17.179" v="9550" actId="478"/>
          <ac:spMkLst>
            <pc:docMk/>
            <pc:sldMk cId="859257503" sldId="295"/>
            <ac:spMk id="2" creationId="{E038830D-2BF9-3D8C-807A-C55A1001A948}"/>
          </ac:spMkLst>
        </pc:spChg>
        <pc:spChg chg="del">
          <ac:chgData name="原口 俊樹" userId="565e9abb-7d43-4d93-ba42-f3a4c75dfb0e" providerId="ADAL" clId="{B8F321E6-F829-499A-849B-97E6585F6F80}" dt="2022-06-03T00:46:30.606" v="9180" actId="478"/>
          <ac:spMkLst>
            <pc:docMk/>
            <pc:sldMk cId="859257503" sldId="295"/>
            <ac:spMk id="3" creationId="{8AB21083-7578-7034-B21B-26A5DA276103}"/>
          </ac:spMkLst>
        </pc:spChg>
        <pc:spChg chg="mod">
          <ac:chgData name="原口 俊樹" userId="565e9abb-7d43-4d93-ba42-f3a4c75dfb0e" providerId="ADAL" clId="{B8F321E6-F829-499A-849B-97E6585F6F80}" dt="2022-06-03T01:40:00.711" v="9552" actId="6549"/>
          <ac:spMkLst>
            <pc:docMk/>
            <pc:sldMk cId="859257503" sldId="295"/>
            <ac:spMk id="4" creationId="{A3A41491-77FB-D66B-C9BE-4C8500542277}"/>
          </ac:spMkLst>
        </pc:spChg>
        <pc:spChg chg="del">
          <ac:chgData name="原口 俊樹" userId="565e9abb-7d43-4d93-ba42-f3a4c75dfb0e" providerId="ADAL" clId="{B8F321E6-F829-499A-849B-97E6585F6F80}" dt="2022-06-03T00:46:30.606" v="9180" actId="478"/>
          <ac:spMkLst>
            <pc:docMk/>
            <pc:sldMk cId="859257503" sldId="295"/>
            <ac:spMk id="8" creationId="{396B88EF-DA6C-9E34-E503-66C415E5EE2C}"/>
          </ac:spMkLst>
        </pc:spChg>
        <pc:spChg chg="add del mod ord">
          <ac:chgData name="原口 俊樹" userId="565e9abb-7d43-4d93-ba42-f3a4c75dfb0e" providerId="ADAL" clId="{B8F321E6-F829-499A-849B-97E6585F6F80}" dt="2022-06-03T01:29:17.179" v="9550" actId="478"/>
          <ac:spMkLst>
            <pc:docMk/>
            <pc:sldMk cId="859257503" sldId="295"/>
            <ac:spMk id="9" creationId="{08F2D832-BEBC-D30F-E15B-0CC398AA4773}"/>
          </ac:spMkLst>
        </pc:spChg>
        <pc:spChg chg="del">
          <ac:chgData name="原口 俊樹" userId="565e9abb-7d43-4d93-ba42-f3a4c75dfb0e" providerId="ADAL" clId="{B8F321E6-F829-499A-849B-97E6585F6F80}" dt="2022-06-03T00:46:30.606" v="9180" actId="478"/>
          <ac:spMkLst>
            <pc:docMk/>
            <pc:sldMk cId="859257503" sldId="295"/>
            <ac:spMk id="10" creationId="{CA826937-635A-7599-9EB6-3F96326DA68C}"/>
          </ac:spMkLst>
        </pc:spChg>
        <pc:spChg chg="del">
          <ac:chgData name="原口 俊樹" userId="565e9abb-7d43-4d93-ba42-f3a4c75dfb0e" providerId="ADAL" clId="{B8F321E6-F829-499A-849B-97E6585F6F80}" dt="2022-06-03T00:46:30.606" v="9180" actId="478"/>
          <ac:spMkLst>
            <pc:docMk/>
            <pc:sldMk cId="859257503" sldId="295"/>
            <ac:spMk id="11" creationId="{0D5BC285-7EA4-C6B5-84FC-48BC63723C77}"/>
          </ac:spMkLst>
        </pc:spChg>
        <pc:spChg chg="del">
          <ac:chgData name="原口 俊樹" userId="565e9abb-7d43-4d93-ba42-f3a4c75dfb0e" providerId="ADAL" clId="{B8F321E6-F829-499A-849B-97E6585F6F80}" dt="2022-06-03T00:46:30.606" v="9180" actId="478"/>
          <ac:spMkLst>
            <pc:docMk/>
            <pc:sldMk cId="859257503" sldId="295"/>
            <ac:spMk id="12" creationId="{87B3DD0F-964C-5F47-9140-EF96EE36D6FB}"/>
          </ac:spMkLst>
        </pc:spChg>
        <pc:spChg chg="del">
          <ac:chgData name="原口 俊樹" userId="565e9abb-7d43-4d93-ba42-f3a4c75dfb0e" providerId="ADAL" clId="{B8F321E6-F829-499A-849B-97E6585F6F80}" dt="2022-06-03T00:46:30.606" v="9180" actId="478"/>
          <ac:spMkLst>
            <pc:docMk/>
            <pc:sldMk cId="859257503" sldId="295"/>
            <ac:spMk id="13" creationId="{A187C9CB-EFCE-A48D-85B4-A89EC13E8A1C}"/>
          </ac:spMkLst>
        </pc:spChg>
        <pc:spChg chg="del">
          <ac:chgData name="原口 俊樹" userId="565e9abb-7d43-4d93-ba42-f3a4c75dfb0e" providerId="ADAL" clId="{B8F321E6-F829-499A-849B-97E6585F6F80}" dt="2022-06-03T00:46:30.606" v="9180" actId="478"/>
          <ac:spMkLst>
            <pc:docMk/>
            <pc:sldMk cId="859257503" sldId="295"/>
            <ac:spMk id="14" creationId="{EB1A9C5B-4307-BC05-606D-BDDADCE2F655}"/>
          </ac:spMkLst>
        </pc:spChg>
        <pc:spChg chg="del">
          <ac:chgData name="原口 俊樹" userId="565e9abb-7d43-4d93-ba42-f3a4c75dfb0e" providerId="ADAL" clId="{B8F321E6-F829-499A-849B-97E6585F6F80}" dt="2022-06-03T00:46:30.606" v="9180" actId="478"/>
          <ac:spMkLst>
            <pc:docMk/>
            <pc:sldMk cId="859257503" sldId="295"/>
            <ac:spMk id="15" creationId="{710482DB-068F-D32F-DF3D-CC17D51D766C}"/>
          </ac:spMkLst>
        </pc:spChg>
        <pc:spChg chg="add del mod">
          <ac:chgData name="原口 俊樹" userId="565e9abb-7d43-4d93-ba42-f3a4c75dfb0e" providerId="ADAL" clId="{B8F321E6-F829-499A-849B-97E6585F6F80}" dt="2022-06-03T01:29:17.179" v="9550" actId="478"/>
          <ac:spMkLst>
            <pc:docMk/>
            <pc:sldMk cId="859257503" sldId="295"/>
            <ac:spMk id="19" creationId="{2DAC1445-1ECE-0FF0-A455-F681A001E9E9}"/>
          </ac:spMkLst>
        </pc:spChg>
        <pc:spChg chg="add del mod">
          <ac:chgData name="原口 俊樹" userId="565e9abb-7d43-4d93-ba42-f3a4c75dfb0e" providerId="ADAL" clId="{B8F321E6-F829-499A-849B-97E6585F6F80}" dt="2022-06-03T01:29:17.179" v="9550" actId="478"/>
          <ac:spMkLst>
            <pc:docMk/>
            <pc:sldMk cId="859257503" sldId="295"/>
            <ac:spMk id="20" creationId="{A4535CEF-1FCA-7E54-526B-CFA06EA93B40}"/>
          </ac:spMkLst>
        </pc:spChg>
        <pc:spChg chg="add mod">
          <ac:chgData name="原口 俊樹" userId="565e9abb-7d43-4d93-ba42-f3a4c75dfb0e" providerId="ADAL" clId="{B8F321E6-F829-499A-849B-97E6585F6F80}" dt="2022-06-03T01:19:25.661" v="9335" actId="571"/>
          <ac:spMkLst>
            <pc:docMk/>
            <pc:sldMk cId="859257503" sldId="295"/>
            <ac:spMk id="22" creationId="{DF814047-0F86-A036-91A9-60F4F1839DC9}"/>
          </ac:spMkLst>
        </pc:spChg>
        <pc:spChg chg="add mod">
          <ac:chgData name="原口 俊樹" userId="565e9abb-7d43-4d93-ba42-f3a4c75dfb0e" providerId="ADAL" clId="{B8F321E6-F829-499A-849B-97E6585F6F80}" dt="2022-06-03T01:19:25.661" v="9335" actId="571"/>
          <ac:spMkLst>
            <pc:docMk/>
            <pc:sldMk cId="859257503" sldId="295"/>
            <ac:spMk id="23" creationId="{C5C20DD9-98F0-3F48-0829-8CA55BF9BEE4}"/>
          </ac:spMkLst>
        </pc:spChg>
        <pc:spChg chg="add del mod">
          <ac:chgData name="原口 俊樹" userId="565e9abb-7d43-4d93-ba42-f3a4c75dfb0e" providerId="ADAL" clId="{B8F321E6-F829-499A-849B-97E6585F6F80}" dt="2022-06-03T01:19:31.694" v="9340"/>
          <ac:spMkLst>
            <pc:docMk/>
            <pc:sldMk cId="859257503" sldId="295"/>
            <ac:spMk id="24" creationId="{723378AE-BD59-307B-1355-653FBEB7D810}"/>
          </ac:spMkLst>
        </pc:spChg>
        <pc:spChg chg="add del mod">
          <ac:chgData name="原口 俊樹" userId="565e9abb-7d43-4d93-ba42-f3a4c75dfb0e" providerId="ADAL" clId="{B8F321E6-F829-499A-849B-97E6585F6F80}" dt="2022-06-03T01:19:31.694" v="9340"/>
          <ac:spMkLst>
            <pc:docMk/>
            <pc:sldMk cId="859257503" sldId="295"/>
            <ac:spMk id="25" creationId="{7B5421D9-43BD-6F32-58AE-52F42DEA6122}"/>
          </ac:spMkLst>
        </pc:spChg>
        <pc:spChg chg="add del mod ord">
          <ac:chgData name="原口 俊樹" userId="565e9abb-7d43-4d93-ba42-f3a4c75dfb0e" providerId="ADAL" clId="{B8F321E6-F829-499A-849B-97E6585F6F80}" dt="2022-06-03T01:29:17.179" v="9550" actId="478"/>
          <ac:spMkLst>
            <pc:docMk/>
            <pc:sldMk cId="859257503" sldId="295"/>
            <ac:spMk id="26" creationId="{2CDCCA1D-D2F8-31BB-E195-D582350A710E}"/>
          </ac:spMkLst>
        </pc:spChg>
        <pc:spChg chg="add del mod ord">
          <ac:chgData name="原口 俊樹" userId="565e9abb-7d43-4d93-ba42-f3a4c75dfb0e" providerId="ADAL" clId="{B8F321E6-F829-499A-849B-97E6585F6F80}" dt="2022-06-03T01:29:17.179" v="9550" actId="478"/>
          <ac:spMkLst>
            <pc:docMk/>
            <pc:sldMk cId="859257503" sldId="295"/>
            <ac:spMk id="27" creationId="{B8387732-694C-06F3-F0EE-A3D4D4466066}"/>
          </ac:spMkLst>
        </pc:spChg>
        <pc:spChg chg="add del mod">
          <ac:chgData name="原口 俊樹" userId="565e9abb-7d43-4d93-ba42-f3a4c75dfb0e" providerId="ADAL" clId="{B8F321E6-F829-499A-849B-97E6585F6F80}" dt="2022-06-03T01:29:17.179" v="9550" actId="478"/>
          <ac:spMkLst>
            <pc:docMk/>
            <pc:sldMk cId="859257503" sldId="295"/>
            <ac:spMk id="28" creationId="{267715BD-3F22-43F5-E573-B2F9A765BD96}"/>
          </ac:spMkLst>
        </pc:spChg>
        <pc:spChg chg="add del mod">
          <ac:chgData name="原口 俊樹" userId="565e9abb-7d43-4d93-ba42-f3a4c75dfb0e" providerId="ADAL" clId="{B8F321E6-F829-499A-849B-97E6585F6F80}" dt="2022-06-03T01:29:17.179" v="9550" actId="478"/>
          <ac:spMkLst>
            <pc:docMk/>
            <pc:sldMk cId="859257503" sldId="295"/>
            <ac:spMk id="29" creationId="{54D85000-3B6F-DE3B-93EB-14CF09984473}"/>
          </ac:spMkLst>
        </pc:spChg>
        <pc:spChg chg="add mod">
          <ac:chgData name="原口 俊樹" userId="565e9abb-7d43-4d93-ba42-f3a4c75dfb0e" providerId="ADAL" clId="{B8F321E6-F829-499A-849B-97E6585F6F80}" dt="2022-06-03T01:42:23.207" v="9722" actId="1076"/>
          <ac:spMkLst>
            <pc:docMk/>
            <pc:sldMk cId="859257503" sldId="295"/>
            <ac:spMk id="30" creationId="{84D38785-6CB3-FEE6-BC9E-0449AB82F1E4}"/>
          </ac:spMkLst>
        </pc:spChg>
        <pc:spChg chg="add del mod">
          <ac:chgData name="原口 俊樹" userId="565e9abb-7d43-4d93-ba42-f3a4c75dfb0e" providerId="ADAL" clId="{B8F321E6-F829-499A-849B-97E6585F6F80}" dt="2022-06-03T01:29:17.179" v="9550" actId="478"/>
          <ac:spMkLst>
            <pc:docMk/>
            <pc:sldMk cId="859257503" sldId="295"/>
            <ac:spMk id="32" creationId="{8016516D-C386-B4CB-50E1-220E754AA3A8}"/>
          </ac:spMkLst>
        </pc:spChg>
        <pc:spChg chg="add del mod">
          <ac:chgData name="原口 俊樹" userId="565e9abb-7d43-4d93-ba42-f3a4c75dfb0e" providerId="ADAL" clId="{B8F321E6-F829-499A-849B-97E6585F6F80}" dt="2022-06-03T01:29:17.179" v="9550" actId="478"/>
          <ac:spMkLst>
            <pc:docMk/>
            <pc:sldMk cId="859257503" sldId="295"/>
            <ac:spMk id="34" creationId="{B9E8BC2F-AFAF-4431-F18F-DBB1903CC936}"/>
          </ac:spMkLst>
        </pc:spChg>
        <pc:spChg chg="add mod">
          <ac:chgData name="原口 俊樹" userId="565e9abb-7d43-4d93-ba42-f3a4c75dfb0e" providerId="ADAL" clId="{B8F321E6-F829-499A-849B-97E6585F6F80}" dt="2022-06-03T01:42:23.207" v="9722" actId="1076"/>
          <ac:spMkLst>
            <pc:docMk/>
            <pc:sldMk cId="859257503" sldId="295"/>
            <ac:spMk id="44" creationId="{37E72508-93F8-331D-4D1D-A707ECC365FC}"/>
          </ac:spMkLst>
        </pc:spChg>
        <pc:spChg chg="add mod">
          <ac:chgData name="原口 俊樹" userId="565e9abb-7d43-4d93-ba42-f3a4c75dfb0e" providerId="ADAL" clId="{B8F321E6-F829-499A-849B-97E6585F6F80}" dt="2022-06-03T01:42:23.207" v="9722" actId="1076"/>
          <ac:spMkLst>
            <pc:docMk/>
            <pc:sldMk cId="859257503" sldId="295"/>
            <ac:spMk id="45" creationId="{9AD76936-9ECF-1B49-4413-C56ED3EC7449}"/>
          </ac:spMkLst>
        </pc:spChg>
        <pc:spChg chg="add mod">
          <ac:chgData name="原口 俊樹" userId="565e9abb-7d43-4d93-ba42-f3a4c75dfb0e" providerId="ADAL" clId="{B8F321E6-F829-499A-849B-97E6585F6F80}" dt="2022-06-03T01:42:23.207" v="9722" actId="1076"/>
          <ac:spMkLst>
            <pc:docMk/>
            <pc:sldMk cId="859257503" sldId="295"/>
            <ac:spMk id="46" creationId="{3D3E1F1F-B7A3-8C4F-3E28-31608EA51233}"/>
          </ac:spMkLst>
        </pc:spChg>
        <pc:spChg chg="add mod">
          <ac:chgData name="原口 俊樹" userId="565e9abb-7d43-4d93-ba42-f3a4c75dfb0e" providerId="ADAL" clId="{B8F321E6-F829-499A-849B-97E6585F6F80}" dt="2022-06-03T01:42:23.207" v="9722" actId="1076"/>
          <ac:spMkLst>
            <pc:docMk/>
            <pc:sldMk cId="859257503" sldId="295"/>
            <ac:spMk id="47" creationId="{C8998B0B-2D81-D84B-B0D6-52D0366A7C32}"/>
          </ac:spMkLst>
        </pc:spChg>
        <pc:spChg chg="add mod">
          <ac:chgData name="原口 俊樹" userId="565e9abb-7d43-4d93-ba42-f3a4c75dfb0e" providerId="ADAL" clId="{B8F321E6-F829-499A-849B-97E6585F6F80}" dt="2022-06-03T01:42:23.207" v="9722" actId="1076"/>
          <ac:spMkLst>
            <pc:docMk/>
            <pc:sldMk cId="859257503" sldId="295"/>
            <ac:spMk id="48" creationId="{C99EE124-C659-1F83-8D35-B14C9879CF72}"/>
          </ac:spMkLst>
        </pc:spChg>
        <pc:spChg chg="add mod">
          <ac:chgData name="原口 俊樹" userId="565e9abb-7d43-4d93-ba42-f3a4c75dfb0e" providerId="ADAL" clId="{B8F321E6-F829-499A-849B-97E6585F6F80}" dt="2022-06-03T01:42:23.207" v="9722" actId="1076"/>
          <ac:spMkLst>
            <pc:docMk/>
            <pc:sldMk cId="859257503" sldId="295"/>
            <ac:spMk id="49" creationId="{F8C583DA-AE7B-04F6-D137-6180FF92CA37}"/>
          </ac:spMkLst>
        </pc:spChg>
        <pc:spChg chg="add mod">
          <ac:chgData name="原口 俊樹" userId="565e9abb-7d43-4d93-ba42-f3a4c75dfb0e" providerId="ADAL" clId="{B8F321E6-F829-499A-849B-97E6585F6F80}" dt="2022-06-03T01:42:23.207" v="9722" actId="1076"/>
          <ac:spMkLst>
            <pc:docMk/>
            <pc:sldMk cId="859257503" sldId="295"/>
            <ac:spMk id="50" creationId="{519F866D-4707-EECF-5C7F-8B82D9466018}"/>
          </ac:spMkLst>
        </pc:spChg>
        <pc:grpChg chg="del">
          <ac:chgData name="原口 俊樹" userId="565e9abb-7d43-4d93-ba42-f3a4c75dfb0e" providerId="ADAL" clId="{B8F321E6-F829-499A-849B-97E6585F6F80}" dt="2022-06-03T00:46:30.606" v="9180" actId="478"/>
          <ac:grpSpMkLst>
            <pc:docMk/>
            <pc:sldMk cId="859257503" sldId="295"/>
            <ac:grpSpMk id="7" creationId="{E34DCB5B-A2BD-6DD5-2477-BB7EDC5CBFD6}"/>
          </ac:grpSpMkLst>
        </pc:grpChg>
        <pc:grpChg chg="del">
          <ac:chgData name="原口 俊樹" userId="565e9abb-7d43-4d93-ba42-f3a4c75dfb0e" providerId="ADAL" clId="{B8F321E6-F829-499A-849B-97E6585F6F80}" dt="2022-06-03T00:46:30.606" v="9180" actId="478"/>
          <ac:grpSpMkLst>
            <pc:docMk/>
            <pc:sldMk cId="859257503" sldId="295"/>
            <ac:grpSpMk id="17" creationId="{CEE53077-BA86-6DAD-B470-786D3D7F29FF}"/>
          </ac:grpSpMkLst>
        </pc:grpChg>
        <pc:picChg chg="del">
          <ac:chgData name="原口 俊樹" userId="565e9abb-7d43-4d93-ba42-f3a4c75dfb0e" providerId="ADAL" clId="{B8F321E6-F829-499A-849B-97E6585F6F80}" dt="2022-06-03T00:46:30.606" v="9180" actId="478"/>
          <ac:picMkLst>
            <pc:docMk/>
            <pc:sldMk cId="859257503" sldId="295"/>
            <ac:picMk id="5" creationId="{684AF222-FA49-C8BD-70AF-DB80A06A743E}"/>
          </ac:picMkLst>
        </pc:picChg>
        <pc:picChg chg="add del mod">
          <ac:chgData name="原口 俊樹" userId="565e9abb-7d43-4d93-ba42-f3a4c75dfb0e" providerId="ADAL" clId="{B8F321E6-F829-499A-849B-97E6585F6F80}" dt="2022-06-03T01:29:17.179" v="9550" actId="478"/>
          <ac:picMkLst>
            <pc:docMk/>
            <pc:sldMk cId="859257503" sldId="295"/>
            <ac:picMk id="21" creationId="{E7C0B44F-A2F4-4F28-4A7F-5C61038A3C7A}"/>
          </ac:picMkLst>
        </pc:picChg>
        <pc:picChg chg="add del mod">
          <ac:chgData name="原口 俊樹" userId="565e9abb-7d43-4d93-ba42-f3a4c75dfb0e" providerId="ADAL" clId="{B8F321E6-F829-499A-849B-97E6585F6F80}" dt="2022-06-03T04:09:44.607" v="9724" actId="478"/>
          <ac:picMkLst>
            <pc:docMk/>
            <pc:sldMk cId="859257503" sldId="295"/>
            <ac:picMk id="35" creationId="{16AEC246-42A2-3680-4C4F-A101E1D3DFB1}"/>
          </ac:picMkLst>
        </pc:picChg>
        <pc:picChg chg="add mod">
          <ac:chgData name="原口 俊樹" userId="565e9abb-7d43-4d93-ba42-f3a4c75dfb0e" providerId="ADAL" clId="{B8F321E6-F829-499A-849B-97E6585F6F80}" dt="2022-06-03T01:42:23.207" v="9722" actId="1076"/>
          <ac:picMkLst>
            <pc:docMk/>
            <pc:sldMk cId="859257503" sldId="295"/>
            <ac:picMk id="36" creationId="{B83F52D4-83D6-E4C8-E507-73DA319B92A8}"/>
          </ac:picMkLst>
        </pc:picChg>
        <pc:picChg chg="add mod">
          <ac:chgData name="原口 俊樹" userId="565e9abb-7d43-4d93-ba42-f3a4c75dfb0e" providerId="ADAL" clId="{B8F321E6-F829-499A-849B-97E6585F6F80}" dt="2022-06-03T01:42:23.207" v="9722" actId="1076"/>
          <ac:picMkLst>
            <pc:docMk/>
            <pc:sldMk cId="859257503" sldId="295"/>
            <ac:picMk id="37" creationId="{BB58428B-A76C-AE34-496E-9D817DB3AE2C}"/>
          </ac:picMkLst>
        </pc:picChg>
        <pc:picChg chg="add mod">
          <ac:chgData name="原口 俊樹" userId="565e9abb-7d43-4d93-ba42-f3a4c75dfb0e" providerId="ADAL" clId="{B8F321E6-F829-499A-849B-97E6585F6F80}" dt="2022-06-03T01:42:23.207" v="9722" actId="1076"/>
          <ac:picMkLst>
            <pc:docMk/>
            <pc:sldMk cId="859257503" sldId="295"/>
            <ac:picMk id="38" creationId="{C5F49889-EBBB-52A3-BFA9-0E4D802C5E49}"/>
          </ac:picMkLst>
        </pc:picChg>
        <pc:picChg chg="add mod">
          <ac:chgData name="原口 俊樹" userId="565e9abb-7d43-4d93-ba42-f3a4c75dfb0e" providerId="ADAL" clId="{B8F321E6-F829-499A-849B-97E6585F6F80}" dt="2022-06-03T01:42:23.207" v="9722" actId="1076"/>
          <ac:picMkLst>
            <pc:docMk/>
            <pc:sldMk cId="859257503" sldId="295"/>
            <ac:picMk id="39" creationId="{AB14E0A5-D3A1-956A-DBC7-61F3F8C0D199}"/>
          </ac:picMkLst>
        </pc:picChg>
        <pc:picChg chg="add mod">
          <ac:chgData name="原口 俊樹" userId="565e9abb-7d43-4d93-ba42-f3a4c75dfb0e" providerId="ADAL" clId="{B8F321E6-F829-499A-849B-97E6585F6F80}" dt="2022-06-03T01:42:23.207" v="9722" actId="1076"/>
          <ac:picMkLst>
            <pc:docMk/>
            <pc:sldMk cId="859257503" sldId="295"/>
            <ac:picMk id="40" creationId="{FFC11382-F5ED-28AD-D30C-A99BBFD0A6B2}"/>
          </ac:picMkLst>
        </pc:picChg>
        <pc:picChg chg="add mod">
          <ac:chgData name="原口 俊樹" userId="565e9abb-7d43-4d93-ba42-f3a4c75dfb0e" providerId="ADAL" clId="{B8F321E6-F829-499A-849B-97E6585F6F80}" dt="2022-06-03T01:42:23.207" v="9722" actId="1076"/>
          <ac:picMkLst>
            <pc:docMk/>
            <pc:sldMk cId="859257503" sldId="295"/>
            <ac:picMk id="41" creationId="{15CE354B-E106-3111-EDC0-A43EED7956C3}"/>
          </ac:picMkLst>
        </pc:picChg>
        <pc:picChg chg="add mod">
          <ac:chgData name="原口 俊樹" userId="565e9abb-7d43-4d93-ba42-f3a4c75dfb0e" providerId="ADAL" clId="{B8F321E6-F829-499A-849B-97E6585F6F80}" dt="2022-06-03T01:42:23.207" v="9722" actId="1076"/>
          <ac:picMkLst>
            <pc:docMk/>
            <pc:sldMk cId="859257503" sldId="295"/>
            <ac:picMk id="42" creationId="{191E17CF-563F-ACB7-8088-9297B4E70271}"/>
          </ac:picMkLst>
        </pc:picChg>
        <pc:picChg chg="add del mod">
          <ac:chgData name="原口 俊樹" userId="565e9abb-7d43-4d93-ba42-f3a4c75dfb0e" providerId="ADAL" clId="{B8F321E6-F829-499A-849B-97E6585F6F80}" dt="2022-06-03T01:29:17.179" v="9550" actId="478"/>
          <ac:picMkLst>
            <pc:docMk/>
            <pc:sldMk cId="859257503" sldId="295"/>
            <ac:picMk id="1028" creationId="{2933D664-C2C4-B3AD-87A5-B478A721549E}"/>
          </ac:picMkLst>
        </pc:picChg>
        <pc:picChg chg="add del mod">
          <ac:chgData name="原口 俊樹" userId="565e9abb-7d43-4d93-ba42-f3a4c75dfb0e" providerId="ADAL" clId="{B8F321E6-F829-499A-849B-97E6585F6F80}" dt="2022-06-03T01:29:17.179" v="9550" actId="478"/>
          <ac:picMkLst>
            <pc:docMk/>
            <pc:sldMk cId="859257503" sldId="295"/>
            <ac:picMk id="1030" creationId="{4592C217-E8D4-A400-0882-BA42F55E8051}"/>
          </ac:picMkLst>
        </pc:picChg>
      </pc:sldChg>
      <pc:sldChg chg="addSp delSp modSp add del mod">
        <pc:chgData name="原口 俊樹" userId="565e9abb-7d43-4d93-ba42-f3a4c75dfb0e" providerId="ADAL" clId="{B8F321E6-F829-499A-849B-97E6585F6F80}" dt="2022-06-02T09:26:12.228" v="9177" actId="47"/>
        <pc:sldMkLst>
          <pc:docMk/>
          <pc:sldMk cId="2647010203" sldId="295"/>
        </pc:sldMkLst>
        <pc:spChg chg="del">
          <ac:chgData name="原口 俊樹" userId="565e9abb-7d43-4d93-ba42-f3a4c75dfb0e" providerId="ADAL" clId="{B8F321E6-F829-499A-849B-97E6585F6F80}" dt="2022-06-02T09:22:13.509" v="9117" actId="478"/>
          <ac:spMkLst>
            <pc:docMk/>
            <pc:sldMk cId="2647010203" sldId="295"/>
            <ac:spMk id="2" creationId="{00000000-0000-0000-0000-000000000000}"/>
          </ac:spMkLst>
        </pc:spChg>
        <pc:spChg chg="add del mod">
          <ac:chgData name="原口 俊樹" userId="565e9abb-7d43-4d93-ba42-f3a4c75dfb0e" providerId="ADAL" clId="{B8F321E6-F829-499A-849B-97E6585F6F80}" dt="2022-06-02T09:22:10.129" v="9114" actId="478"/>
          <ac:spMkLst>
            <pc:docMk/>
            <pc:sldMk cId="2647010203" sldId="295"/>
            <ac:spMk id="4" creationId="{47FC31EB-67D3-2483-F566-7BDC97BA85AF}"/>
          </ac:spMkLst>
        </pc:spChg>
        <pc:spChg chg="del">
          <ac:chgData name="原口 俊樹" userId="565e9abb-7d43-4d93-ba42-f3a4c75dfb0e" providerId="ADAL" clId="{B8F321E6-F829-499A-849B-97E6585F6F80}" dt="2022-06-02T09:22:11.284" v="9115" actId="478"/>
          <ac:spMkLst>
            <pc:docMk/>
            <pc:sldMk cId="2647010203" sldId="295"/>
            <ac:spMk id="5" creationId="{EDEA6C35-5786-483C-A704-59ABA8852C2E}"/>
          </ac:spMkLst>
        </pc:spChg>
        <pc:spChg chg="del">
          <ac:chgData name="原口 俊樹" userId="565e9abb-7d43-4d93-ba42-f3a4c75dfb0e" providerId="ADAL" clId="{B8F321E6-F829-499A-849B-97E6585F6F80}" dt="2022-06-02T09:22:12.352" v="9116" actId="478"/>
          <ac:spMkLst>
            <pc:docMk/>
            <pc:sldMk cId="2647010203" sldId="295"/>
            <ac:spMk id="6" creationId="{00000000-0000-0000-0000-000000000000}"/>
          </ac:spMkLst>
        </pc:spChg>
        <pc:spChg chg="del">
          <ac:chgData name="原口 俊樹" userId="565e9abb-7d43-4d93-ba42-f3a4c75dfb0e" providerId="ADAL" clId="{B8F321E6-F829-499A-849B-97E6585F6F80}" dt="2022-06-02T09:22:08.250" v="9113" actId="478"/>
          <ac:spMkLst>
            <pc:docMk/>
            <pc:sldMk cId="2647010203" sldId="295"/>
            <ac:spMk id="8" creationId="{00000000-0000-0000-0000-000000000000}"/>
          </ac:spMkLst>
        </pc:spChg>
        <pc:spChg chg="add del mod">
          <ac:chgData name="原口 俊樹" userId="565e9abb-7d43-4d93-ba42-f3a4c75dfb0e" providerId="ADAL" clId="{B8F321E6-F829-499A-849B-97E6585F6F80}" dt="2022-06-02T09:22:19.745" v="9121" actId="478"/>
          <ac:spMkLst>
            <pc:docMk/>
            <pc:sldMk cId="2647010203" sldId="295"/>
            <ac:spMk id="9" creationId="{FC406761-AFA1-91DC-E3DE-3E96356F78A1}"/>
          </ac:spMkLst>
        </pc:spChg>
        <pc:spChg chg="add del mod">
          <ac:chgData name="原口 俊樹" userId="565e9abb-7d43-4d93-ba42-f3a4c75dfb0e" providerId="ADAL" clId="{B8F321E6-F829-499A-849B-97E6585F6F80}" dt="2022-06-02T09:22:14.119" v="9118" actId="478"/>
          <ac:spMkLst>
            <pc:docMk/>
            <pc:sldMk cId="2647010203" sldId="295"/>
            <ac:spMk id="11" creationId="{C553149A-3711-D827-B4E9-80020691EFD9}"/>
          </ac:spMkLst>
        </pc:spChg>
        <pc:spChg chg="add del mod">
          <ac:chgData name="原口 俊樹" userId="565e9abb-7d43-4d93-ba42-f3a4c75dfb0e" providerId="ADAL" clId="{B8F321E6-F829-499A-849B-97E6585F6F80}" dt="2022-06-02T09:22:17.831" v="9120"/>
          <ac:spMkLst>
            <pc:docMk/>
            <pc:sldMk cId="2647010203" sldId="295"/>
            <ac:spMk id="12" creationId="{7CB11796-A2E4-87B9-6C1A-A83BF2FC532A}"/>
          </ac:spMkLst>
        </pc:spChg>
        <pc:spChg chg="add mod">
          <ac:chgData name="原口 俊樹" userId="565e9abb-7d43-4d93-ba42-f3a4c75dfb0e" providerId="ADAL" clId="{B8F321E6-F829-499A-849B-97E6585F6F80}" dt="2022-06-02T09:26:05.102" v="9176" actId="1076"/>
          <ac:spMkLst>
            <pc:docMk/>
            <pc:sldMk cId="2647010203" sldId="295"/>
            <ac:spMk id="13" creationId="{DEDD1364-3BB9-4CB7-4D87-E9440880CD49}"/>
          </ac:spMkLst>
        </pc:spChg>
        <pc:spChg chg="add del mod">
          <ac:chgData name="原口 俊樹" userId="565e9abb-7d43-4d93-ba42-f3a4c75dfb0e" providerId="ADAL" clId="{B8F321E6-F829-499A-849B-97E6585F6F80}" dt="2022-06-02T09:22:23.605" v="9126"/>
          <ac:spMkLst>
            <pc:docMk/>
            <pc:sldMk cId="2647010203" sldId="295"/>
            <ac:spMk id="14" creationId="{2CC7DE5D-EFDD-3C67-B3AA-092914E571B9}"/>
          </ac:spMkLst>
        </pc:spChg>
        <pc:spChg chg="add del mod">
          <ac:chgData name="原口 俊樹" userId="565e9abb-7d43-4d93-ba42-f3a4c75dfb0e" providerId="ADAL" clId="{B8F321E6-F829-499A-849B-97E6585F6F80}" dt="2022-06-02T09:26:05.027" v="9174" actId="11529"/>
          <ac:spMkLst>
            <pc:docMk/>
            <pc:sldMk cId="2647010203" sldId="295"/>
            <ac:spMk id="15" creationId="{9EC2CE6D-1B88-7DF6-299F-2A1543A7E4B1}"/>
          </ac:spMkLst>
        </pc:spChg>
      </pc:sldChg>
      <pc:sldChg chg="addSp delSp modSp new del mod">
        <pc:chgData name="原口 俊樹" userId="565e9abb-7d43-4d93-ba42-f3a4c75dfb0e" providerId="ADAL" clId="{B8F321E6-F829-499A-849B-97E6585F6F80}" dt="2022-06-08T00:55:51.207" v="9799" actId="47"/>
        <pc:sldMkLst>
          <pc:docMk/>
          <pc:sldMk cId="1123425039" sldId="296"/>
        </pc:sldMkLst>
        <pc:spChg chg="del">
          <ac:chgData name="原口 俊樹" userId="565e9abb-7d43-4d93-ba42-f3a4c75dfb0e" providerId="ADAL" clId="{B8F321E6-F829-499A-849B-97E6585F6F80}" dt="2022-06-08T00:49:44.482" v="9727" actId="478"/>
          <ac:spMkLst>
            <pc:docMk/>
            <pc:sldMk cId="1123425039" sldId="296"/>
            <ac:spMk id="2" creationId="{10DEF8D3-66B9-6D86-1058-A04B70573E76}"/>
          </ac:spMkLst>
        </pc:spChg>
        <pc:spChg chg="del">
          <ac:chgData name="原口 俊樹" userId="565e9abb-7d43-4d93-ba42-f3a4c75dfb0e" providerId="ADAL" clId="{B8F321E6-F829-499A-849B-97E6585F6F80}" dt="2022-06-08T00:49:44.482" v="9727" actId="478"/>
          <ac:spMkLst>
            <pc:docMk/>
            <pc:sldMk cId="1123425039" sldId="296"/>
            <ac:spMk id="3" creationId="{26D9B581-27E0-E831-5568-61625554AFEC}"/>
          </ac:spMkLst>
        </pc:spChg>
        <pc:spChg chg="add del mod">
          <ac:chgData name="原口 俊樹" userId="565e9abb-7d43-4d93-ba42-f3a4c75dfb0e" providerId="ADAL" clId="{B8F321E6-F829-499A-849B-97E6585F6F80}" dt="2022-06-08T00:55:46.841" v="9797" actId="478"/>
          <ac:spMkLst>
            <pc:docMk/>
            <pc:sldMk cId="1123425039" sldId="296"/>
            <ac:spMk id="4" creationId="{0A19524C-27B4-B887-4B62-D82493B54D8F}"/>
          </ac:spMkLst>
        </pc:spChg>
        <pc:cxnChg chg="add del mod ord">
          <ac:chgData name="原口 俊樹" userId="565e9abb-7d43-4d93-ba42-f3a4c75dfb0e" providerId="ADAL" clId="{B8F321E6-F829-499A-849B-97E6585F6F80}" dt="2022-06-08T00:55:48.954" v="9798" actId="478"/>
          <ac:cxnSpMkLst>
            <pc:docMk/>
            <pc:sldMk cId="1123425039" sldId="296"/>
            <ac:cxnSpMk id="6" creationId="{3CF5C564-8CC8-796D-DC94-AC979C93968E}"/>
          </ac:cxnSpMkLst>
        </pc:cxnChg>
        <pc:cxnChg chg="add del mod">
          <ac:chgData name="原口 俊樹" userId="565e9abb-7d43-4d93-ba42-f3a4c75dfb0e" providerId="ADAL" clId="{B8F321E6-F829-499A-849B-97E6585F6F80}" dt="2022-06-08T00:55:48.954" v="9798" actId="478"/>
          <ac:cxnSpMkLst>
            <pc:docMk/>
            <pc:sldMk cId="1123425039" sldId="296"/>
            <ac:cxnSpMk id="7" creationId="{5ED79019-5C93-50B0-6164-C33F4AB7F5A4}"/>
          </ac:cxnSpMkLst>
        </pc:cxnChg>
      </pc:sldChg>
      <pc:sldChg chg="addSp delSp modSp new mod modTransition">
        <pc:chgData name="原口 俊樹" userId="565e9abb-7d43-4d93-ba42-f3a4c75dfb0e" providerId="ADAL" clId="{B8F321E6-F829-499A-849B-97E6585F6F80}" dt="2022-07-05T08:25:00.952" v="36912"/>
        <pc:sldMkLst>
          <pc:docMk/>
          <pc:sldMk cId="1866968340" sldId="296"/>
        </pc:sldMkLst>
        <pc:spChg chg="mod">
          <ac:chgData name="原口 俊樹" userId="565e9abb-7d43-4d93-ba42-f3a4c75dfb0e" providerId="ADAL" clId="{B8F321E6-F829-499A-849B-97E6585F6F80}" dt="2022-06-08T00:56:17.277" v="9920"/>
          <ac:spMkLst>
            <pc:docMk/>
            <pc:sldMk cId="1866968340" sldId="296"/>
            <ac:spMk id="2" creationId="{A07BD1FA-573C-AB11-7B96-B0D3FEF2EBFE}"/>
          </ac:spMkLst>
        </pc:spChg>
        <pc:spChg chg="del">
          <ac:chgData name="原口 俊樹" userId="565e9abb-7d43-4d93-ba42-f3a4c75dfb0e" providerId="ADAL" clId="{B8F321E6-F829-499A-849B-97E6585F6F80}" dt="2022-06-08T00:56:31.890" v="9921" actId="478"/>
          <ac:spMkLst>
            <pc:docMk/>
            <pc:sldMk cId="1866968340" sldId="296"/>
            <ac:spMk id="3" creationId="{C85523B3-4082-E273-6BAF-448500890C3F}"/>
          </ac:spMkLst>
        </pc:spChg>
        <pc:spChg chg="add mod">
          <ac:chgData name="原口 俊樹" userId="565e9abb-7d43-4d93-ba42-f3a4c75dfb0e" providerId="ADAL" clId="{B8F321E6-F829-499A-849B-97E6585F6F80}" dt="2022-06-08T02:02:52.041" v="10988" actId="1076"/>
          <ac:spMkLst>
            <pc:docMk/>
            <pc:sldMk cId="1866968340" sldId="296"/>
            <ac:spMk id="4" creationId="{6280230D-ECCA-BB85-B664-0ADDC49D9B29}"/>
          </ac:spMkLst>
        </pc:spChg>
        <pc:spChg chg="add del mod">
          <ac:chgData name="原口 俊樹" userId="565e9abb-7d43-4d93-ba42-f3a4c75dfb0e" providerId="ADAL" clId="{B8F321E6-F829-499A-849B-97E6585F6F80}" dt="2022-06-08T01:39:07.907" v="9984" actId="11529"/>
          <ac:spMkLst>
            <pc:docMk/>
            <pc:sldMk cId="1866968340" sldId="296"/>
            <ac:spMk id="5" creationId="{92B0FE7A-C405-AE1D-871D-0E742538F952}"/>
          </ac:spMkLst>
        </pc:spChg>
        <pc:spChg chg="add mod">
          <ac:chgData name="原口 俊樹" userId="565e9abb-7d43-4d93-ba42-f3a4c75dfb0e" providerId="ADAL" clId="{B8F321E6-F829-499A-849B-97E6585F6F80}" dt="2022-06-08T02:02:52.041" v="10988" actId="1076"/>
          <ac:spMkLst>
            <pc:docMk/>
            <pc:sldMk cId="1866968340" sldId="296"/>
            <ac:spMk id="6" creationId="{61D74623-57DF-FB4B-B796-21DA056152E9}"/>
          </ac:spMkLst>
        </pc:spChg>
        <pc:spChg chg="add mod">
          <ac:chgData name="原口 俊樹" userId="565e9abb-7d43-4d93-ba42-f3a4c75dfb0e" providerId="ADAL" clId="{B8F321E6-F829-499A-849B-97E6585F6F80}" dt="2022-06-08T02:02:52.041" v="10988" actId="1076"/>
          <ac:spMkLst>
            <pc:docMk/>
            <pc:sldMk cId="1866968340" sldId="296"/>
            <ac:spMk id="11" creationId="{8ED46E25-1100-7285-3F00-4E942FCED461}"/>
          </ac:spMkLst>
        </pc:spChg>
        <pc:spChg chg="add mod">
          <ac:chgData name="原口 俊樹" userId="565e9abb-7d43-4d93-ba42-f3a4c75dfb0e" providerId="ADAL" clId="{B8F321E6-F829-499A-849B-97E6585F6F80}" dt="2022-06-08T02:02:52.041" v="10988" actId="1076"/>
          <ac:spMkLst>
            <pc:docMk/>
            <pc:sldMk cId="1866968340" sldId="296"/>
            <ac:spMk id="16" creationId="{0BF0D9D7-5205-1264-6E3D-885FBDE9FE25}"/>
          </ac:spMkLst>
        </pc:spChg>
        <pc:spChg chg="add mod">
          <ac:chgData name="原口 俊樹" userId="565e9abb-7d43-4d93-ba42-f3a4c75dfb0e" providerId="ADAL" clId="{B8F321E6-F829-499A-849B-97E6585F6F80}" dt="2022-06-16T01:59:52.453" v="33074" actId="208"/>
          <ac:spMkLst>
            <pc:docMk/>
            <pc:sldMk cId="1866968340" sldId="296"/>
            <ac:spMk id="27" creationId="{8AC281EC-FA8C-C87B-D5CC-0FE579AF1027}"/>
          </ac:spMkLst>
        </pc:spChg>
        <pc:spChg chg="add mod">
          <ac:chgData name="原口 俊樹" userId="565e9abb-7d43-4d93-ba42-f3a4c75dfb0e" providerId="ADAL" clId="{B8F321E6-F829-499A-849B-97E6585F6F80}" dt="2022-06-08T02:02:52.041" v="10988" actId="1076"/>
          <ac:spMkLst>
            <pc:docMk/>
            <pc:sldMk cId="1866968340" sldId="296"/>
            <ac:spMk id="45" creationId="{A9001516-A718-DAB5-A0D4-B6EE501A17BF}"/>
          </ac:spMkLst>
        </pc:spChg>
        <pc:spChg chg="add del mod">
          <ac:chgData name="原口 俊樹" userId="565e9abb-7d43-4d93-ba42-f3a4c75dfb0e" providerId="ADAL" clId="{B8F321E6-F829-499A-849B-97E6585F6F80}" dt="2022-06-16T01:54:47.856" v="32951" actId="478"/>
          <ac:spMkLst>
            <pc:docMk/>
            <pc:sldMk cId="1866968340" sldId="296"/>
            <ac:spMk id="52" creationId="{A9F56FD0-1CF7-02F6-CC8B-48AE76C5B570}"/>
          </ac:spMkLst>
        </pc:spChg>
        <pc:spChg chg="add mod ord">
          <ac:chgData name="原口 俊樹" userId="565e9abb-7d43-4d93-ba42-f3a4c75dfb0e" providerId="ADAL" clId="{B8F321E6-F829-499A-849B-97E6585F6F80}" dt="2022-06-16T01:47:32.487" v="32930" actId="1076"/>
          <ac:spMkLst>
            <pc:docMk/>
            <pc:sldMk cId="1866968340" sldId="296"/>
            <ac:spMk id="54" creationId="{D198DC33-DDF9-1E3A-78B8-4118F2133AB4}"/>
          </ac:spMkLst>
        </pc:spChg>
        <pc:spChg chg="add mod">
          <ac:chgData name="原口 俊樹" userId="565e9abb-7d43-4d93-ba42-f3a4c75dfb0e" providerId="ADAL" clId="{B8F321E6-F829-499A-849B-97E6585F6F80}" dt="2022-06-08T02:00:45.808" v="10870" actId="1076"/>
          <ac:spMkLst>
            <pc:docMk/>
            <pc:sldMk cId="1866968340" sldId="296"/>
            <ac:spMk id="55" creationId="{F88EFD79-C16A-C785-D45E-CCFFCD4E935D}"/>
          </ac:spMkLst>
        </pc:spChg>
        <pc:spChg chg="add mod">
          <ac:chgData name="原口 俊樹" userId="565e9abb-7d43-4d93-ba42-f3a4c75dfb0e" providerId="ADAL" clId="{B8F321E6-F829-499A-849B-97E6585F6F80}" dt="2022-06-08T02:00:45.808" v="10870" actId="1076"/>
          <ac:spMkLst>
            <pc:docMk/>
            <pc:sldMk cId="1866968340" sldId="296"/>
            <ac:spMk id="62" creationId="{3D5175F4-55CF-35E9-8073-9A8A658A9327}"/>
          </ac:spMkLst>
        </pc:spChg>
        <pc:spChg chg="add mod">
          <ac:chgData name="原口 俊樹" userId="565e9abb-7d43-4d93-ba42-f3a4c75dfb0e" providerId="ADAL" clId="{B8F321E6-F829-499A-849B-97E6585F6F80}" dt="2022-06-08T02:00:45.808" v="10870" actId="1076"/>
          <ac:spMkLst>
            <pc:docMk/>
            <pc:sldMk cId="1866968340" sldId="296"/>
            <ac:spMk id="70" creationId="{CD989234-7A04-C705-4938-EE6D7768D0FA}"/>
          </ac:spMkLst>
        </pc:spChg>
        <pc:spChg chg="add mod">
          <ac:chgData name="原口 俊樹" userId="565e9abb-7d43-4d93-ba42-f3a4c75dfb0e" providerId="ADAL" clId="{B8F321E6-F829-499A-849B-97E6585F6F80}" dt="2022-06-16T01:59:52.453" v="33074" actId="208"/>
          <ac:spMkLst>
            <pc:docMk/>
            <pc:sldMk cId="1866968340" sldId="296"/>
            <ac:spMk id="72" creationId="{C6C102EB-1108-1D88-5381-1F3E50AB7B58}"/>
          </ac:spMkLst>
        </pc:spChg>
        <pc:spChg chg="add mod">
          <ac:chgData name="原口 俊樹" userId="565e9abb-7d43-4d93-ba42-f3a4c75dfb0e" providerId="ADAL" clId="{B8F321E6-F829-499A-849B-97E6585F6F80}" dt="2022-06-08T02:00:45.808" v="10870" actId="1076"/>
          <ac:spMkLst>
            <pc:docMk/>
            <pc:sldMk cId="1866968340" sldId="296"/>
            <ac:spMk id="73" creationId="{3E8563F2-AC2F-A729-E990-4B0E9F5826BC}"/>
          </ac:spMkLst>
        </pc:spChg>
        <pc:spChg chg="add mod">
          <ac:chgData name="原口 俊樹" userId="565e9abb-7d43-4d93-ba42-f3a4c75dfb0e" providerId="ADAL" clId="{B8F321E6-F829-499A-849B-97E6585F6F80}" dt="2022-06-16T01:59:52.453" v="33074" actId="208"/>
          <ac:spMkLst>
            <pc:docMk/>
            <pc:sldMk cId="1866968340" sldId="296"/>
            <ac:spMk id="75" creationId="{9FE960B5-54C7-EDA6-520D-2ADF498D1D79}"/>
          </ac:spMkLst>
        </pc:spChg>
        <pc:spChg chg="add mod">
          <ac:chgData name="原口 俊樹" userId="565e9abb-7d43-4d93-ba42-f3a4c75dfb0e" providerId="ADAL" clId="{B8F321E6-F829-499A-849B-97E6585F6F80}" dt="2022-06-16T01:59:52.453" v="33074" actId="208"/>
          <ac:spMkLst>
            <pc:docMk/>
            <pc:sldMk cId="1866968340" sldId="296"/>
            <ac:spMk id="76" creationId="{CA01FD3E-2F5A-5B22-B4E3-E354EAF962F3}"/>
          </ac:spMkLst>
        </pc:spChg>
        <pc:spChg chg="add mod">
          <ac:chgData name="原口 俊樹" userId="565e9abb-7d43-4d93-ba42-f3a4c75dfb0e" providerId="ADAL" clId="{B8F321E6-F829-499A-849B-97E6585F6F80}" dt="2022-06-08T02:00:45.808" v="10870" actId="1076"/>
          <ac:spMkLst>
            <pc:docMk/>
            <pc:sldMk cId="1866968340" sldId="296"/>
            <ac:spMk id="77" creationId="{9537A8F1-E78C-6D9E-DC15-2C8B72247E4D}"/>
          </ac:spMkLst>
        </pc:spChg>
        <pc:spChg chg="add mod">
          <ac:chgData name="原口 俊樹" userId="565e9abb-7d43-4d93-ba42-f3a4c75dfb0e" providerId="ADAL" clId="{B8F321E6-F829-499A-849B-97E6585F6F80}" dt="2022-06-16T01:59:52.453" v="33074" actId="208"/>
          <ac:spMkLst>
            <pc:docMk/>
            <pc:sldMk cId="1866968340" sldId="296"/>
            <ac:spMk id="78" creationId="{42695F26-00DA-3A18-F690-061A3A66C680}"/>
          </ac:spMkLst>
        </pc:spChg>
        <pc:spChg chg="add mod">
          <ac:chgData name="原口 俊樹" userId="565e9abb-7d43-4d93-ba42-f3a4c75dfb0e" providerId="ADAL" clId="{B8F321E6-F829-499A-849B-97E6585F6F80}" dt="2022-06-16T01:59:52.453" v="33074" actId="208"/>
          <ac:spMkLst>
            <pc:docMk/>
            <pc:sldMk cId="1866968340" sldId="296"/>
            <ac:spMk id="79" creationId="{E0828F97-C87D-165B-908E-65985A07B89E}"/>
          </ac:spMkLst>
        </pc:spChg>
        <pc:spChg chg="add mod">
          <ac:chgData name="原口 俊樹" userId="565e9abb-7d43-4d93-ba42-f3a4c75dfb0e" providerId="ADAL" clId="{B8F321E6-F829-499A-849B-97E6585F6F80}" dt="2022-06-16T01:59:52.453" v="33074" actId="208"/>
          <ac:spMkLst>
            <pc:docMk/>
            <pc:sldMk cId="1866968340" sldId="296"/>
            <ac:spMk id="80" creationId="{DEA499B8-7390-8E2C-FE94-AFEB4B38573D}"/>
          </ac:spMkLst>
        </pc:spChg>
        <pc:spChg chg="add mod">
          <ac:chgData name="原口 俊樹" userId="565e9abb-7d43-4d93-ba42-f3a4c75dfb0e" providerId="ADAL" clId="{B8F321E6-F829-499A-849B-97E6585F6F80}" dt="2022-06-16T01:59:52.453" v="33074" actId="208"/>
          <ac:spMkLst>
            <pc:docMk/>
            <pc:sldMk cId="1866968340" sldId="296"/>
            <ac:spMk id="81" creationId="{6686C179-F791-B447-BA84-72B27EB982B3}"/>
          </ac:spMkLst>
        </pc:spChg>
        <pc:spChg chg="add mod">
          <ac:chgData name="原口 俊樹" userId="565e9abb-7d43-4d93-ba42-f3a4c75dfb0e" providerId="ADAL" clId="{B8F321E6-F829-499A-849B-97E6585F6F80}" dt="2022-06-16T01:59:52.453" v="33074" actId="208"/>
          <ac:spMkLst>
            <pc:docMk/>
            <pc:sldMk cId="1866968340" sldId="296"/>
            <ac:spMk id="82" creationId="{CECC51DA-FA8C-5941-AA92-920AB32278C9}"/>
          </ac:spMkLst>
        </pc:spChg>
        <pc:spChg chg="add mod">
          <ac:chgData name="原口 俊樹" userId="565e9abb-7d43-4d93-ba42-f3a4c75dfb0e" providerId="ADAL" clId="{B8F321E6-F829-499A-849B-97E6585F6F80}" dt="2022-06-16T01:59:52.453" v="33074" actId="208"/>
          <ac:spMkLst>
            <pc:docMk/>
            <pc:sldMk cId="1866968340" sldId="296"/>
            <ac:spMk id="83" creationId="{1353BECE-C40E-9630-2F56-E7907C2873C7}"/>
          </ac:spMkLst>
        </pc:spChg>
        <pc:spChg chg="add mod">
          <ac:chgData name="原口 俊樹" userId="565e9abb-7d43-4d93-ba42-f3a4c75dfb0e" providerId="ADAL" clId="{B8F321E6-F829-499A-849B-97E6585F6F80}" dt="2022-06-16T01:59:52.453" v="33074" actId="208"/>
          <ac:spMkLst>
            <pc:docMk/>
            <pc:sldMk cId="1866968340" sldId="296"/>
            <ac:spMk id="84" creationId="{699156C3-9B52-9488-BA9A-C0E12CCD2F39}"/>
          </ac:spMkLst>
        </pc:spChg>
        <pc:spChg chg="add mod">
          <ac:chgData name="原口 俊樹" userId="565e9abb-7d43-4d93-ba42-f3a4c75dfb0e" providerId="ADAL" clId="{B8F321E6-F829-499A-849B-97E6585F6F80}" dt="2022-06-16T01:59:52.453" v="33074" actId="208"/>
          <ac:spMkLst>
            <pc:docMk/>
            <pc:sldMk cId="1866968340" sldId="296"/>
            <ac:spMk id="85" creationId="{A170C86F-2E77-3FE6-8C40-9E52C1F1493F}"/>
          </ac:spMkLst>
        </pc:spChg>
        <pc:spChg chg="add mod">
          <ac:chgData name="原口 俊樹" userId="565e9abb-7d43-4d93-ba42-f3a4c75dfb0e" providerId="ADAL" clId="{B8F321E6-F829-499A-849B-97E6585F6F80}" dt="2022-06-16T01:59:52.453" v="33074" actId="208"/>
          <ac:spMkLst>
            <pc:docMk/>
            <pc:sldMk cId="1866968340" sldId="296"/>
            <ac:spMk id="86" creationId="{19C84F2C-0252-BB91-A6F4-9DCE219C1816}"/>
          </ac:spMkLst>
        </pc:spChg>
        <pc:spChg chg="add del mod">
          <ac:chgData name="原口 俊樹" userId="565e9abb-7d43-4d93-ba42-f3a4c75dfb0e" providerId="ADAL" clId="{B8F321E6-F829-499A-849B-97E6585F6F80}" dt="2022-06-08T01:50:48.373" v="10421" actId="478"/>
          <ac:spMkLst>
            <pc:docMk/>
            <pc:sldMk cId="1866968340" sldId="296"/>
            <ac:spMk id="88" creationId="{30F70046-40BF-563B-F41B-3876430109C0}"/>
          </ac:spMkLst>
        </pc:spChg>
        <pc:spChg chg="add mod">
          <ac:chgData name="原口 俊樹" userId="565e9abb-7d43-4d93-ba42-f3a4c75dfb0e" providerId="ADAL" clId="{B8F321E6-F829-499A-849B-97E6585F6F80}" dt="2022-06-08T01:52:56.534" v="10629" actId="1076"/>
          <ac:spMkLst>
            <pc:docMk/>
            <pc:sldMk cId="1866968340" sldId="296"/>
            <ac:spMk id="89" creationId="{AA9F4BB6-1F3D-3E55-ED6A-A59EE4B2B2DD}"/>
          </ac:spMkLst>
        </pc:spChg>
        <pc:spChg chg="add mod">
          <ac:chgData name="原口 俊樹" userId="565e9abb-7d43-4d93-ba42-f3a4c75dfb0e" providerId="ADAL" clId="{B8F321E6-F829-499A-849B-97E6585F6F80}" dt="2022-06-16T01:59:52.453" v="33074" actId="208"/>
          <ac:spMkLst>
            <pc:docMk/>
            <pc:sldMk cId="1866968340" sldId="296"/>
            <ac:spMk id="90" creationId="{FECC7AD6-5EDB-1B06-61F6-FC39D1B05393}"/>
          </ac:spMkLst>
        </pc:spChg>
        <pc:spChg chg="add del mod">
          <ac:chgData name="原口 俊樹" userId="565e9abb-7d43-4d93-ba42-f3a4c75dfb0e" providerId="ADAL" clId="{B8F321E6-F829-499A-849B-97E6585F6F80}" dt="2022-06-08T01:53:13.605" v="10642" actId="1076"/>
          <ac:spMkLst>
            <pc:docMk/>
            <pc:sldMk cId="1866968340" sldId="296"/>
            <ac:spMk id="91" creationId="{487A114F-0F1F-CCF9-E701-84E75576ED6C}"/>
          </ac:spMkLst>
        </pc:spChg>
        <pc:spChg chg="add mod">
          <ac:chgData name="原口 俊樹" userId="565e9abb-7d43-4d93-ba42-f3a4c75dfb0e" providerId="ADAL" clId="{B8F321E6-F829-499A-849B-97E6585F6F80}" dt="2022-06-08T01:52:35.461" v="10618" actId="1076"/>
          <ac:spMkLst>
            <pc:docMk/>
            <pc:sldMk cId="1866968340" sldId="296"/>
            <ac:spMk id="94" creationId="{5E95A92C-3AA5-45B9-9F36-15CC5727CC82}"/>
          </ac:spMkLst>
        </pc:spChg>
        <pc:spChg chg="add mod">
          <ac:chgData name="原口 俊樹" userId="565e9abb-7d43-4d93-ba42-f3a4c75dfb0e" providerId="ADAL" clId="{B8F321E6-F829-499A-849B-97E6585F6F80}" dt="2022-06-08T01:52:35.461" v="10618" actId="1076"/>
          <ac:spMkLst>
            <pc:docMk/>
            <pc:sldMk cId="1866968340" sldId="296"/>
            <ac:spMk id="95" creationId="{93CCE9D1-F619-F8A7-5C33-02C76B558A31}"/>
          </ac:spMkLst>
        </pc:spChg>
        <pc:spChg chg="add mod">
          <ac:chgData name="原口 俊樹" userId="565e9abb-7d43-4d93-ba42-f3a4c75dfb0e" providerId="ADAL" clId="{B8F321E6-F829-499A-849B-97E6585F6F80}" dt="2022-06-08T01:52:35.461" v="10618" actId="1076"/>
          <ac:spMkLst>
            <pc:docMk/>
            <pc:sldMk cId="1866968340" sldId="296"/>
            <ac:spMk id="97" creationId="{9B87AB5B-C9E1-E379-B1A8-08E39622EDD7}"/>
          </ac:spMkLst>
        </pc:spChg>
        <pc:spChg chg="add mod ord">
          <ac:chgData name="原口 俊樹" userId="565e9abb-7d43-4d93-ba42-f3a4c75dfb0e" providerId="ADAL" clId="{B8F321E6-F829-499A-849B-97E6585F6F80}" dt="2022-06-16T02:05:03.362" v="33177" actId="164"/>
          <ac:spMkLst>
            <pc:docMk/>
            <pc:sldMk cId="1866968340" sldId="296"/>
            <ac:spMk id="104" creationId="{BC56349A-2D47-4AC9-12D3-A01F0D47FA28}"/>
          </ac:spMkLst>
        </pc:spChg>
        <pc:spChg chg="add mod ord">
          <ac:chgData name="原口 俊樹" userId="565e9abb-7d43-4d93-ba42-f3a4c75dfb0e" providerId="ADAL" clId="{B8F321E6-F829-499A-849B-97E6585F6F80}" dt="2022-06-16T02:05:03.525" v="33181" actId="1038"/>
          <ac:spMkLst>
            <pc:docMk/>
            <pc:sldMk cId="1866968340" sldId="296"/>
            <ac:spMk id="106" creationId="{88A32C06-4CBF-EFD6-3D18-2EB67D4E944A}"/>
          </ac:spMkLst>
        </pc:spChg>
        <pc:spChg chg="add mod ord">
          <ac:chgData name="原口 俊樹" userId="565e9abb-7d43-4d93-ba42-f3a4c75dfb0e" providerId="ADAL" clId="{B8F321E6-F829-499A-849B-97E6585F6F80}" dt="2022-06-16T02:05:03.362" v="33177" actId="164"/>
          <ac:spMkLst>
            <pc:docMk/>
            <pc:sldMk cId="1866968340" sldId="296"/>
            <ac:spMk id="107" creationId="{4367C677-8999-2E74-ACCF-0B5620B8A5EE}"/>
          </ac:spMkLst>
        </pc:spChg>
        <pc:spChg chg="add mod">
          <ac:chgData name="原口 俊樹" userId="565e9abb-7d43-4d93-ba42-f3a4c75dfb0e" providerId="ADAL" clId="{B8F321E6-F829-499A-849B-97E6585F6F80}" dt="2022-06-08T02:28:28.414" v="11491" actId="12788"/>
          <ac:spMkLst>
            <pc:docMk/>
            <pc:sldMk cId="1866968340" sldId="296"/>
            <ac:spMk id="122" creationId="{997BF754-BD79-FB8A-5E7E-94718FCC359A}"/>
          </ac:spMkLst>
        </pc:spChg>
        <pc:spChg chg="add del mod">
          <ac:chgData name="原口 俊樹" userId="565e9abb-7d43-4d93-ba42-f3a4c75dfb0e" providerId="ADAL" clId="{B8F321E6-F829-499A-849B-97E6585F6F80}" dt="2022-06-16T01:49:35.342" v="32944" actId="478"/>
          <ac:spMkLst>
            <pc:docMk/>
            <pc:sldMk cId="1866968340" sldId="296"/>
            <ac:spMk id="123" creationId="{893A6E16-F1B4-C284-680E-1E73B7970F0D}"/>
          </ac:spMkLst>
        </pc:spChg>
        <pc:spChg chg="add mod">
          <ac:chgData name="原口 俊樹" userId="565e9abb-7d43-4d93-ba42-f3a4c75dfb0e" providerId="ADAL" clId="{B8F321E6-F829-499A-849B-97E6585F6F80}" dt="2022-06-08T02:02:33.525" v="10987" actId="12789"/>
          <ac:spMkLst>
            <pc:docMk/>
            <pc:sldMk cId="1866968340" sldId="296"/>
            <ac:spMk id="126" creationId="{96802D48-D357-65E0-F316-9AB1C323B004}"/>
          </ac:spMkLst>
        </pc:spChg>
        <pc:spChg chg="add mod">
          <ac:chgData name="原口 俊樹" userId="565e9abb-7d43-4d93-ba42-f3a4c75dfb0e" providerId="ADAL" clId="{B8F321E6-F829-499A-849B-97E6585F6F80}" dt="2022-06-08T02:02:58.052" v="10991" actId="1076"/>
          <ac:spMkLst>
            <pc:docMk/>
            <pc:sldMk cId="1866968340" sldId="296"/>
            <ac:spMk id="127" creationId="{46B9C2D7-98F7-57AC-08C8-1784A1813A41}"/>
          </ac:spMkLst>
        </pc:spChg>
        <pc:spChg chg="add mod">
          <ac:chgData name="原口 俊樹" userId="565e9abb-7d43-4d93-ba42-f3a4c75dfb0e" providerId="ADAL" clId="{B8F321E6-F829-499A-849B-97E6585F6F80}" dt="2022-06-08T02:02:58.052" v="10991" actId="1076"/>
          <ac:spMkLst>
            <pc:docMk/>
            <pc:sldMk cId="1866968340" sldId="296"/>
            <ac:spMk id="128" creationId="{84060ED9-F36B-E3DC-683D-92EA3A56D5B2}"/>
          </ac:spMkLst>
        </pc:spChg>
        <pc:spChg chg="add mod">
          <ac:chgData name="原口 俊樹" userId="565e9abb-7d43-4d93-ba42-f3a4c75dfb0e" providerId="ADAL" clId="{B8F321E6-F829-499A-849B-97E6585F6F80}" dt="2022-06-08T02:02:58.052" v="10991" actId="1076"/>
          <ac:spMkLst>
            <pc:docMk/>
            <pc:sldMk cId="1866968340" sldId="296"/>
            <ac:spMk id="131" creationId="{BD31378F-BDFD-3BC8-71DD-0ABEB423A832}"/>
          </ac:spMkLst>
        </pc:spChg>
        <pc:spChg chg="add mod">
          <ac:chgData name="原口 俊樹" userId="565e9abb-7d43-4d93-ba42-f3a4c75dfb0e" providerId="ADAL" clId="{B8F321E6-F829-499A-849B-97E6585F6F80}" dt="2022-06-08T02:02:58.052" v="10991" actId="1076"/>
          <ac:spMkLst>
            <pc:docMk/>
            <pc:sldMk cId="1866968340" sldId="296"/>
            <ac:spMk id="133" creationId="{33704932-4488-8FB2-3383-A4D85D381D9B}"/>
          </ac:spMkLst>
        </pc:spChg>
        <pc:spChg chg="add mod ord">
          <ac:chgData name="原口 俊樹" userId="565e9abb-7d43-4d93-ba42-f3a4c75dfb0e" providerId="ADAL" clId="{B8F321E6-F829-499A-849B-97E6585F6F80}" dt="2022-06-16T02:05:03.362" v="33177" actId="164"/>
          <ac:spMkLst>
            <pc:docMk/>
            <pc:sldMk cId="1866968340" sldId="296"/>
            <ac:spMk id="136" creationId="{90449710-DBA0-04CC-FD30-A8BA3204205E}"/>
          </ac:spMkLst>
        </pc:spChg>
        <pc:spChg chg="add mod ord">
          <ac:chgData name="原口 俊樹" userId="565e9abb-7d43-4d93-ba42-f3a4c75dfb0e" providerId="ADAL" clId="{B8F321E6-F829-499A-849B-97E6585F6F80}" dt="2022-06-16T02:05:03.362" v="33177" actId="164"/>
          <ac:spMkLst>
            <pc:docMk/>
            <pc:sldMk cId="1866968340" sldId="296"/>
            <ac:spMk id="137" creationId="{CBB044AF-4D77-5D20-8015-B1FA568A482A}"/>
          </ac:spMkLst>
        </pc:spChg>
        <pc:spChg chg="add mod ord">
          <ac:chgData name="原口 俊樹" userId="565e9abb-7d43-4d93-ba42-f3a4c75dfb0e" providerId="ADAL" clId="{B8F321E6-F829-499A-849B-97E6585F6F80}" dt="2022-06-16T02:05:03.362" v="33177" actId="164"/>
          <ac:spMkLst>
            <pc:docMk/>
            <pc:sldMk cId="1866968340" sldId="296"/>
            <ac:spMk id="138" creationId="{5CFBA9C8-6ED5-2678-F7DE-D8BEAC072AA5}"/>
          </ac:spMkLst>
        </pc:spChg>
        <pc:spChg chg="add del mod">
          <ac:chgData name="原口 俊樹" userId="565e9abb-7d43-4d93-ba42-f3a4c75dfb0e" providerId="ADAL" clId="{B8F321E6-F829-499A-849B-97E6585F6F80}" dt="2022-06-16T01:49:35.342" v="32944" actId="478"/>
          <ac:spMkLst>
            <pc:docMk/>
            <pc:sldMk cId="1866968340" sldId="296"/>
            <ac:spMk id="139" creationId="{C4952233-CA3F-2BC7-6F36-726AC71AE1F2}"/>
          </ac:spMkLst>
        </pc:spChg>
        <pc:spChg chg="add del mod">
          <ac:chgData name="原口 俊樹" userId="565e9abb-7d43-4d93-ba42-f3a4c75dfb0e" providerId="ADAL" clId="{B8F321E6-F829-499A-849B-97E6585F6F80}" dt="2022-06-16T01:49:35.342" v="32944" actId="478"/>
          <ac:spMkLst>
            <pc:docMk/>
            <pc:sldMk cId="1866968340" sldId="296"/>
            <ac:spMk id="140" creationId="{B1618806-65D4-09DE-DDEF-2D5D5E513A76}"/>
          </ac:spMkLst>
        </pc:spChg>
        <pc:spChg chg="add del mod">
          <ac:chgData name="原口 俊樹" userId="565e9abb-7d43-4d93-ba42-f3a4c75dfb0e" providerId="ADAL" clId="{B8F321E6-F829-499A-849B-97E6585F6F80}" dt="2022-06-16T01:49:35.342" v="32944" actId="478"/>
          <ac:spMkLst>
            <pc:docMk/>
            <pc:sldMk cId="1866968340" sldId="296"/>
            <ac:spMk id="141" creationId="{D6E5A0E7-24E7-2738-B99B-1144FBC5E9C3}"/>
          </ac:spMkLst>
        </pc:spChg>
        <pc:spChg chg="add del mod">
          <ac:chgData name="原口 俊樹" userId="565e9abb-7d43-4d93-ba42-f3a4c75dfb0e" providerId="ADAL" clId="{B8F321E6-F829-499A-849B-97E6585F6F80}" dt="2022-06-16T01:49:35.342" v="32944" actId="478"/>
          <ac:spMkLst>
            <pc:docMk/>
            <pc:sldMk cId="1866968340" sldId="296"/>
            <ac:spMk id="142" creationId="{7B95E97B-BBC2-EFEA-874D-03E650467ED3}"/>
          </ac:spMkLst>
        </pc:spChg>
        <pc:spChg chg="add del mod">
          <ac:chgData name="原口 俊樹" userId="565e9abb-7d43-4d93-ba42-f3a4c75dfb0e" providerId="ADAL" clId="{B8F321E6-F829-499A-849B-97E6585F6F80}" dt="2022-06-16T01:49:35.342" v="32944" actId="478"/>
          <ac:spMkLst>
            <pc:docMk/>
            <pc:sldMk cId="1866968340" sldId="296"/>
            <ac:spMk id="143" creationId="{BD9E4595-7A76-736E-B029-79C697AB977A}"/>
          </ac:spMkLst>
        </pc:spChg>
        <pc:spChg chg="add del mod">
          <ac:chgData name="原口 俊樹" userId="565e9abb-7d43-4d93-ba42-f3a4c75dfb0e" providerId="ADAL" clId="{B8F321E6-F829-499A-849B-97E6585F6F80}" dt="2022-06-08T02:05:08.062" v="10993"/>
          <ac:spMkLst>
            <pc:docMk/>
            <pc:sldMk cId="1866968340" sldId="296"/>
            <ac:spMk id="149" creationId="{D31B6639-2149-CFF2-591A-1D7520154544}"/>
          </ac:spMkLst>
        </pc:spChg>
        <pc:spChg chg="add mod">
          <ac:chgData name="原口 俊樹" userId="565e9abb-7d43-4d93-ba42-f3a4c75dfb0e" providerId="ADAL" clId="{B8F321E6-F829-499A-849B-97E6585F6F80}" dt="2022-06-08T02:28:28.414" v="11491" actId="12788"/>
          <ac:spMkLst>
            <pc:docMk/>
            <pc:sldMk cId="1866968340" sldId="296"/>
            <ac:spMk id="1024" creationId="{5517A3C2-D81F-9506-8B93-0F0386420EF1}"/>
          </ac:spMkLst>
        </pc:spChg>
        <pc:spChg chg="add mod">
          <ac:chgData name="原口 俊樹" userId="565e9abb-7d43-4d93-ba42-f3a4c75dfb0e" providerId="ADAL" clId="{B8F321E6-F829-499A-849B-97E6585F6F80}" dt="2022-06-08T02:02:33.525" v="10987" actId="12789"/>
          <ac:spMkLst>
            <pc:docMk/>
            <pc:sldMk cId="1866968340" sldId="296"/>
            <ac:spMk id="1025" creationId="{A73C50D7-8E56-371D-F5F6-55198AACE210}"/>
          </ac:spMkLst>
        </pc:spChg>
        <pc:grpChg chg="add mod">
          <ac:chgData name="原口 俊樹" userId="565e9abb-7d43-4d93-ba42-f3a4c75dfb0e" providerId="ADAL" clId="{B8F321E6-F829-499A-849B-97E6585F6F80}" dt="2022-06-16T02:00:08.112" v="33081" actId="1076"/>
          <ac:grpSpMkLst>
            <pc:docMk/>
            <pc:sldMk cId="1866968340" sldId="296"/>
            <ac:grpSpMk id="65" creationId="{1647D10C-A36C-058E-DA15-2DB351C87E2A}"/>
          </ac:grpSpMkLst>
        </pc:grpChg>
        <pc:grpChg chg="add del mod">
          <ac:chgData name="原口 俊樹" userId="565e9abb-7d43-4d93-ba42-f3a4c75dfb0e" providerId="ADAL" clId="{B8F321E6-F829-499A-849B-97E6585F6F80}" dt="2022-06-16T02:05:03.633" v="33185" actId="478"/>
          <ac:grpSpMkLst>
            <pc:docMk/>
            <pc:sldMk cId="1866968340" sldId="296"/>
            <ac:grpSpMk id="109" creationId="{4952C31A-AA29-CF9D-41BC-9D8EA370E3B2}"/>
          </ac:grpSpMkLst>
        </pc:grpChg>
        <pc:picChg chg="add mod ord modCrop">
          <ac:chgData name="原口 俊樹" userId="565e9abb-7d43-4d93-ba42-f3a4c75dfb0e" providerId="ADAL" clId="{B8F321E6-F829-499A-849B-97E6585F6F80}" dt="2022-06-16T01:45:38.869" v="32904" actId="167"/>
          <ac:picMkLst>
            <pc:docMk/>
            <pc:sldMk cId="1866968340" sldId="296"/>
            <ac:picMk id="5" creationId="{388ED4E4-B03F-3B9C-54E9-5C1E6EAD1D14}"/>
          </ac:picMkLst>
        </pc:picChg>
        <pc:picChg chg="add mod modCrop">
          <ac:chgData name="原口 俊樹" userId="565e9abb-7d43-4d93-ba42-f3a4c75dfb0e" providerId="ADAL" clId="{B8F321E6-F829-499A-849B-97E6585F6F80}" dt="2022-06-16T01:59:52.453" v="33074" actId="208"/>
          <ac:picMkLst>
            <pc:docMk/>
            <pc:sldMk cId="1866968340" sldId="296"/>
            <ac:picMk id="24" creationId="{9C058E78-C6D5-C1BC-5104-444135CB4A6D}"/>
          </ac:picMkLst>
        </pc:picChg>
        <pc:picChg chg="add del mod">
          <ac:chgData name="原口 俊樹" userId="565e9abb-7d43-4d93-ba42-f3a4c75dfb0e" providerId="ADAL" clId="{B8F321E6-F829-499A-849B-97E6585F6F80}" dt="2022-06-08T01:50:46.018" v="10420" actId="478"/>
          <ac:picMkLst>
            <pc:docMk/>
            <pc:sldMk cId="1866968340" sldId="296"/>
            <ac:picMk id="87" creationId="{D1176E62-323A-8DD8-88DD-5A77BA5C072D}"/>
          </ac:picMkLst>
        </pc:picChg>
        <pc:picChg chg="add del mod">
          <ac:chgData name="原口 俊樹" userId="565e9abb-7d43-4d93-ba42-f3a4c75dfb0e" providerId="ADAL" clId="{B8F321E6-F829-499A-849B-97E6585F6F80}" dt="2022-06-16T01:59:55.159" v="33076" actId="478"/>
          <ac:picMkLst>
            <pc:docMk/>
            <pc:sldMk cId="1866968340" sldId="296"/>
            <ac:picMk id="99" creationId="{6E85C80A-79D8-F5AD-4DCD-19C65BD8ACD6}"/>
          </ac:picMkLst>
        </pc:picChg>
        <pc:picChg chg="add del mod">
          <ac:chgData name="原口 俊樹" userId="565e9abb-7d43-4d93-ba42-f3a4c75dfb0e" providerId="ADAL" clId="{B8F321E6-F829-499A-849B-97E6585F6F80}" dt="2022-06-08T01:50:44.054" v="10419" actId="478"/>
          <ac:picMkLst>
            <pc:docMk/>
            <pc:sldMk cId="1866968340" sldId="296"/>
            <ac:picMk id="100" creationId="{9A880A8E-5512-5347-32C4-441CE0BCAA79}"/>
          </ac:picMkLst>
        </pc:picChg>
        <pc:picChg chg="add mod ord">
          <ac:chgData name="原口 俊樹" userId="565e9abb-7d43-4d93-ba42-f3a4c75dfb0e" providerId="ADAL" clId="{B8F321E6-F829-499A-849B-97E6585F6F80}" dt="2022-06-16T02:05:03.362" v="33177" actId="164"/>
          <ac:picMkLst>
            <pc:docMk/>
            <pc:sldMk cId="1866968340" sldId="296"/>
            <ac:picMk id="103" creationId="{B44A7FBE-A2F2-B158-ACBF-739181F416DA}"/>
          </ac:picMkLst>
        </pc:picChg>
        <pc:picChg chg="add del">
          <ac:chgData name="原口 俊樹" userId="565e9abb-7d43-4d93-ba42-f3a4c75dfb0e" providerId="ADAL" clId="{B8F321E6-F829-499A-849B-97E6585F6F80}" dt="2022-06-16T02:03:59.166" v="33131"/>
          <ac:picMkLst>
            <pc:docMk/>
            <pc:sldMk cId="1866968340" sldId="296"/>
            <ac:picMk id="110" creationId="{009A8B4C-B8AA-B695-3219-0D50F13373D6}"/>
          </ac:picMkLst>
        </pc:picChg>
        <pc:picChg chg="add del mod">
          <ac:chgData name="原口 俊樹" userId="565e9abb-7d43-4d93-ba42-f3a4c75dfb0e" providerId="ADAL" clId="{B8F321E6-F829-499A-849B-97E6585F6F80}" dt="2022-06-16T02:05:03.533" v="33182" actId="478"/>
          <ac:picMkLst>
            <pc:docMk/>
            <pc:sldMk cId="1866968340" sldId="296"/>
            <ac:picMk id="112" creationId="{0A84C055-904D-AEE7-8868-48A88AD08D52}"/>
          </ac:picMkLst>
        </pc:picChg>
        <pc:picChg chg="add del mod">
          <ac:chgData name="原口 俊樹" userId="565e9abb-7d43-4d93-ba42-f3a4c75dfb0e" providerId="ADAL" clId="{B8F321E6-F829-499A-849B-97E6585F6F80}" dt="2022-06-16T02:05:13.286" v="33196" actId="208"/>
          <ac:picMkLst>
            <pc:docMk/>
            <pc:sldMk cId="1866968340" sldId="296"/>
            <ac:picMk id="113" creationId="{03DB0310-A96B-1578-804A-C376E50E9163}"/>
          </ac:picMkLst>
        </pc:picChg>
        <pc:picChg chg="add del mod">
          <ac:chgData name="原口 俊樹" userId="565e9abb-7d43-4d93-ba42-f3a4c75dfb0e" providerId="ADAL" clId="{B8F321E6-F829-499A-849B-97E6585F6F80}" dt="2022-06-08T01:58:37.969" v="10749" actId="478"/>
          <ac:picMkLst>
            <pc:docMk/>
            <pc:sldMk cId="1866968340" sldId="296"/>
            <ac:picMk id="134" creationId="{A6179A65-EBA9-8F82-31D8-1099AE7EFBF8}"/>
          </ac:picMkLst>
        </pc:picChg>
        <pc:picChg chg="add del mod">
          <ac:chgData name="原口 俊樹" userId="565e9abb-7d43-4d93-ba42-f3a4c75dfb0e" providerId="ADAL" clId="{B8F321E6-F829-499A-849B-97E6585F6F80}" dt="2022-06-08T01:37:00.162" v="9958" actId="478"/>
          <ac:picMkLst>
            <pc:docMk/>
            <pc:sldMk cId="1866968340" sldId="296"/>
            <ac:picMk id="1026" creationId="{ADBF2D50-5A2A-470F-8ABA-7D8A8CEF4A2D}"/>
          </ac:picMkLst>
        </pc:picChg>
        <pc:picChg chg="add mod">
          <ac:chgData name="原口 俊樹" userId="565e9abb-7d43-4d93-ba42-f3a4c75dfb0e" providerId="ADAL" clId="{B8F321E6-F829-499A-849B-97E6585F6F80}" dt="2022-06-16T01:49:50.426" v="32950" actId="1076"/>
          <ac:picMkLst>
            <pc:docMk/>
            <pc:sldMk cId="1866968340" sldId="296"/>
            <ac:picMk id="1026" creationId="{BF3B1754-FCD5-E86C-F4DA-18D4CABECDA5}"/>
          </ac:picMkLst>
        </pc:picChg>
        <pc:picChg chg="add del mod">
          <ac:chgData name="原口 俊樹" userId="565e9abb-7d43-4d93-ba42-f3a4c75dfb0e" providerId="ADAL" clId="{B8F321E6-F829-499A-849B-97E6585F6F80}" dt="2022-06-16T02:02:12.815" v="33089" actId="478"/>
          <ac:picMkLst>
            <pc:docMk/>
            <pc:sldMk cId="1866968340" sldId="296"/>
            <ac:picMk id="1028" creationId="{A5FEF03E-D1DC-DCE4-19D0-E4A48FE69933}"/>
          </ac:picMkLst>
        </pc:picChg>
        <pc:picChg chg="add del mod">
          <ac:chgData name="原口 俊樹" userId="565e9abb-7d43-4d93-ba42-f3a4c75dfb0e" providerId="ADAL" clId="{B8F321E6-F829-499A-849B-97E6585F6F80}" dt="2022-06-16T01:45:32.536" v="32902" actId="478"/>
          <ac:picMkLst>
            <pc:docMk/>
            <pc:sldMk cId="1866968340" sldId="296"/>
            <ac:picMk id="1030" creationId="{E723113D-FC47-266F-6FCB-B0D4BB70670D}"/>
          </ac:picMkLst>
        </pc:picChg>
        <pc:picChg chg="add del mod">
          <ac:chgData name="原口 俊樹" userId="565e9abb-7d43-4d93-ba42-f3a4c75dfb0e" providerId="ADAL" clId="{B8F321E6-F829-499A-849B-97E6585F6F80}" dt="2022-06-08T01:50:22.458" v="10408" actId="21"/>
          <ac:picMkLst>
            <pc:docMk/>
            <pc:sldMk cId="1866968340" sldId="296"/>
            <ac:picMk id="1032" creationId="{E3E39188-76BD-80DA-9340-DA11C4693F94}"/>
          </ac:picMkLst>
        </pc:picChg>
        <pc:picChg chg="add del">
          <ac:chgData name="原口 俊樹" userId="565e9abb-7d43-4d93-ba42-f3a4c75dfb0e" providerId="ADAL" clId="{B8F321E6-F829-499A-849B-97E6585F6F80}" dt="2022-06-08T01:56:26.916" v="10739" actId="478"/>
          <ac:picMkLst>
            <pc:docMk/>
            <pc:sldMk cId="1866968340" sldId="296"/>
            <ac:picMk id="1034" creationId="{698FCE27-F8D1-A72F-71E3-56D1B1354116}"/>
          </ac:picMkLst>
        </pc:picChg>
        <pc:picChg chg="add del mod">
          <ac:chgData name="原口 俊樹" userId="565e9abb-7d43-4d93-ba42-f3a4c75dfb0e" providerId="ADAL" clId="{B8F321E6-F829-499A-849B-97E6585F6F80}" dt="2022-06-16T01:49:30.211" v="32943" actId="478"/>
          <ac:picMkLst>
            <pc:docMk/>
            <pc:sldMk cId="1866968340" sldId="296"/>
            <ac:picMk id="1036" creationId="{F393EB4E-FDD1-8FF1-C523-D0ADFAB234CD}"/>
          </ac:picMkLst>
        </pc:picChg>
        <pc:cxnChg chg="add mod">
          <ac:chgData name="原口 俊樹" userId="565e9abb-7d43-4d93-ba42-f3a4c75dfb0e" providerId="ADAL" clId="{B8F321E6-F829-499A-849B-97E6585F6F80}" dt="2022-06-16T02:05:16.197" v="33197" actId="14100"/>
          <ac:cxnSpMkLst>
            <pc:docMk/>
            <pc:sldMk cId="1866968340" sldId="296"/>
            <ac:cxnSpMk id="8" creationId="{5FE72C1E-BD70-D4DC-DEF5-B4ADCE70B0F4}"/>
          </ac:cxnSpMkLst>
        </pc:cxnChg>
        <pc:cxnChg chg="add mod">
          <ac:chgData name="原口 俊樹" userId="565e9abb-7d43-4d93-ba42-f3a4c75dfb0e" providerId="ADAL" clId="{B8F321E6-F829-499A-849B-97E6585F6F80}" dt="2022-06-16T02:05:17.967" v="33198" actId="14100"/>
          <ac:cxnSpMkLst>
            <pc:docMk/>
            <pc:sldMk cId="1866968340" sldId="296"/>
            <ac:cxnSpMk id="12" creationId="{BE2D4A52-EEC3-D876-EE89-8EDD42E0B135}"/>
          </ac:cxnSpMkLst>
        </pc:cxnChg>
        <pc:cxnChg chg="add mod">
          <ac:chgData name="原口 俊樹" userId="565e9abb-7d43-4d93-ba42-f3a4c75dfb0e" providerId="ADAL" clId="{B8F321E6-F829-499A-849B-97E6585F6F80}" dt="2022-06-16T02:05:20.157" v="33199" actId="14100"/>
          <ac:cxnSpMkLst>
            <pc:docMk/>
            <pc:sldMk cId="1866968340" sldId="296"/>
            <ac:cxnSpMk id="17" creationId="{2FD3006E-8A6F-6FF2-FAB7-F0C52D00DE76}"/>
          </ac:cxnSpMkLst>
        </pc:cxnChg>
        <pc:cxnChg chg="add del">
          <ac:chgData name="原口 俊樹" userId="565e9abb-7d43-4d93-ba42-f3a4c75dfb0e" providerId="ADAL" clId="{B8F321E6-F829-499A-849B-97E6585F6F80}" dt="2022-06-16T01:56:13.002" v="32958" actId="11529"/>
          <ac:cxnSpMkLst>
            <pc:docMk/>
            <pc:sldMk cId="1866968340" sldId="296"/>
            <ac:cxnSpMk id="26" creationId="{5D5559D6-597C-A977-9923-DBFDF069865A}"/>
          </ac:cxnSpMkLst>
        </pc:cxnChg>
        <pc:cxnChg chg="add mod">
          <ac:chgData name="原口 俊樹" userId="565e9abb-7d43-4d93-ba42-f3a4c75dfb0e" providerId="ADAL" clId="{B8F321E6-F829-499A-849B-97E6585F6F80}" dt="2022-06-16T01:59:52.453" v="33074" actId="208"/>
          <ac:cxnSpMkLst>
            <pc:docMk/>
            <pc:sldMk cId="1866968340" sldId="296"/>
            <ac:cxnSpMk id="29" creationId="{9D38348A-B97B-C32F-A200-82DA476109B5}"/>
          </ac:cxnSpMkLst>
        </pc:cxnChg>
        <pc:cxnChg chg="add mod">
          <ac:chgData name="原口 俊樹" userId="565e9abb-7d43-4d93-ba42-f3a4c75dfb0e" providerId="ADAL" clId="{B8F321E6-F829-499A-849B-97E6585F6F80}" dt="2022-06-16T02:05:21.621" v="33200" actId="14100"/>
          <ac:cxnSpMkLst>
            <pc:docMk/>
            <pc:sldMk cId="1866968340" sldId="296"/>
            <ac:cxnSpMk id="46" creationId="{B201C7D1-825A-7343-4DD7-2ED6E10657AC}"/>
          </ac:cxnSpMkLst>
        </pc:cxnChg>
        <pc:cxnChg chg="add mod">
          <ac:chgData name="原口 俊樹" userId="565e9abb-7d43-4d93-ba42-f3a4c75dfb0e" providerId="ADAL" clId="{B8F321E6-F829-499A-849B-97E6585F6F80}" dt="2022-06-16T01:45:46.466" v="32908" actId="14100"/>
          <ac:cxnSpMkLst>
            <pc:docMk/>
            <pc:sldMk cId="1866968340" sldId="296"/>
            <ac:cxnSpMk id="59" creationId="{23F8BE9E-453D-8453-23EF-D76470532A41}"/>
          </ac:cxnSpMkLst>
        </pc:cxnChg>
        <pc:cxnChg chg="add mod">
          <ac:chgData name="原口 俊樹" userId="565e9abb-7d43-4d93-ba42-f3a4c75dfb0e" providerId="ADAL" clId="{B8F321E6-F829-499A-849B-97E6585F6F80}" dt="2022-06-16T01:45:49.811" v="32910" actId="14100"/>
          <ac:cxnSpMkLst>
            <pc:docMk/>
            <pc:sldMk cId="1866968340" sldId="296"/>
            <ac:cxnSpMk id="63" creationId="{5F5FDA07-AF0C-8572-29D8-806074CD3B99}"/>
          </ac:cxnSpMkLst>
        </pc:cxnChg>
        <pc:cxnChg chg="add mod">
          <ac:chgData name="原口 俊樹" userId="565e9abb-7d43-4d93-ba42-f3a4c75dfb0e" providerId="ADAL" clId="{B8F321E6-F829-499A-849B-97E6585F6F80}" dt="2022-06-16T01:45:44.590" v="32907" actId="14100"/>
          <ac:cxnSpMkLst>
            <pc:docMk/>
            <pc:sldMk cId="1866968340" sldId="296"/>
            <ac:cxnSpMk id="67" creationId="{7A871B71-F6BD-034C-44A1-65871ED2D344}"/>
          </ac:cxnSpMkLst>
        </pc:cxnChg>
        <pc:cxnChg chg="add mod">
          <ac:chgData name="原口 俊樹" userId="565e9abb-7d43-4d93-ba42-f3a4c75dfb0e" providerId="ADAL" clId="{B8F321E6-F829-499A-849B-97E6585F6F80}" dt="2022-06-16T01:45:48.181" v="32909" actId="14100"/>
          <ac:cxnSpMkLst>
            <pc:docMk/>
            <pc:sldMk cId="1866968340" sldId="296"/>
            <ac:cxnSpMk id="74" creationId="{D98BE998-8F88-7BA4-F823-FB5204C6F9E6}"/>
          </ac:cxnSpMkLst>
        </pc:cxnChg>
        <pc:cxnChg chg="add mod">
          <ac:chgData name="原口 俊樹" userId="565e9abb-7d43-4d93-ba42-f3a4c75dfb0e" providerId="ADAL" clId="{B8F321E6-F829-499A-849B-97E6585F6F80}" dt="2022-06-16T01:59:52.453" v="33074" actId="208"/>
          <ac:cxnSpMkLst>
            <pc:docMk/>
            <pc:sldMk cId="1866968340" sldId="296"/>
            <ac:cxnSpMk id="87" creationId="{8228CB34-0DF8-4396-C123-FBCD52FB9B89}"/>
          </ac:cxnSpMkLst>
        </pc:cxnChg>
        <pc:cxnChg chg="add del mod">
          <ac:chgData name="原口 俊樹" userId="565e9abb-7d43-4d93-ba42-f3a4c75dfb0e" providerId="ADAL" clId="{B8F321E6-F829-499A-849B-97E6585F6F80}" dt="2022-06-08T01:52:57.441" v="10630" actId="21"/>
          <ac:cxnSpMkLst>
            <pc:docMk/>
            <pc:sldMk cId="1866968340" sldId="296"/>
            <ac:cxnSpMk id="90" creationId="{7169A12D-F003-2FC7-7A43-A0F13E4EC20F}"/>
          </ac:cxnSpMkLst>
        </pc:cxnChg>
        <pc:cxnChg chg="add mod">
          <ac:chgData name="原口 俊樹" userId="565e9abb-7d43-4d93-ba42-f3a4c75dfb0e" providerId="ADAL" clId="{B8F321E6-F829-499A-849B-97E6585F6F80}" dt="2022-06-16T02:00:09.726" v="33082" actId="14100"/>
          <ac:cxnSpMkLst>
            <pc:docMk/>
            <pc:sldMk cId="1866968340" sldId="296"/>
            <ac:cxnSpMk id="92" creationId="{CAB592ED-3916-C0F1-E40C-8ED8AF1A70F9}"/>
          </ac:cxnSpMkLst>
        </pc:cxnChg>
        <pc:cxnChg chg="add mod">
          <ac:chgData name="原口 俊樹" userId="565e9abb-7d43-4d93-ba42-f3a4c75dfb0e" providerId="ADAL" clId="{B8F321E6-F829-499A-849B-97E6585F6F80}" dt="2022-06-16T02:00:11.254" v="33083" actId="14100"/>
          <ac:cxnSpMkLst>
            <pc:docMk/>
            <pc:sldMk cId="1866968340" sldId="296"/>
            <ac:cxnSpMk id="93" creationId="{73BBFC2C-B352-CF8F-3573-06B33A456493}"/>
          </ac:cxnSpMkLst>
        </pc:cxnChg>
        <pc:cxnChg chg="add mod">
          <ac:chgData name="原口 俊樹" userId="565e9abb-7d43-4d93-ba42-f3a4c75dfb0e" providerId="ADAL" clId="{B8F321E6-F829-499A-849B-97E6585F6F80}" dt="2022-06-16T02:00:14.314" v="33084" actId="14100"/>
          <ac:cxnSpMkLst>
            <pc:docMk/>
            <pc:sldMk cId="1866968340" sldId="296"/>
            <ac:cxnSpMk id="96" creationId="{71854CF3-1F79-2EDE-2127-A1870F0E0CA0}"/>
          </ac:cxnSpMkLst>
        </pc:cxnChg>
        <pc:cxnChg chg="add mod">
          <ac:chgData name="原口 俊樹" userId="565e9abb-7d43-4d93-ba42-f3a4c75dfb0e" providerId="ADAL" clId="{B8F321E6-F829-499A-849B-97E6585F6F80}" dt="2022-06-16T01:59:52.453" v="33074" actId="208"/>
          <ac:cxnSpMkLst>
            <pc:docMk/>
            <pc:sldMk cId="1866968340" sldId="296"/>
            <ac:cxnSpMk id="98" creationId="{B978E35E-7933-CCEC-1E86-ED65FDAF9AEB}"/>
          </ac:cxnSpMkLst>
        </pc:cxnChg>
        <pc:cxnChg chg="add mod">
          <ac:chgData name="原口 俊樹" userId="565e9abb-7d43-4d93-ba42-f3a4c75dfb0e" providerId="ADAL" clId="{B8F321E6-F829-499A-849B-97E6585F6F80}" dt="2022-06-16T01:59:52.453" v="33074" actId="208"/>
          <ac:cxnSpMkLst>
            <pc:docMk/>
            <pc:sldMk cId="1866968340" sldId="296"/>
            <ac:cxnSpMk id="100" creationId="{22AC64AE-2A4A-721F-3B8C-891D39F95BDE}"/>
          </ac:cxnSpMkLst>
        </pc:cxnChg>
        <pc:cxnChg chg="add mod">
          <ac:chgData name="原口 俊樹" userId="565e9abb-7d43-4d93-ba42-f3a4c75dfb0e" providerId="ADAL" clId="{B8F321E6-F829-499A-849B-97E6585F6F80}" dt="2022-06-16T01:59:52.453" v="33074" actId="208"/>
          <ac:cxnSpMkLst>
            <pc:docMk/>
            <pc:sldMk cId="1866968340" sldId="296"/>
            <ac:cxnSpMk id="101" creationId="{ADBFA6BD-6BFC-4BDC-B642-1AED02658754}"/>
          </ac:cxnSpMkLst>
        </pc:cxnChg>
        <pc:cxnChg chg="add mod">
          <ac:chgData name="原口 俊樹" userId="565e9abb-7d43-4d93-ba42-f3a4c75dfb0e" providerId="ADAL" clId="{B8F321E6-F829-499A-849B-97E6585F6F80}" dt="2022-06-16T01:59:52.453" v="33074" actId="208"/>
          <ac:cxnSpMkLst>
            <pc:docMk/>
            <pc:sldMk cId="1866968340" sldId="296"/>
            <ac:cxnSpMk id="102" creationId="{71D7AF72-8087-EBFA-08FC-57B4D76227FE}"/>
          </ac:cxnSpMkLst>
        </pc:cxnChg>
        <pc:cxnChg chg="add mod">
          <ac:chgData name="原口 俊樹" userId="565e9abb-7d43-4d93-ba42-f3a4c75dfb0e" providerId="ADAL" clId="{B8F321E6-F829-499A-849B-97E6585F6F80}" dt="2022-06-16T01:59:52.453" v="33074" actId="208"/>
          <ac:cxnSpMkLst>
            <pc:docMk/>
            <pc:sldMk cId="1866968340" sldId="296"/>
            <ac:cxnSpMk id="105" creationId="{6E1FCD5F-7FB9-E609-8468-90E969F027D3}"/>
          </ac:cxnSpMkLst>
        </pc:cxnChg>
        <pc:cxnChg chg="add mod">
          <ac:chgData name="原口 俊樹" userId="565e9abb-7d43-4d93-ba42-f3a4c75dfb0e" providerId="ADAL" clId="{B8F321E6-F829-499A-849B-97E6585F6F80}" dt="2022-06-16T01:59:52.453" v="33074" actId="208"/>
          <ac:cxnSpMkLst>
            <pc:docMk/>
            <pc:sldMk cId="1866968340" sldId="296"/>
            <ac:cxnSpMk id="108" creationId="{1685094F-6BE3-BE22-5B83-F4E374DA284D}"/>
          </ac:cxnSpMkLst>
        </pc:cxnChg>
        <pc:cxnChg chg="add mod">
          <ac:chgData name="原口 俊樹" userId="565e9abb-7d43-4d93-ba42-f3a4c75dfb0e" providerId="ADAL" clId="{B8F321E6-F829-499A-849B-97E6585F6F80}" dt="2022-06-16T01:59:52.453" v="33074" actId="208"/>
          <ac:cxnSpMkLst>
            <pc:docMk/>
            <pc:sldMk cId="1866968340" sldId="296"/>
            <ac:cxnSpMk id="111" creationId="{21C8875A-DCD5-4CAF-AC57-FED2BCF629AC}"/>
          </ac:cxnSpMkLst>
        </pc:cxnChg>
        <pc:cxnChg chg="add mod">
          <ac:chgData name="原口 俊樹" userId="565e9abb-7d43-4d93-ba42-f3a4c75dfb0e" providerId="ADAL" clId="{B8F321E6-F829-499A-849B-97E6585F6F80}" dt="2022-06-16T01:59:52.453" v="33074" actId="208"/>
          <ac:cxnSpMkLst>
            <pc:docMk/>
            <pc:sldMk cId="1866968340" sldId="296"/>
            <ac:cxnSpMk id="114" creationId="{87DF7ACD-3AF1-AD28-42B1-EC636AD1C1FD}"/>
          </ac:cxnSpMkLst>
        </pc:cxnChg>
        <pc:cxnChg chg="add mod">
          <ac:chgData name="原口 俊樹" userId="565e9abb-7d43-4d93-ba42-f3a4c75dfb0e" providerId="ADAL" clId="{B8F321E6-F829-499A-849B-97E6585F6F80}" dt="2022-06-16T02:00:16.286" v="33085" actId="14100"/>
          <ac:cxnSpMkLst>
            <pc:docMk/>
            <pc:sldMk cId="1866968340" sldId="296"/>
            <ac:cxnSpMk id="115" creationId="{2AED1F0B-3085-D1A1-14E8-BF111646ACC3}"/>
          </ac:cxnSpMkLst>
        </pc:cxnChg>
        <pc:cxnChg chg="add mod">
          <ac:chgData name="原口 俊樹" userId="565e9abb-7d43-4d93-ba42-f3a4c75dfb0e" providerId="ADAL" clId="{B8F321E6-F829-499A-849B-97E6585F6F80}" dt="2022-06-16T01:59:52.453" v="33074" actId="208"/>
          <ac:cxnSpMkLst>
            <pc:docMk/>
            <pc:sldMk cId="1866968340" sldId="296"/>
            <ac:cxnSpMk id="117" creationId="{94C18F8D-355C-9D12-BEB7-C152A3E2BC5C}"/>
          </ac:cxnSpMkLst>
        </pc:cxnChg>
        <pc:cxnChg chg="add mod">
          <ac:chgData name="原口 俊樹" userId="565e9abb-7d43-4d93-ba42-f3a4c75dfb0e" providerId="ADAL" clId="{B8F321E6-F829-499A-849B-97E6585F6F80}" dt="2022-06-16T01:59:52.453" v="33074" actId="208"/>
          <ac:cxnSpMkLst>
            <pc:docMk/>
            <pc:sldMk cId="1866968340" sldId="296"/>
            <ac:cxnSpMk id="120" creationId="{98361088-A4DF-1561-428A-94BC359D77AD}"/>
          </ac:cxnSpMkLst>
        </pc:cxnChg>
        <pc:cxnChg chg="add mod">
          <ac:chgData name="原口 俊樹" userId="565e9abb-7d43-4d93-ba42-f3a4c75dfb0e" providerId="ADAL" clId="{B8F321E6-F829-499A-849B-97E6585F6F80}" dt="2022-06-16T01:59:52.453" v="33074" actId="208"/>
          <ac:cxnSpMkLst>
            <pc:docMk/>
            <pc:sldMk cId="1866968340" sldId="296"/>
            <ac:cxnSpMk id="124" creationId="{B6FDD50F-F182-EC60-54C5-32CC5397B936}"/>
          </ac:cxnSpMkLst>
        </pc:cxnChg>
        <pc:cxnChg chg="add mod">
          <ac:chgData name="原口 俊樹" userId="565e9abb-7d43-4d93-ba42-f3a4c75dfb0e" providerId="ADAL" clId="{B8F321E6-F829-499A-849B-97E6585F6F80}" dt="2022-06-16T01:49:50.426" v="32950" actId="1076"/>
          <ac:cxnSpMkLst>
            <pc:docMk/>
            <pc:sldMk cId="1866968340" sldId="296"/>
            <ac:cxnSpMk id="129" creationId="{A551B788-E7C3-606F-08CD-94FB415956EF}"/>
          </ac:cxnSpMkLst>
        </pc:cxnChg>
        <pc:cxnChg chg="add mod">
          <ac:chgData name="原口 俊樹" userId="565e9abb-7d43-4d93-ba42-f3a4c75dfb0e" providerId="ADAL" clId="{B8F321E6-F829-499A-849B-97E6585F6F80}" dt="2022-06-16T01:49:50.426" v="32950" actId="1076"/>
          <ac:cxnSpMkLst>
            <pc:docMk/>
            <pc:sldMk cId="1866968340" sldId="296"/>
            <ac:cxnSpMk id="130" creationId="{F20929E2-E07E-4927-634B-B6EE2E5DEBC2}"/>
          </ac:cxnSpMkLst>
        </pc:cxnChg>
        <pc:cxnChg chg="add del mod">
          <ac:chgData name="原口 俊樹" userId="565e9abb-7d43-4d93-ba42-f3a4c75dfb0e" providerId="ADAL" clId="{B8F321E6-F829-499A-849B-97E6585F6F80}" dt="2022-06-08T01:59:30.794" v="10777" actId="478"/>
          <ac:cxnSpMkLst>
            <pc:docMk/>
            <pc:sldMk cId="1866968340" sldId="296"/>
            <ac:cxnSpMk id="132" creationId="{1534DC43-DE0F-FBA2-26C5-D2707F2694B4}"/>
          </ac:cxnSpMkLst>
        </pc:cxnChg>
        <pc:cxnChg chg="add mod">
          <ac:chgData name="原口 俊樹" userId="565e9abb-7d43-4d93-ba42-f3a4c75dfb0e" providerId="ADAL" clId="{B8F321E6-F829-499A-849B-97E6585F6F80}" dt="2022-06-16T01:49:50.426" v="32950" actId="1076"/>
          <ac:cxnSpMkLst>
            <pc:docMk/>
            <pc:sldMk cId="1866968340" sldId="296"/>
            <ac:cxnSpMk id="135" creationId="{6EF1681C-96B3-1267-3B8C-E6660C235496}"/>
          </ac:cxnSpMkLst>
        </pc:cxnChg>
      </pc:sldChg>
      <pc:sldChg chg="addSp delSp modSp add mod modTransition">
        <pc:chgData name="原口 俊樹" userId="565e9abb-7d43-4d93-ba42-f3a4c75dfb0e" providerId="ADAL" clId="{B8F321E6-F829-499A-849B-97E6585F6F80}" dt="2022-07-05T08:25:00.952" v="36912"/>
        <pc:sldMkLst>
          <pc:docMk/>
          <pc:sldMk cId="451942984" sldId="297"/>
        </pc:sldMkLst>
        <pc:spChg chg="mod">
          <ac:chgData name="原口 俊樹" userId="565e9abb-7d43-4d93-ba42-f3a4c75dfb0e" providerId="ADAL" clId="{B8F321E6-F829-499A-849B-97E6585F6F80}" dt="2022-06-08T02:05:20.676" v="11038"/>
          <ac:spMkLst>
            <pc:docMk/>
            <pc:sldMk cId="451942984" sldId="297"/>
            <ac:spMk id="2" creationId="{A07BD1FA-573C-AB11-7B96-B0D3FEF2EBFE}"/>
          </ac:spMkLst>
        </pc:spChg>
        <pc:spChg chg="del">
          <ac:chgData name="原口 俊樹" userId="565e9abb-7d43-4d93-ba42-f3a4c75dfb0e" providerId="ADAL" clId="{B8F321E6-F829-499A-849B-97E6585F6F80}" dt="2022-06-08T02:05:27.440" v="11039" actId="478"/>
          <ac:spMkLst>
            <pc:docMk/>
            <pc:sldMk cId="451942984" sldId="297"/>
            <ac:spMk id="4" creationId="{6280230D-ECCA-BB85-B664-0ADDC49D9B29}"/>
          </ac:spMkLst>
        </pc:spChg>
        <pc:spChg chg="del">
          <ac:chgData name="原口 俊樹" userId="565e9abb-7d43-4d93-ba42-f3a4c75dfb0e" providerId="ADAL" clId="{B8F321E6-F829-499A-849B-97E6585F6F80}" dt="2022-06-08T02:05:27.440" v="11039" actId="478"/>
          <ac:spMkLst>
            <pc:docMk/>
            <pc:sldMk cId="451942984" sldId="297"/>
            <ac:spMk id="6" creationId="{61D74623-57DF-FB4B-B796-21DA056152E9}"/>
          </ac:spMkLst>
        </pc:spChg>
        <pc:spChg chg="add del mod">
          <ac:chgData name="原口 俊樹" userId="565e9abb-7d43-4d93-ba42-f3a4c75dfb0e" providerId="ADAL" clId="{B8F321E6-F829-499A-849B-97E6585F6F80}" dt="2022-06-16T02:07:24.474" v="33223" actId="11529"/>
          <ac:spMkLst>
            <pc:docMk/>
            <pc:sldMk cId="451942984" sldId="297"/>
            <ac:spMk id="6" creationId="{A6EB237C-DDEB-DC61-6A54-880D0E25B864}"/>
          </ac:spMkLst>
        </pc:spChg>
        <pc:spChg chg="add mod">
          <ac:chgData name="原口 俊樹" userId="565e9abb-7d43-4d93-ba42-f3a4c75dfb0e" providerId="ADAL" clId="{B8F321E6-F829-499A-849B-97E6585F6F80}" dt="2022-06-16T07:23:40.519" v="36582" actId="1582"/>
          <ac:spMkLst>
            <pc:docMk/>
            <pc:sldMk cId="451942984" sldId="297"/>
            <ac:spMk id="9" creationId="{D6E565F3-6117-C58E-D91D-AD08B7684A26}"/>
          </ac:spMkLst>
        </pc:spChg>
        <pc:spChg chg="add mod">
          <ac:chgData name="原口 俊樹" userId="565e9abb-7d43-4d93-ba42-f3a4c75dfb0e" providerId="ADAL" clId="{B8F321E6-F829-499A-849B-97E6585F6F80}" dt="2022-06-16T02:10:35.038" v="33296" actId="1076"/>
          <ac:spMkLst>
            <pc:docMk/>
            <pc:sldMk cId="451942984" sldId="297"/>
            <ac:spMk id="10" creationId="{EF4338D8-504F-6774-0BFF-475B68BDB954}"/>
          </ac:spMkLst>
        </pc:spChg>
        <pc:spChg chg="del">
          <ac:chgData name="原口 俊樹" userId="565e9abb-7d43-4d93-ba42-f3a4c75dfb0e" providerId="ADAL" clId="{B8F321E6-F829-499A-849B-97E6585F6F80}" dt="2022-06-08T02:05:27.440" v="11039" actId="478"/>
          <ac:spMkLst>
            <pc:docMk/>
            <pc:sldMk cId="451942984" sldId="297"/>
            <ac:spMk id="11" creationId="{8ED46E25-1100-7285-3F00-4E942FCED461}"/>
          </ac:spMkLst>
        </pc:spChg>
        <pc:spChg chg="add mod">
          <ac:chgData name="原口 俊樹" userId="565e9abb-7d43-4d93-ba42-f3a4c75dfb0e" providerId="ADAL" clId="{B8F321E6-F829-499A-849B-97E6585F6F80}" dt="2022-06-16T02:11:04.258" v="33306" actId="207"/>
          <ac:spMkLst>
            <pc:docMk/>
            <pc:sldMk cId="451942984" sldId="297"/>
            <ac:spMk id="11" creationId="{AEDF38B5-3F6D-E00E-80EF-3D1493D801F8}"/>
          </ac:spMkLst>
        </pc:spChg>
        <pc:spChg chg="add mod">
          <ac:chgData name="原口 俊樹" userId="565e9abb-7d43-4d93-ba42-f3a4c75dfb0e" providerId="ADAL" clId="{B8F321E6-F829-499A-849B-97E6585F6F80}" dt="2022-06-16T02:11:14.360" v="33317" actId="1076"/>
          <ac:spMkLst>
            <pc:docMk/>
            <pc:sldMk cId="451942984" sldId="297"/>
            <ac:spMk id="12" creationId="{9748E2B6-A87E-676C-A7F1-083A7B1F1226}"/>
          </ac:spMkLst>
        </pc:spChg>
        <pc:spChg chg="del">
          <ac:chgData name="原口 俊樹" userId="565e9abb-7d43-4d93-ba42-f3a4c75dfb0e" providerId="ADAL" clId="{B8F321E6-F829-499A-849B-97E6585F6F80}" dt="2022-06-08T02:05:27.440" v="11039" actId="478"/>
          <ac:spMkLst>
            <pc:docMk/>
            <pc:sldMk cId="451942984" sldId="297"/>
            <ac:spMk id="16" creationId="{0BF0D9D7-5205-1264-6E3D-885FBDE9FE25}"/>
          </ac:spMkLst>
        </pc:spChg>
        <pc:spChg chg="add mod">
          <ac:chgData name="原口 俊樹" userId="565e9abb-7d43-4d93-ba42-f3a4c75dfb0e" providerId="ADAL" clId="{B8F321E6-F829-499A-849B-97E6585F6F80}" dt="2022-06-16T07:23:40.519" v="36582" actId="1582"/>
          <ac:spMkLst>
            <pc:docMk/>
            <pc:sldMk cId="451942984" sldId="297"/>
            <ac:spMk id="37" creationId="{4BD9B3BD-0CBC-D91F-F128-53AD76EBC3B8}"/>
          </ac:spMkLst>
        </pc:spChg>
        <pc:spChg chg="add mod">
          <ac:chgData name="原口 俊樹" userId="565e9abb-7d43-4d93-ba42-f3a4c75dfb0e" providerId="ADAL" clId="{B8F321E6-F829-499A-849B-97E6585F6F80}" dt="2022-06-16T02:10:35.038" v="33296" actId="1076"/>
          <ac:spMkLst>
            <pc:docMk/>
            <pc:sldMk cId="451942984" sldId="297"/>
            <ac:spMk id="41" creationId="{213DFD67-AC57-0529-E428-EA9B53BAA730}"/>
          </ac:spMkLst>
        </pc:spChg>
        <pc:spChg chg="add mod">
          <ac:chgData name="原口 俊樹" userId="565e9abb-7d43-4d93-ba42-f3a4c75dfb0e" providerId="ADAL" clId="{B8F321E6-F829-499A-849B-97E6585F6F80}" dt="2022-06-16T07:23:46.016" v="36583" actId="1582"/>
          <ac:spMkLst>
            <pc:docMk/>
            <pc:sldMk cId="451942984" sldId="297"/>
            <ac:spMk id="43" creationId="{19623939-AF20-0E3F-14A1-0886E9E6BD79}"/>
          </ac:spMkLst>
        </pc:spChg>
        <pc:spChg chg="add mod">
          <ac:chgData name="原口 俊樹" userId="565e9abb-7d43-4d93-ba42-f3a4c75dfb0e" providerId="ADAL" clId="{B8F321E6-F829-499A-849B-97E6585F6F80}" dt="2022-06-16T07:23:46.016" v="36583" actId="1582"/>
          <ac:spMkLst>
            <pc:docMk/>
            <pc:sldMk cId="451942984" sldId="297"/>
            <ac:spMk id="44" creationId="{6113134C-4DFA-EA7A-3898-900BE33AE692}"/>
          </ac:spMkLst>
        </pc:spChg>
        <pc:spChg chg="del">
          <ac:chgData name="原口 俊樹" userId="565e9abb-7d43-4d93-ba42-f3a4c75dfb0e" providerId="ADAL" clId="{B8F321E6-F829-499A-849B-97E6585F6F80}" dt="2022-06-08T02:05:27.440" v="11039" actId="478"/>
          <ac:spMkLst>
            <pc:docMk/>
            <pc:sldMk cId="451942984" sldId="297"/>
            <ac:spMk id="45" creationId="{A9001516-A718-DAB5-A0D4-B6EE501A17BF}"/>
          </ac:spMkLst>
        </pc:spChg>
        <pc:spChg chg="add mod">
          <ac:chgData name="原口 俊樹" userId="565e9abb-7d43-4d93-ba42-f3a4c75dfb0e" providerId="ADAL" clId="{B8F321E6-F829-499A-849B-97E6585F6F80}" dt="2022-06-16T02:11:39.460" v="33337" actId="207"/>
          <ac:spMkLst>
            <pc:docMk/>
            <pc:sldMk cId="451942984" sldId="297"/>
            <ac:spMk id="47" creationId="{168D6823-83D6-7A80-3F02-375BF2C5C46F}"/>
          </ac:spMkLst>
        </pc:spChg>
        <pc:spChg chg="add mod">
          <ac:chgData name="原口 俊樹" userId="565e9abb-7d43-4d93-ba42-f3a4c75dfb0e" providerId="ADAL" clId="{B8F321E6-F829-499A-849B-97E6585F6F80}" dt="2022-06-16T02:11:52.056" v="33355" actId="1076"/>
          <ac:spMkLst>
            <pc:docMk/>
            <pc:sldMk cId="451942984" sldId="297"/>
            <ac:spMk id="48" creationId="{B3873B40-5C6E-DE33-A788-079F10C23E2B}"/>
          </ac:spMkLst>
        </pc:spChg>
        <pc:spChg chg="add del mod">
          <ac:chgData name="原口 俊樹" userId="565e9abb-7d43-4d93-ba42-f3a4c75dfb0e" providerId="ADAL" clId="{B8F321E6-F829-499A-849B-97E6585F6F80}" dt="2022-06-16T02:08:27.951" v="33252" actId="478"/>
          <ac:spMkLst>
            <pc:docMk/>
            <pc:sldMk cId="451942984" sldId="297"/>
            <ac:spMk id="50" creationId="{F3C32C7A-4772-994C-5200-8D991676B18B}"/>
          </ac:spMkLst>
        </pc:spChg>
        <pc:spChg chg="add del mod">
          <ac:chgData name="原口 俊樹" userId="565e9abb-7d43-4d93-ba42-f3a4c75dfb0e" providerId="ADAL" clId="{B8F321E6-F829-499A-849B-97E6585F6F80}" dt="2022-06-08T02:25:49.128" v="11416" actId="478"/>
          <ac:spMkLst>
            <pc:docMk/>
            <pc:sldMk cId="451942984" sldId="297"/>
            <ac:spMk id="51" creationId="{B299CD6D-A30D-F697-E0A7-2D61261B5900}"/>
          </ac:spMkLst>
        </pc:spChg>
        <pc:spChg chg="del">
          <ac:chgData name="原口 俊樹" userId="565e9abb-7d43-4d93-ba42-f3a4c75dfb0e" providerId="ADAL" clId="{B8F321E6-F829-499A-849B-97E6585F6F80}" dt="2022-06-16T02:11:58.776" v="33356" actId="478"/>
          <ac:spMkLst>
            <pc:docMk/>
            <pc:sldMk cId="451942984" sldId="297"/>
            <ac:spMk id="52" creationId="{A9F56FD0-1CF7-02F6-CC8B-48AE76C5B570}"/>
          </ac:spMkLst>
        </pc:spChg>
        <pc:spChg chg="del">
          <ac:chgData name="原口 俊樹" userId="565e9abb-7d43-4d93-ba42-f3a4c75dfb0e" providerId="ADAL" clId="{B8F321E6-F829-499A-849B-97E6585F6F80}" dt="2022-06-08T02:05:27.440" v="11039" actId="478"/>
          <ac:spMkLst>
            <pc:docMk/>
            <pc:sldMk cId="451942984" sldId="297"/>
            <ac:spMk id="54" creationId="{D198DC33-DDF9-1E3A-78B8-4118F2133AB4}"/>
          </ac:spMkLst>
        </pc:spChg>
        <pc:spChg chg="del">
          <ac:chgData name="原口 俊樹" userId="565e9abb-7d43-4d93-ba42-f3a4c75dfb0e" providerId="ADAL" clId="{B8F321E6-F829-499A-849B-97E6585F6F80}" dt="2022-06-08T02:05:27.440" v="11039" actId="478"/>
          <ac:spMkLst>
            <pc:docMk/>
            <pc:sldMk cId="451942984" sldId="297"/>
            <ac:spMk id="55" creationId="{F88EFD79-C16A-C785-D45E-CCFFCD4E935D}"/>
          </ac:spMkLst>
        </pc:spChg>
        <pc:spChg chg="add del mod">
          <ac:chgData name="原口 俊樹" userId="565e9abb-7d43-4d93-ba42-f3a4c75dfb0e" providerId="ADAL" clId="{B8F321E6-F829-499A-849B-97E6585F6F80}" dt="2022-06-16T02:08:29.959" v="33253" actId="478"/>
          <ac:spMkLst>
            <pc:docMk/>
            <pc:sldMk cId="451942984" sldId="297"/>
            <ac:spMk id="61" creationId="{707C5B60-66B2-F891-3B3E-F339F6102CFC}"/>
          </ac:spMkLst>
        </pc:spChg>
        <pc:spChg chg="del">
          <ac:chgData name="原口 俊樹" userId="565e9abb-7d43-4d93-ba42-f3a4c75dfb0e" providerId="ADAL" clId="{B8F321E6-F829-499A-849B-97E6585F6F80}" dt="2022-06-08T02:05:27.440" v="11039" actId="478"/>
          <ac:spMkLst>
            <pc:docMk/>
            <pc:sldMk cId="451942984" sldId="297"/>
            <ac:spMk id="62" creationId="{3D5175F4-55CF-35E9-8073-9A8A658A9327}"/>
          </ac:spMkLst>
        </pc:spChg>
        <pc:spChg chg="add del mod">
          <ac:chgData name="原口 俊樹" userId="565e9abb-7d43-4d93-ba42-f3a4c75dfb0e" providerId="ADAL" clId="{B8F321E6-F829-499A-849B-97E6585F6F80}" dt="2022-06-08T02:25:49.128" v="11416" actId="478"/>
          <ac:spMkLst>
            <pc:docMk/>
            <pc:sldMk cId="451942984" sldId="297"/>
            <ac:spMk id="65" creationId="{20C9A3BC-59EE-ABD5-6101-7BCE0BD421E2}"/>
          </ac:spMkLst>
        </pc:spChg>
        <pc:spChg chg="add del mod">
          <ac:chgData name="原口 俊樹" userId="565e9abb-7d43-4d93-ba42-f3a4c75dfb0e" providerId="ADAL" clId="{B8F321E6-F829-499A-849B-97E6585F6F80}" dt="2022-06-08T02:25:49.128" v="11416" actId="478"/>
          <ac:spMkLst>
            <pc:docMk/>
            <pc:sldMk cId="451942984" sldId="297"/>
            <ac:spMk id="66" creationId="{C0157B75-812D-0949-9A71-097757B9A9A7}"/>
          </ac:spMkLst>
        </pc:spChg>
        <pc:spChg chg="add mod">
          <ac:chgData name="原口 俊樹" userId="565e9abb-7d43-4d93-ba42-f3a4c75dfb0e" providerId="ADAL" clId="{B8F321E6-F829-499A-849B-97E6585F6F80}" dt="2022-06-08T02:28:19.326" v="11490"/>
          <ac:spMkLst>
            <pc:docMk/>
            <pc:sldMk cId="451942984" sldId="297"/>
            <ac:spMk id="68" creationId="{DB6F4458-116A-EFC3-3A2E-632C9F30A040}"/>
          </ac:spMkLst>
        </pc:spChg>
        <pc:spChg chg="del">
          <ac:chgData name="原口 俊樹" userId="565e9abb-7d43-4d93-ba42-f3a4c75dfb0e" providerId="ADAL" clId="{B8F321E6-F829-499A-849B-97E6585F6F80}" dt="2022-06-08T02:05:27.440" v="11039" actId="478"/>
          <ac:spMkLst>
            <pc:docMk/>
            <pc:sldMk cId="451942984" sldId="297"/>
            <ac:spMk id="70" creationId="{CD989234-7A04-C705-4938-EE6D7768D0FA}"/>
          </ac:spMkLst>
        </pc:spChg>
        <pc:spChg chg="add mod">
          <ac:chgData name="原口 俊樹" userId="565e9abb-7d43-4d93-ba42-f3a4c75dfb0e" providerId="ADAL" clId="{B8F321E6-F829-499A-849B-97E6585F6F80}" dt="2022-06-08T02:14:25.260" v="11283" actId="1076"/>
          <ac:spMkLst>
            <pc:docMk/>
            <pc:sldMk cId="451942984" sldId="297"/>
            <ac:spMk id="71" creationId="{6991D972-B983-DF90-A33E-6E837AFA26EF}"/>
          </ac:spMkLst>
        </pc:spChg>
        <pc:spChg chg="del">
          <ac:chgData name="原口 俊樹" userId="565e9abb-7d43-4d93-ba42-f3a4c75dfb0e" providerId="ADAL" clId="{B8F321E6-F829-499A-849B-97E6585F6F80}" dt="2022-06-08T02:05:27.440" v="11039" actId="478"/>
          <ac:spMkLst>
            <pc:docMk/>
            <pc:sldMk cId="451942984" sldId="297"/>
            <ac:spMk id="73" creationId="{3E8563F2-AC2F-A729-E990-4B0E9F5826BC}"/>
          </ac:spMkLst>
        </pc:spChg>
        <pc:spChg chg="del">
          <ac:chgData name="原口 俊樹" userId="565e9abb-7d43-4d93-ba42-f3a4c75dfb0e" providerId="ADAL" clId="{B8F321E6-F829-499A-849B-97E6585F6F80}" dt="2022-06-08T02:05:27.440" v="11039" actId="478"/>
          <ac:spMkLst>
            <pc:docMk/>
            <pc:sldMk cId="451942984" sldId="297"/>
            <ac:spMk id="77" creationId="{9537A8F1-E78C-6D9E-DC15-2C8B72247E4D}"/>
          </ac:spMkLst>
        </pc:spChg>
        <pc:spChg chg="add del mod">
          <ac:chgData name="原口 俊樹" userId="565e9abb-7d43-4d93-ba42-f3a4c75dfb0e" providerId="ADAL" clId="{B8F321E6-F829-499A-849B-97E6585F6F80}" dt="2022-06-08T02:22:41.172" v="11373" actId="478"/>
          <ac:spMkLst>
            <pc:docMk/>
            <pc:sldMk cId="451942984" sldId="297"/>
            <ac:spMk id="82" creationId="{2328812E-59F9-08A3-0EA9-F52F1EC47797}"/>
          </ac:spMkLst>
        </pc:spChg>
        <pc:spChg chg="del">
          <ac:chgData name="原口 俊樹" userId="565e9abb-7d43-4d93-ba42-f3a4c75dfb0e" providerId="ADAL" clId="{B8F321E6-F829-499A-849B-97E6585F6F80}" dt="2022-06-08T02:05:27.440" v="11039" actId="478"/>
          <ac:spMkLst>
            <pc:docMk/>
            <pc:sldMk cId="451942984" sldId="297"/>
            <ac:spMk id="89" creationId="{AA9F4BB6-1F3D-3E55-ED6A-A59EE4B2B2DD}"/>
          </ac:spMkLst>
        </pc:spChg>
        <pc:spChg chg="del">
          <ac:chgData name="原口 俊樹" userId="565e9abb-7d43-4d93-ba42-f3a4c75dfb0e" providerId="ADAL" clId="{B8F321E6-F829-499A-849B-97E6585F6F80}" dt="2022-06-08T02:05:27.440" v="11039" actId="478"/>
          <ac:spMkLst>
            <pc:docMk/>
            <pc:sldMk cId="451942984" sldId="297"/>
            <ac:spMk id="91" creationId="{487A114F-0F1F-CCF9-E701-84E75576ED6C}"/>
          </ac:spMkLst>
        </pc:spChg>
        <pc:spChg chg="del">
          <ac:chgData name="原口 俊樹" userId="565e9abb-7d43-4d93-ba42-f3a4c75dfb0e" providerId="ADAL" clId="{B8F321E6-F829-499A-849B-97E6585F6F80}" dt="2022-06-08T02:05:27.440" v="11039" actId="478"/>
          <ac:spMkLst>
            <pc:docMk/>
            <pc:sldMk cId="451942984" sldId="297"/>
            <ac:spMk id="94" creationId="{5E95A92C-3AA5-45B9-9F36-15CC5727CC82}"/>
          </ac:spMkLst>
        </pc:spChg>
        <pc:spChg chg="del">
          <ac:chgData name="原口 俊樹" userId="565e9abb-7d43-4d93-ba42-f3a4c75dfb0e" providerId="ADAL" clId="{B8F321E6-F829-499A-849B-97E6585F6F80}" dt="2022-06-08T02:05:27.440" v="11039" actId="478"/>
          <ac:spMkLst>
            <pc:docMk/>
            <pc:sldMk cId="451942984" sldId="297"/>
            <ac:spMk id="95" creationId="{93CCE9D1-F619-F8A7-5C33-02C76B558A31}"/>
          </ac:spMkLst>
        </pc:spChg>
        <pc:spChg chg="del">
          <ac:chgData name="原口 俊樹" userId="565e9abb-7d43-4d93-ba42-f3a4c75dfb0e" providerId="ADAL" clId="{B8F321E6-F829-499A-849B-97E6585F6F80}" dt="2022-06-08T02:05:27.440" v="11039" actId="478"/>
          <ac:spMkLst>
            <pc:docMk/>
            <pc:sldMk cId="451942984" sldId="297"/>
            <ac:spMk id="97" creationId="{9B87AB5B-C9E1-E379-B1A8-08E39622EDD7}"/>
          </ac:spMkLst>
        </pc:spChg>
        <pc:spChg chg="add del mod">
          <ac:chgData name="原口 俊樹" userId="565e9abb-7d43-4d93-ba42-f3a4c75dfb0e" providerId="ADAL" clId="{B8F321E6-F829-499A-849B-97E6585F6F80}" dt="2022-06-16T02:08:27.951" v="33252" actId="478"/>
          <ac:spMkLst>
            <pc:docMk/>
            <pc:sldMk cId="451942984" sldId="297"/>
            <ac:spMk id="102" creationId="{42FD0D0B-7EC2-44B2-8E82-68FAAF334C23}"/>
          </ac:spMkLst>
        </pc:spChg>
        <pc:spChg chg="add del mod">
          <ac:chgData name="原口 俊樹" userId="565e9abb-7d43-4d93-ba42-f3a4c75dfb0e" providerId="ADAL" clId="{B8F321E6-F829-499A-849B-97E6585F6F80}" dt="2022-06-08T02:25:49.128" v="11416" actId="478"/>
          <ac:spMkLst>
            <pc:docMk/>
            <pc:sldMk cId="451942984" sldId="297"/>
            <ac:spMk id="103" creationId="{51E3AA9E-BCF7-5572-26FD-A6D986399105}"/>
          </ac:spMkLst>
        </pc:spChg>
        <pc:spChg chg="add del mod">
          <ac:chgData name="原口 俊樹" userId="565e9abb-7d43-4d93-ba42-f3a4c75dfb0e" providerId="ADAL" clId="{B8F321E6-F829-499A-849B-97E6585F6F80}" dt="2022-06-08T02:25:49.128" v="11416" actId="478"/>
          <ac:spMkLst>
            <pc:docMk/>
            <pc:sldMk cId="451942984" sldId="297"/>
            <ac:spMk id="104" creationId="{98A0AFB8-5230-E586-F9C8-146FF1BE0575}"/>
          </ac:spMkLst>
        </pc:spChg>
        <pc:spChg chg="add mod">
          <ac:chgData name="原口 俊樹" userId="565e9abb-7d43-4d93-ba42-f3a4c75dfb0e" providerId="ADAL" clId="{B8F321E6-F829-499A-849B-97E6585F6F80}" dt="2022-06-08T02:29:56.942" v="11591" actId="1076"/>
          <ac:spMkLst>
            <pc:docMk/>
            <pc:sldMk cId="451942984" sldId="297"/>
            <ac:spMk id="110" creationId="{EAF2CF72-F5FD-C7FF-EDED-5531F2934196}"/>
          </ac:spMkLst>
        </pc:spChg>
        <pc:spChg chg="add del mod">
          <ac:chgData name="原口 俊樹" userId="565e9abb-7d43-4d93-ba42-f3a4c75dfb0e" providerId="ADAL" clId="{B8F321E6-F829-499A-849B-97E6585F6F80}" dt="2022-06-08T02:24:19.896" v="11390" actId="478"/>
          <ac:spMkLst>
            <pc:docMk/>
            <pc:sldMk cId="451942984" sldId="297"/>
            <ac:spMk id="111" creationId="{9B3B406E-4390-9388-D52A-92DA63075B69}"/>
          </ac:spMkLst>
        </pc:spChg>
        <pc:spChg chg="add del mod ord">
          <ac:chgData name="原口 俊樹" userId="565e9abb-7d43-4d93-ba42-f3a4c75dfb0e" providerId="ADAL" clId="{B8F321E6-F829-499A-849B-97E6585F6F80}" dt="2022-06-08T02:25:04.268" v="11402" actId="478"/>
          <ac:spMkLst>
            <pc:docMk/>
            <pc:sldMk cId="451942984" sldId="297"/>
            <ac:spMk id="112" creationId="{D57000F0-903E-17EF-3D62-B382E4CFE1AD}"/>
          </ac:spMkLst>
        </pc:spChg>
        <pc:spChg chg="add del mod">
          <ac:chgData name="原口 俊樹" userId="565e9abb-7d43-4d93-ba42-f3a4c75dfb0e" providerId="ADAL" clId="{B8F321E6-F829-499A-849B-97E6585F6F80}" dt="2022-06-16T02:08:29.959" v="33253" actId="478"/>
          <ac:spMkLst>
            <pc:docMk/>
            <pc:sldMk cId="451942984" sldId="297"/>
            <ac:spMk id="113" creationId="{2E24B2C9-D5F0-C889-3941-1E7961C71B73}"/>
          </ac:spMkLst>
        </pc:spChg>
        <pc:spChg chg="add mod">
          <ac:chgData name="原口 俊樹" userId="565e9abb-7d43-4d93-ba42-f3a4c75dfb0e" providerId="ADAL" clId="{B8F321E6-F829-499A-849B-97E6585F6F80}" dt="2022-06-08T02:29:30.724" v="11584" actId="1076"/>
          <ac:spMkLst>
            <pc:docMk/>
            <pc:sldMk cId="451942984" sldId="297"/>
            <ac:spMk id="116" creationId="{A0EA59ED-EE84-1291-074B-9220C4F36772}"/>
          </ac:spMkLst>
        </pc:spChg>
        <pc:spChg chg="del">
          <ac:chgData name="原口 俊樹" userId="565e9abb-7d43-4d93-ba42-f3a4c75dfb0e" providerId="ADAL" clId="{B8F321E6-F829-499A-849B-97E6585F6F80}" dt="2022-06-08T02:05:27.440" v="11039" actId="478"/>
          <ac:spMkLst>
            <pc:docMk/>
            <pc:sldMk cId="451942984" sldId="297"/>
            <ac:spMk id="122" creationId="{997BF754-BD79-FB8A-5E7E-94718FCC359A}"/>
          </ac:spMkLst>
        </pc:spChg>
        <pc:spChg chg="del">
          <ac:chgData name="原口 俊樹" userId="565e9abb-7d43-4d93-ba42-f3a4c75dfb0e" providerId="ADAL" clId="{B8F321E6-F829-499A-849B-97E6585F6F80}" dt="2022-06-08T02:05:27.440" v="11039" actId="478"/>
          <ac:spMkLst>
            <pc:docMk/>
            <pc:sldMk cId="451942984" sldId="297"/>
            <ac:spMk id="123" creationId="{893A6E16-F1B4-C284-680E-1E73B7970F0D}"/>
          </ac:spMkLst>
        </pc:spChg>
        <pc:spChg chg="del">
          <ac:chgData name="原口 俊樹" userId="565e9abb-7d43-4d93-ba42-f3a4c75dfb0e" providerId="ADAL" clId="{B8F321E6-F829-499A-849B-97E6585F6F80}" dt="2022-06-08T02:05:30.848" v="11040" actId="478"/>
          <ac:spMkLst>
            <pc:docMk/>
            <pc:sldMk cId="451942984" sldId="297"/>
            <ac:spMk id="126" creationId="{96802D48-D357-65E0-F316-9AB1C323B004}"/>
          </ac:spMkLst>
        </pc:spChg>
        <pc:spChg chg="del">
          <ac:chgData name="原口 俊樹" userId="565e9abb-7d43-4d93-ba42-f3a4c75dfb0e" providerId="ADAL" clId="{B8F321E6-F829-499A-849B-97E6585F6F80}" dt="2022-06-08T02:05:27.440" v="11039" actId="478"/>
          <ac:spMkLst>
            <pc:docMk/>
            <pc:sldMk cId="451942984" sldId="297"/>
            <ac:spMk id="127" creationId="{46B9C2D7-98F7-57AC-08C8-1784A1813A41}"/>
          </ac:spMkLst>
        </pc:spChg>
        <pc:spChg chg="del">
          <ac:chgData name="原口 俊樹" userId="565e9abb-7d43-4d93-ba42-f3a4c75dfb0e" providerId="ADAL" clId="{B8F321E6-F829-499A-849B-97E6585F6F80}" dt="2022-06-08T02:05:27.440" v="11039" actId="478"/>
          <ac:spMkLst>
            <pc:docMk/>
            <pc:sldMk cId="451942984" sldId="297"/>
            <ac:spMk id="128" creationId="{84060ED9-F36B-E3DC-683D-92EA3A56D5B2}"/>
          </ac:spMkLst>
        </pc:spChg>
        <pc:spChg chg="del">
          <ac:chgData name="原口 俊樹" userId="565e9abb-7d43-4d93-ba42-f3a4c75dfb0e" providerId="ADAL" clId="{B8F321E6-F829-499A-849B-97E6585F6F80}" dt="2022-06-08T02:05:27.440" v="11039" actId="478"/>
          <ac:spMkLst>
            <pc:docMk/>
            <pc:sldMk cId="451942984" sldId="297"/>
            <ac:spMk id="131" creationId="{BD31378F-BDFD-3BC8-71DD-0ABEB423A832}"/>
          </ac:spMkLst>
        </pc:spChg>
        <pc:spChg chg="del">
          <ac:chgData name="原口 俊樹" userId="565e9abb-7d43-4d93-ba42-f3a4c75dfb0e" providerId="ADAL" clId="{B8F321E6-F829-499A-849B-97E6585F6F80}" dt="2022-06-08T02:05:27.440" v="11039" actId="478"/>
          <ac:spMkLst>
            <pc:docMk/>
            <pc:sldMk cId="451942984" sldId="297"/>
            <ac:spMk id="133" creationId="{33704932-4488-8FB2-3383-A4D85D381D9B}"/>
          </ac:spMkLst>
        </pc:spChg>
        <pc:spChg chg="add del mod">
          <ac:chgData name="原口 俊樹" userId="565e9abb-7d43-4d93-ba42-f3a4c75dfb0e" providerId="ADAL" clId="{B8F321E6-F829-499A-849B-97E6585F6F80}" dt="2022-06-16T02:10:44.349" v="33299" actId="478"/>
          <ac:spMkLst>
            <pc:docMk/>
            <pc:sldMk cId="451942984" sldId="297"/>
            <ac:spMk id="134" creationId="{6AC3971A-60FE-D8D1-4028-4A5737B01473}"/>
          </ac:spMkLst>
        </pc:spChg>
        <pc:spChg chg="add del mod">
          <ac:chgData name="原口 俊樹" userId="565e9abb-7d43-4d93-ba42-f3a4c75dfb0e" providerId="ADAL" clId="{B8F321E6-F829-499A-849B-97E6585F6F80}" dt="2022-06-16T02:10:44.349" v="33299" actId="478"/>
          <ac:spMkLst>
            <pc:docMk/>
            <pc:sldMk cId="451942984" sldId="297"/>
            <ac:spMk id="136" creationId="{26937001-D525-669E-B70D-A61BFA9490B0}"/>
          </ac:spMkLst>
        </pc:spChg>
        <pc:spChg chg="add del mod">
          <ac:chgData name="原口 俊樹" userId="565e9abb-7d43-4d93-ba42-f3a4c75dfb0e" providerId="ADAL" clId="{B8F321E6-F829-499A-849B-97E6585F6F80}" dt="2022-06-16T02:10:44.349" v="33299" actId="478"/>
          <ac:spMkLst>
            <pc:docMk/>
            <pc:sldMk cId="451942984" sldId="297"/>
            <ac:spMk id="137" creationId="{3D92B213-9583-19E1-01CC-BF39FF3CF8B5}"/>
          </ac:spMkLst>
        </pc:spChg>
        <pc:spChg chg="add del mod">
          <ac:chgData name="原口 俊樹" userId="565e9abb-7d43-4d93-ba42-f3a4c75dfb0e" providerId="ADAL" clId="{B8F321E6-F829-499A-849B-97E6585F6F80}" dt="2022-06-16T02:10:44.349" v="33299" actId="478"/>
          <ac:spMkLst>
            <pc:docMk/>
            <pc:sldMk cId="451942984" sldId="297"/>
            <ac:spMk id="138" creationId="{DD5BE1BE-00CD-A830-1099-FBD35247FFC2}"/>
          </ac:spMkLst>
        </pc:spChg>
        <pc:spChg chg="del">
          <ac:chgData name="原口 俊樹" userId="565e9abb-7d43-4d93-ba42-f3a4c75dfb0e" providerId="ADAL" clId="{B8F321E6-F829-499A-849B-97E6585F6F80}" dt="2022-06-08T02:05:27.440" v="11039" actId="478"/>
          <ac:spMkLst>
            <pc:docMk/>
            <pc:sldMk cId="451942984" sldId="297"/>
            <ac:spMk id="139" creationId="{C4952233-CA3F-2BC7-6F36-726AC71AE1F2}"/>
          </ac:spMkLst>
        </pc:spChg>
        <pc:spChg chg="del">
          <ac:chgData name="原口 俊樹" userId="565e9abb-7d43-4d93-ba42-f3a4c75dfb0e" providerId="ADAL" clId="{B8F321E6-F829-499A-849B-97E6585F6F80}" dt="2022-06-08T02:05:27.440" v="11039" actId="478"/>
          <ac:spMkLst>
            <pc:docMk/>
            <pc:sldMk cId="451942984" sldId="297"/>
            <ac:spMk id="140" creationId="{B1618806-65D4-09DE-DDEF-2D5D5E513A76}"/>
          </ac:spMkLst>
        </pc:spChg>
        <pc:spChg chg="del">
          <ac:chgData name="原口 俊樹" userId="565e9abb-7d43-4d93-ba42-f3a4c75dfb0e" providerId="ADAL" clId="{B8F321E6-F829-499A-849B-97E6585F6F80}" dt="2022-06-08T02:05:27.440" v="11039" actId="478"/>
          <ac:spMkLst>
            <pc:docMk/>
            <pc:sldMk cId="451942984" sldId="297"/>
            <ac:spMk id="141" creationId="{D6E5A0E7-24E7-2738-B99B-1144FBC5E9C3}"/>
          </ac:spMkLst>
        </pc:spChg>
        <pc:spChg chg="del">
          <ac:chgData name="原口 俊樹" userId="565e9abb-7d43-4d93-ba42-f3a4c75dfb0e" providerId="ADAL" clId="{B8F321E6-F829-499A-849B-97E6585F6F80}" dt="2022-06-08T02:05:27.440" v="11039" actId="478"/>
          <ac:spMkLst>
            <pc:docMk/>
            <pc:sldMk cId="451942984" sldId="297"/>
            <ac:spMk id="142" creationId="{7B95E97B-BBC2-EFEA-874D-03E650467ED3}"/>
          </ac:spMkLst>
        </pc:spChg>
        <pc:spChg chg="del">
          <ac:chgData name="原口 俊樹" userId="565e9abb-7d43-4d93-ba42-f3a4c75dfb0e" providerId="ADAL" clId="{B8F321E6-F829-499A-849B-97E6585F6F80}" dt="2022-06-08T02:05:27.440" v="11039" actId="478"/>
          <ac:spMkLst>
            <pc:docMk/>
            <pc:sldMk cId="451942984" sldId="297"/>
            <ac:spMk id="143" creationId="{BD9E4595-7A76-736E-B029-79C697AB977A}"/>
          </ac:spMkLst>
        </pc:spChg>
        <pc:spChg chg="add del mod">
          <ac:chgData name="原口 俊樹" userId="565e9abb-7d43-4d93-ba42-f3a4c75dfb0e" providerId="ADAL" clId="{B8F321E6-F829-499A-849B-97E6585F6F80}" dt="2022-06-16T02:10:44.349" v="33299" actId="478"/>
          <ac:spMkLst>
            <pc:docMk/>
            <pc:sldMk cId="451942984" sldId="297"/>
            <ac:spMk id="144" creationId="{D7E10456-90CD-88C0-8512-2F9ECDBCA334}"/>
          </ac:spMkLst>
        </pc:spChg>
        <pc:spChg chg="add del mod">
          <ac:chgData name="原口 俊樹" userId="565e9abb-7d43-4d93-ba42-f3a4c75dfb0e" providerId="ADAL" clId="{B8F321E6-F829-499A-849B-97E6585F6F80}" dt="2022-06-16T02:10:44.349" v="33299" actId="478"/>
          <ac:spMkLst>
            <pc:docMk/>
            <pc:sldMk cId="451942984" sldId="297"/>
            <ac:spMk id="145" creationId="{A5C9324A-5251-56A2-A863-7D1EEC48A58C}"/>
          </ac:spMkLst>
        </pc:spChg>
        <pc:spChg chg="add del mod">
          <ac:chgData name="原口 俊樹" userId="565e9abb-7d43-4d93-ba42-f3a4c75dfb0e" providerId="ADAL" clId="{B8F321E6-F829-499A-849B-97E6585F6F80}" dt="2022-06-16T02:08:29.959" v="33253" actId="478"/>
          <ac:spMkLst>
            <pc:docMk/>
            <pc:sldMk cId="451942984" sldId="297"/>
            <ac:spMk id="150" creationId="{000D11EA-D224-7810-A100-B0AD9866AAD2}"/>
          </ac:spMkLst>
        </pc:spChg>
        <pc:spChg chg="add mod">
          <ac:chgData name="原口 俊樹" userId="565e9abb-7d43-4d93-ba42-f3a4c75dfb0e" providerId="ADAL" clId="{B8F321E6-F829-499A-849B-97E6585F6F80}" dt="2022-06-08T02:29:51.564" v="11589" actId="1076"/>
          <ac:spMkLst>
            <pc:docMk/>
            <pc:sldMk cId="451942984" sldId="297"/>
            <ac:spMk id="151" creationId="{A146EC54-69E5-3E9C-E6CD-ACFE4D6A65F5}"/>
          </ac:spMkLst>
        </pc:spChg>
        <pc:spChg chg="del">
          <ac:chgData name="原口 俊樹" userId="565e9abb-7d43-4d93-ba42-f3a4c75dfb0e" providerId="ADAL" clId="{B8F321E6-F829-499A-849B-97E6585F6F80}" dt="2022-06-08T02:05:27.440" v="11039" actId="478"/>
          <ac:spMkLst>
            <pc:docMk/>
            <pc:sldMk cId="451942984" sldId="297"/>
            <ac:spMk id="1024" creationId="{5517A3C2-D81F-9506-8B93-0F0386420EF1}"/>
          </ac:spMkLst>
        </pc:spChg>
        <pc:spChg chg="del">
          <ac:chgData name="原口 俊樹" userId="565e9abb-7d43-4d93-ba42-f3a4c75dfb0e" providerId="ADAL" clId="{B8F321E6-F829-499A-849B-97E6585F6F80}" dt="2022-06-08T02:05:30.848" v="11040" actId="478"/>
          <ac:spMkLst>
            <pc:docMk/>
            <pc:sldMk cId="451942984" sldId="297"/>
            <ac:spMk id="1025" creationId="{A73C50D7-8E56-371D-F5F6-55198AACE210}"/>
          </ac:spMkLst>
        </pc:spChg>
        <pc:picChg chg="add del mod">
          <ac:chgData name="原口 俊樹" userId="565e9abb-7d43-4d93-ba42-f3a4c75dfb0e" providerId="ADAL" clId="{B8F321E6-F829-499A-849B-97E6585F6F80}" dt="2022-06-16T02:07:31.509" v="33240"/>
          <ac:picMkLst>
            <pc:docMk/>
            <pc:sldMk cId="451942984" sldId="297"/>
            <ac:picMk id="4" creationId="{450BD791-6C82-3A27-1BDC-AC1B9CFBF519}"/>
          </ac:picMkLst>
        </pc:picChg>
        <pc:picChg chg="add mod">
          <ac:chgData name="原口 俊樹" userId="565e9abb-7d43-4d93-ba42-f3a4c75dfb0e" providerId="ADAL" clId="{B8F321E6-F829-499A-849B-97E6585F6F80}" dt="2022-06-16T02:10:38.796" v="33297" actId="208"/>
          <ac:picMkLst>
            <pc:docMk/>
            <pc:sldMk cId="451942984" sldId="297"/>
            <ac:picMk id="8" creationId="{BCA99AF0-6E48-310E-7186-4B39909A2ACB}"/>
          </ac:picMkLst>
        </pc:picChg>
        <pc:picChg chg="add mod">
          <ac:chgData name="原口 俊樹" userId="565e9abb-7d43-4d93-ba42-f3a4c75dfb0e" providerId="ADAL" clId="{B8F321E6-F829-499A-849B-97E6585F6F80}" dt="2022-06-16T02:13:14.427" v="33365" actId="1076"/>
          <ac:picMkLst>
            <pc:docMk/>
            <pc:sldMk cId="451942984" sldId="297"/>
            <ac:picMk id="13" creationId="{6F4F7BCD-4334-7CD1-B6E4-09CBFC6F9066}"/>
          </ac:picMkLst>
        </pc:picChg>
        <pc:picChg chg="add del mod">
          <ac:chgData name="原口 俊樹" userId="565e9abb-7d43-4d93-ba42-f3a4c75dfb0e" providerId="ADAL" clId="{B8F321E6-F829-499A-849B-97E6585F6F80}" dt="2022-06-16T02:07:26.077" v="33226"/>
          <ac:picMkLst>
            <pc:docMk/>
            <pc:sldMk cId="451942984" sldId="297"/>
            <ac:picMk id="31" creationId="{F500E1B5-DCAD-0C32-DC23-ECFC915DB85B}"/>
          </ac:picMkLst>
        </pc:picChg>
        <pc:picChg chg="add mod">
          <ac:chgData name="原口 俊樹" userId="565e9abb-7d43-4d93-ba42-f3a4c75dfb0e" providerId="ADAL" clId="{B8F321E6-F829-499A-849B-97E6585F6F80}" dt="2022-06-16T02:10:38.796" v="33297" actId="208"/>
          <ac:picMkLst>
            <pc:docMk/>
            <pc:sldMk cId="451942984" sldId="297"/>
            <ac:picMk id="35" creationId="{0F33BDB7-0EC8-FB26-9FF4-D2FD1EAD33DF}"/>
          </ac:picMkLst>
        </pc:picChg>
        <pc:picChg chg="add mod modCrop">
          <ac:chgData name="原口 俊樹" userId="565e9abb-7d43-4d93-ba42-f3a4c75dfb0e" providerId="ADAL" clId="{B8F321E6-F829-499A-849B-97E6585F6F80}" dt="2022-06-16T02:10:35.038" v="33296" actId="1076"/>
          <ac:picMkLst>
            <pc:docMk/>
            <pc:sldMk cId="451942984" sldId="297"/>
            <ac:picMk id="38" creationId="{0E8072F5-96C0-B1D5-90CA-C48868AFED76}"/>
          </ac:picMkLst>
        </pc:picChg>
        <pc:picChg chg="add mod modCrop">
          <ac:chgData name="原口 俊樹" userId="565e9abb-7d43-4d93-ba42-f3a4c75dfb0e" providerId="ADAL" clId="{B8F321E6-F829-499A-849B-97E6585F6F80}" dt="2022-06-16T02:10:35.038" v="33296" actId="1076"/>
          <ac:picMkLst>
            <pc:docMk/>
            <pc:sldMk cId="451942984" sldId="297"/>
            <ac:picMk id="39" creationId="{422E6D03-48C8-4808-A107-FE5E2BD15D59}"/>
          </ac:picMkLst>
        </pc:picChg>
        <pc:picChg chg="add mod">
          <ac:chgData name="原口 俊樹" userId="565e9abb-7d43-4d93-ba42-f3a4c75dfb0e" providerId="ADAL" clId="{B8F321E6-F829-499A-849B-97E6585F6F80}" dt="2022-06-16T02:10:51.172" v="33302" actId="1076"/>
          <ac:picMkLst>
            <pc:docMk/>
            <pc:sldMk cId="451942984" sldId="297"/>
            <ac:picMk id="42" creationId="{480E66E9-9048-154A-5A17-D62DB44AF038}"/>
          </ac:picMkLst>
        </pc:picChg>
        <pc:picChg chg="add del mod">
          <ac:chgData name="原口 俊樹" userId="565e9abb-7d43-4d93-ba42-f3a4c75dfb0e" providerId="ADAL" clId="{B8F321E6-F829-499A-849B-97E6585F6F80}" dt="2022-06-16T02:08:11.376" v="33244" actId="478"/>
          <ac:picMkLst>
            <pc:docMk/>
            <pc:sldMk cId="451942984" sldId="297"/>
            <ac:picMk id="53" creationId="{5A58697B-C537-0982-6623-438AB0C03435}"/>
          </ac:picMkLst>
        </pc:picChg>
        <pc:picChg chg="add del mod">
          <ac:chgData name="原口 俊樹" userId="565e9abb-7d43-4d93-ba42-f3a4c75dfb0e" providerId="ADAL" clId="{B8F321E6-F829-499A-849B-97E6585F6F80}" dt="2022-06-08T02:06:54.337" v="11058" actId="478"/>
          <ac:picMkLst>
            <pc:docMk/>
            <pc:sldMk cId="451942984" sldId="297"/>
            <ac:picMk id="56" creationId="{A59364F6-95E8-679E-4BB2-FEFE5E173DAE}"/>
          </ac:picMkLst>
        </pc:picChg>
        <pc:picChg chg="add del mod">
          <ac:chgData name="原口 俊樹" userId="565e9abb-7d43-4d93-ba42-f3a4c75dfb0e" providerId="ADAL" clId="{B8F321E6-F829-499A-849B-97E6585F6F80}" dt="2022-06-08T02:06:54.337" v="11058" actId="478"/>
          <ac:picMkLst>
            <pc:docMk/>
            <pc:sldMk cId="451942984" sldId="297"/>
            <ac:picMk id="57" creationId="{5919D8F6-338B-7638-D332-F2D981578561}"/>
          </ac:picMkLst>
        </pc:picChg>
        <pc:picChg chg="add del mod">
          <ac:chgData name="原口 俊樹" userId="565e9abb-7d43-4d93-ba42-f3a4c75dfb0e" providerId="ADAL" clId="{B8F321E6-F829-499A-849B-97E6585F6F80}" dt="2022-06-16T02:08:25.552" v="33251" actId="478"/>
          <ac:picMkLst>
            <pc:docMk/>
            <pc:sldMk cId="451942984" sldId="297"/>
            <ac:picMk id="58" creationId="{ADC454BF-F48E-DFF2-BAC4-66671264BF17}"/>
          </ac:picMkLst>
        </pc:picChg>
        <pc:picChg chg="add del mod">
          <ac:chgData name="原口 俊樹" userId="565e9abb-7d43-4d93-ba42-f3a4c75dfb0e" providerId="ADAL" clId="{B8F321E6-F829-499A-849B-97E6585F6F80}" dt="2022-06-08T02:25:47.040" v="11415" actId="478"/>
          <ac:picMkLst>
            <pc:docMk/>
            <pc:sldMk cId="451942984" sldId="297"/>
            <ac:picMk id="60" creationId="{2E1FE709-6061-048A-AA92-DA4C62706EF6}"/>
          </ac:picMkLst>
        </pc:picChg>
        <pc:picChg chg="add del mod">
          <ac:chgData name="原口 俊樹" userId="565e9abb-7d43-4d93-ba42-f3a4c75dfb0e" providerId="ADAL" clId="{B8F321E6-F829-499A-849B-97E6585F6F80}" dt="2022-06-08T02:15:17.970" v="11284" actId="478"/>
          <ac:picMkLst>
            <pc:docMk/>
            <pc:sldMk cId="451942984" sldId="297"/>
            <ac:picMk id="98" creationId="{979D367C-2BAE-92B4-6A50-33BA6CC9B78F}"/>
          </ac:picMkLst>
        </pc:picChg>
        <pc:picChg chg="del">
          <ac:chgData name="原口 俊樹" userId="565e9abb-7d43-4d93-ba42-f3a4c75dfb0e" providerId="ADAL" clId="{B8F321E6-F829-499A-849B-97E6585F6F80}" dt="2022-06-08T02:05:27.440" v="11039" actId="478"/>
          <ac:picMkLst>
            <pc:docMk/>
            <pc:sldMk cId="451942984" sldId="297"/>
            <ac:picMk id="99" creationId="{6E85C80A-79D8-F5AD-4DCD-19C65BD8ACD6}"/>
          </ac:picMkLst>
        </pc:picChg>
        <pc:picChg chg="add del mod">
          <ac:chgData name="原口 俊樹" userId="565e9abb-7d43-4d93-ba42-f3a4c75dfb0e" providerId="ADAL" clId="{B8F321E6-F829-499A-849B-97E6585F6F80}" dt="2022-06-16T02:10:42.111" v="33298" actId="478"/>
          <ac:picMkLst>
            <pc:docMk/>
            <pc:sldMk cId="451942984" sldId="297"/>
            <ac:picMk id="132" creationId="{64CCF903-50EF-D092-9097-4DBBC16A5607}"/>
          </ac:picMkLst>
        </pc:picChg>
        <pc:picChg chg="add del mod modCrop">
          <ac:chgData name="原口 俊樹" userId="565e9abb-7d43-4d93-ba42-f3a4c75dfb0e" providerId="ADAL" clId="{B8F321E6-F829-499A-849B-97E6585F6F80}" dt="2022-06-16T02:08:29.959" v="33253" actId="478"/>
          <ac:picMkLst>
            <pc:docMk/>
            <pc:sldMk cId="451942984" sldId="297"/>
            <ac:picMk id="147" creationId="{270BA93D-592A-0105-7C08-BD861107C34D}"/>
          </ac:picMkLst>
        </pc:picChg>
        <pc:picChg chg="add del mod modCrop">
          <ac:chgData name="原口 俊樹" userId="565e9abb-7d43-4d93-ba42-f3a4c75dfb0e" providerId="ADAL" clId="{B8F321E6-F829-499A-849B-97E6585F6F80}" dt="2022-06-08T02:25:55.440" v="11421" actId="478"/>
          <ac:picMkLst>
            <pc:docMk/>
            <pc:sldMk cId="451942984" sldId="297"/>
            <ac:picMk id="148" creationId="{56E0C3DD-CFD2-4B0A-E14A-2180F763B1E0}"/>
          </ac:picMkLst>
        </pc:picChg>
        <pc:picChg chg="add del mod">
          <ac:chgData name="原口 俊樹" userId="565e9abb-7d43-4d93-ba42-f3a4c75dfb0e" providerId="ADAL" clId="{B8F321E6-F829-499A-849B-97E6585F6F80}" dt="2022-06-16T02:08:29.959" v="33253" actId="478"/>
          <ac:picMkLst>
            <pc:docMk/>
            <pc:sldMk cId="451942984" sldId="297"/>
            <ac:picMk id="149" creationId="{B2939D60-26A9-CEE0-4B14-C95BA8ADF130}"/>
          </ac:picMkLst>
        </pc:picChg>
        <pc:picChg chg="del">
          <ac:chgData name="原口 俊樹" userId="565e9abb-7d43-4d93-ba42-f3a4c75dfb0e" providerId="ADAL" clId="{B8F321E6-F829-499A-849B-97E6585F6F80}" dt="2022-06-08T02:05:27.440" v="11039" actId="478"/>
          <ac:picMkLst>
            <pc:docMk/>
            <pc:sldMk cId="451942984" sldId="297"/>
            <ac:picMk id="1028" creationId="{A5FEF03E-D1DC-DCE4-19D0-E4A48FE69933}"/>
          </ac:picMkLst>
        </pc:picChg>
        <pc:picChg chg="del">
          <ac:chgData name="原口 俊樹" userId="565e9abb-7d43-4d93-ba42-f3a4c75dfb0e" providerId="ADAL" clId="{B8F321E6-F829-499A-849B-97E6585F6F80}" dt="2022-06-08T02:05:27.440" v="11039" actId="478"/>
          <ac:picMkLst>
            <pc:docMk/>
            <pc:sldMk cId="451942984" sldId="297"/>
            <ac:picMk id="1030" creationId="{E723113D-FC47-266F-6FCB-B0D4BB70670D}"/>
          </ac:picMkLst>
        </pc:picChg>
        <pc:picChg chg="del">
          <ac:chgData name="原口 俊樹" userId="565e9abb-7d43-4d93-ba42-f3a4c75dfb0e" providerId="ADAL" clId="{B8F321E6-F829-499A-849B-97E6585F6F80}" dt="2022-06-08T02:05:27.440" v="11039" actId="478"/>
          <ac:picMkLst>
            <pc:docMk/>
            <pc:sldMk cId="451942984" sldId="297"/>
            <ac:picMk id="1036" creationId="{F393EB4E-FDD1-8FF1-C523-D0ADFAB234CD}"/>
          </ac:picMkLst>
        </pc:picChg>
        <pc:picChg chg="add del mod">
          <ac:chgData name="原口 俊樹" userId="565e9abb-7d43-4d93-ba42-f3a4c75dfb0e" providerId="ADAL" clId="{B8F321E6-F829-499A-849B-97E6585F6F80}" dt="2022-06-16T02:12:58.432" v="33359" actId="478"/>
          <ac:picMkLst>
            <pc:docMk/>
            <pc:sldMk cId="451942984" sldId="297"/>
            <ac:picMk id="2050" creationId="{61E378FB-FA97-4999-39D9-E2458405462B}"/>
          </ac:picMkLst>
        </pc:picChg>
        <pc:cxnChg chg="add del mod">
          <ac:chgData name="原口 俊樹" userId="565e9abb-7d43-4d93-ba42-f3a4c75dfb0e" providerId="ADAL" clId="{B8F321E6-F829-499A-849B-97E6585F6F80}" dt="2022-06-16T02:08:11.376" v="33244" actId="478"/>
          <ac:cxnSpMkLst>
            <pc:docMk/>
            <pc:sldMk cId="451942984" sldId="297"/>
            <ac:cxnSpMk id="5" creationId="{907D4947-2642-6AD3-E600-55FB21E8C9C4}"/>
          </ac:cxnSpMkLst>
        </pc:cxnChg>
        <pc:cxnChg chg="del">
          <ac:chgData name="原口 俊樹" userId="565e9abb-7d43-4d93-ba42-f3a4c75dfb0e" providerId="ADAL" clId="{B8F321E6-F829-499A-849B-97E6585F6F80}" dt="2022-06-08T02:05:27.440" v="11039" actId="478"/>
          <ac:cxnSpMkLst>
            <pc:docMk/>
            <pc:sldMk cId="451942984" sldId="297"/>
            <ac:cxnSpMk id="8" creationId="{5FE72C1E-BD70-D4DC-DEF5-B4ADCE70B0F4}"/>
          </ac:cxnSpMkLst>
        </pc:cxnChg>
        <pc:cxnChg chg="del">
          <ac:chgData name="原口 俊樹" userId="565e9abb-7d43-4d93-ba42-f3a4c75dfb0e" providerId="ADAL" clId="{B8F321E6-F829-499A-849B-97E6585F6F80}" dt="2022-06-08T02:05:27.440" v="11039" actId="478"/>
          <ac:cxnSpMkLst>
            <pc:docMk/>
            <pc:sldMk cId="451942984" sldId="297"/>
            <ac:cxnSpMk id="12" creationId="{BE2D4A52-EEC3-D876-EE89-8EDD42E0B135}"/>
          </ac:cxnSpMkLst>
        </pc:cxnChg>
        <pc:cxnChg chg="del">
          <ac:chgData name="原口 俊樹" userId="565e9abb-7d43-4d93-ba42-f3a4c75dfb0e" providerId="ADAL" clId="{B8F321E6-F829-499A-849B-97E6585F6F80}" dt="2022-06-08T02:05:27.440" v="11039" actId="478"/>
          <ac:cxnSpMkLst>
            <pc:docMk/>
            <pc:sldMk cId="451942984" sldId="297"/>
            <ac:cxnSpMk id="17" creationId="{2FD3006E-8A6F-6FF2-FAB7-F0C52D00DE76}"/>
          </ac:cxnSpMkLst>
        </pc:cxnChg>
        <pc:cxnChg chg="del">
          <ac:chgData name="原口 俊樹" userId="565e9abb-7d43-4d93-ba42-f3a4c75dfb0e" providerId="ADAL" clId="{B8F321E6-F829-499A-849B-97E6585F6F80}" dt="2022-06-08T02:05:27.440" v="11039" actId="478"/>
          <ac:cxnSpMkLst>
            <pc:docMk/>
            <pc:sldMk cId="451942984" sldId="297"/>
            <ac:cxnSpMk id="46" creationId="{B201C7D1-825A-7343-4DD7-2ED6E10657AC}"/>
          </ac:cxnSpMkLst>
        </pc:cxnChg>
        <pc:cxnChg chg="del">
          <ac:chgData name="原口 俊樹" userId="565e9abb-7d43-4d93-ba42-f3a4c75dfb0e" providerId="ADAL" clId="{B8F321E6-F829-499A-849B-97E6585F6F80}" dt="2022-06-08T02:05:27.440" v="11039" actId="478"/>
          <ac:cxnSpMkLst>
            <pc:docMk/>
            <pc:sldMk cId="451942984" sldId="297"/>
            <ac:cxnSpMk id="59" creationId="{23F8BE9E-453D-8453-23EF-D76470532A41}"/>
          </ac:cxnSpMkLst>
        </pc:cxnChg>
        <pc:cxnChg chg="del">
          <ac:chgData name="原口 俊樹" userId="565e9abb-7d43-4d93-ba42-f3a4c75dfb0e" providerId="ADAL" clId="{B8F321E6-F829-499A-849B-97E6585F6F80}" dt="2022-06-08T02:05:27.440" v="11039" actId="478"/>
          <ac:cxnSpMkLst>
            <pc:docMk/>
            <pc:sldMk cId="451942984" sldId="297"/>
            <ac:cxnSpMk id="63" creationId="{5F5FDA07-AF0C-8572-29D8-806074CD3B99}"/>
          </ac:cxnSpMkLst>
        </pc:cxnChg>
        <pc:cxnChg chg="add del mod">
          <ac:chgData name="原口 俊樹" userId="565e9abb-7d43-4d93-ba42-f3a4c75dfb0e" providerId="ADAL" clId="{B8F321E6-F829-499A-849B-97E6585F6F80}" dt="2022-06-08T02:21:15.422" v="11347" actId="478"/>
          <ac:cxnSpMkLst>
            <pc:docMk/>
            <pc:sldMk cId="451942984" sldId="297"/>
            <ac:cxnSpMk id="64" creationId="{406AA5E8-AD78-72A2-F52E-F6B408ADF794}"/>
          </ac:cxnSpMkLst>
        </pc:cxnChg>
        <pc:cxnChg chg="del">
          <ac:chgData name="原口 俊樹" userId="565e9abb-7d43-4d93-ba42-f3a4c75dfb0e" providerId="ADAL" clId="{B8F321E6-F829-499A-849B-97E6585F6F80}" dt="2022-06-08T02:05:27.440" v="11039" actId="478"/>
          <ac:cxnSpMkLst>
            <pc:docMk/>
            <pc:sldMk cId="451942984" sldId="297"/>
            <ac:cxnSpMk id="67" creationId="{7A871B71-F6BD-034C-44A1-65871ED2D344}"/>
          </ac:cxnSpMkLst>
        </pc:cxnChg>
        <pc:cxnChg chg="del">
          <ac:chgData name="原口 俊樹" userId="565e9abb-7d43-4d93-ba42-f3a4c75dfb0e" providerId="ADAL" clId="{B8F321E6-F829-499A-849B-97E6585F6F80}" dt="2022-06-08T02:05:27.440" v="11039" actId="478"/>
          <ac:cxnSpMkLst>
            <pc:docMk/>
            <pc:sldMk cId="451942984" sldId="297"/>
            <ac:cxnSpMk id="74" creationId="{D98BE998-8F88-7BA4-F823-FB5204C6F9E6}"/>
          </ac:cxnSpMkLst>
        </pc:cxnChg>
        <pc:cxnChg chg="del">
          <ac:chgData name="原口 俊樹" userId="565e9abb-7d43-4d93-ba42-f3a4c75dfb0e" providerId="ADAL" clId="{B8F321E6-F829-499A-849B-97E6585F6F80}" dt="2022-06-08T02:05:27.440" v="11039" actId="478"/>
          <ac:cxnSpMkLst>
            <pc:docMk/>
            <pc:sldMk cId="451942984" sldId="297"/>
            <ac:cxnSpMk id="92" creationId="{CAB592ED-3916-C0F1-E40C-8ED8AF1A70F9}"/>
          </ac:cxnSpMkLst>
        </pc:cxnChg>
        <pc:cxnChg chg="del">
          <ac:chgData name="原口 俊樹" userId="565e9abb-7d43-4d93-ba42-f3a4c75dfb0e" providerId="ADAL" clId="{B8F321E6-F829-499A-849B-97E6585F6F80}" dt="2022-06-08T02:05:27.440" v="11039" actId="478"/>
          <ac:cxnSpMkLst>
            <pc:docMk/>
            <pc:sldMk cId="451942984" sldId="297"/>
            <ac:cxnSpMk id="93" creationId="{73BBFC2C-B352-CF8F-3573-06B33A456493}"/>
          </ac:cxnSpMkLst>
        </pc:cxnChg>
        <pc:cxnChg chg="del">
          <ac:chgData name="原口 俊樹" userId="565e9abb-7d43-4d93-ba42-f3a4c75dfb0e" providerId="ADAL" clId="{B8F321E6-F829-499A-849B-97E6585F6F80}" dt="2022-06-08T02:05:27.440" v="11039" actId="478"/>
          <ac:cxnSpMkLst>
            <pc:docMk/>
            <pc:sldMk cId="451942984" sldId="297"/>
            <ac:cxnSpMk id="96" creationId="{71854CF3-1F79-2EDE-2127-A1870F0E0CA0}"/>
          </ac:cxnSpMkLst>
        </pc:cxnChg>
        <pc:cxnChg chg="add del mod">
          <ac:chgData name="原口 俊樹" userId="565e9abb-7d43-4d93-ba42-f3a4c75dfb0e" providerId="ADAL" clId="{B8F321E6-F829-499A-849B-97E6585F6F80}" dt="2022-06-08T02:21:03.208" v="11344" actId="478"/>
          <ac:cxnSpMkLst>
            <pc:docMk/>
            <pc:sldMk cId="451942984" sldId="297"/>
            <ac:cxnSpMk id="100" creationId="{C115C250-4374-3229-1F60-BBA67C382AEC}"/>
          </ac:cxnSpMkLst>
        </pc:cxnChg>
        <pc:cxnChg chg="add del mod">
          <ac:chgData name="原口 俊樹" userId="565e9abb-7d43-4d93-ba42-f3a4c75dfb0e" providerId="ADAL" clId="{B8F321E6-F829-499A-849B-97E6585F6F80}" dt="2022-06-08T02:24:22.070" v="11391" actId="478"/>
          <ac:cxnSpMkLst>
            <pc:docMk/>
            <pc:sldMk cId="451942984" sldId="297"/>
            <ac:cxnSpMk id="101" creationId="{87AE26D1-F55F-6534-A099-120087F46AE9}"/>
          </ac:cxnSpMkLst>
        </pc:cxnChg>
        <pc:cxnChg chg="del">
          <ac:chgData name="原口 俊樹" userId="565e9abb-7d43-4d93-ba42-f3a4c75dfb0e" providerId="ADAL" clId="{B8F321E6-F829-499A-849B-97E6585F6F80}" dt="2022-06-08T02:05:27.440" v="11039" actId="478"/>
          <ac:cxnSpMkLst>
            <pc:docMk/>
            <pc:sldMk cId="451942984" sldId="297"/>
            <ac:cxnSpMk id="115" creationId="{2AED1F0B-3085-D1A1-14E8-BF111646ACC3}"/>
          </ac:cxnSpMkLst>
        </pc:cxnChg>
        <pc:cxnChg chg="add mod">
          <ac:chgData name="原口 俊樹" userId="565e9abb-7d43-4d93-ba42-f3a4c75dfb0e" providerId="ADAL" clId="{B8F321E6-F829-499A-849B-97E6585F6F80}" dt="2022-06-08T02:29:53.274" v="11590" actId="1076"/>
          <ac:cxnSpMkLst>
            <pc:docMk/>
            <pc:sldMk cId="451942984" sldId="297"/>
            <ac:cxnSpMk id="124" creationId="{4639960B-DB1B-A358-BFE9-51D199776FF5}"/>
          </ac:cxnSpMkLst>
        </pc:cxnChg>
        <pc:cxnChg chg="del">
          <ac:chgData name="原口 俊樹" userId="565e9abb-7d43-4d93-ba42-f3a4c75dfb0e" providerId="ADAL" clId="{B8F321E6-F829-499A-849B-97E6585F6F80}" dt="2022-06-08T02:05:27.440" v="11039" actId="478"/>
          <ac:cxnSpMkLst>
            <pc:docMk/>
            <pc:sldMk cId="451942984" sldId="297"/>
            <ac:cxnSpMk id="129" creationId="{A551B788-E7C3-606F-08CD-94FB415956EF}"/>
          </ac:cxnSpMkLst>
        </pc:cxnChg>
        <pc:cxnChg chg="del">
          <ac:chgData name="原口 俊樹" userId="565e9abb-7d43-4d93-ba42-f3a4c75dfb0e" providerId="ADAL" clId="{B8F321E6-F829-499A-849B-97E6585F6F80}" dt="2022-06-08T02:05:27.440" v="11039" actId="478"/>
          <ac:cxnSpMkLst>
            <pc:docMk/>
            <pc:sldMk cId="451942984" sldId="297"/>
            <ac:cxnSpMk id="130" creationId="{F20929E2-E07E-4927-634B-B6EE2E5DEBC2}"/>
          </ac:cxnSpMkLst>
        </pc:cxnChg>
        <pc:cxnChg chg="del">
          <ac:chgData name="原口 俊樹" userId="565e9abb-7d43-4d93-ba42-f3a4c75dfb0e" providerId="ADAL" clId="{B8F321E6-F829-499A-849B-97E6585F6F80}" dt="2022-06-08T02:05:27.440" v="11039" actId="478"/>
          <ac:cxnSpMkLst>
            <pc:docMk/>
            <pc:sldMk cId="451942984" sldId="297"/>
            <ac:cxnSpMk id="135" creationId="{6EF1681C-96B3-1267-3B8C-E6660C235496}"/>
          </ac:cxnSpMkLst>
        </pc:cxnChg>
        <pc:cxnChg chg="add del mod">
          <ac:chgData name="原口 俊樹" userId="565e9abb-7d43-4d93-ba42-f3a4c75dfb0e" providerId="ADAL" clId="{B8F321E6-F829-499A-849B-97E6585F6F80}" dt="2022-06-08T02:24:24.367" v="11392" actId="478"/>
          <ac:cxnSpMkLst>
            <pc:docMk/>
            <pc:sldMk cId="451942984" sldId="297"/>
            <ac:cxnSpMk id="146" creationId="{54CC28DF-1DAE-2528-BDD4-9AC66435C8E0}"/>
          </ac:cxnSpMkLst>
        </pc:cxnChg>
        <pc:cxnChg chg="add mod">
          <ac:chgData name="原口 俊樹" userId="565e9abb-7d43-4d93-ba42-f3a4c75dfb0e" providerId="ADAL" clId="{B8F321E6-F829-499A-849B-97E6585F6F80}" dt="2022-06-16T02:13:17.316" v="33366" actId="14100"/>
          <ac:cxnSpMkLst>
            <pc:docMk/>
            <pc:sldMk cId="451942984" sldId="297"/>
            <ac:cxnSpMk id="152" creationId="{A576DAE6-A424-CE14-214F-E8B6606CDC86}"/>
          </ac:cxnSpMkLst>
        </pc:cxnChg>
        <pc:cxnChg chg="add del mod">
          <ac:chgData name="原口 俊樹" userId="565e9abb-7d43-4d93-ba42-f3a4c75dfb0e" providerId="ADAL" clId="{B8F321E6-F829-499A-849B-97E6585F6F80}" dt="2022-06-08T03:05:18.432" v="12455" actId="478"/>
          <ac:cxnSpMkLst>
            <pc:docMk/>
            <pc:sldMk cId="451942984" sldId="297"/>
            <ac:cxnSpMk id="156" creationId="{6B71E894-6826-C2DB-FF2D-2EB274AE34A5}"/>
          </ac:cxnSpMkLst>
        </pc:cxnChg>
      </pc:sldChg>
      <pc:sldChg chg="addSp delSp modSp add del mod ord modTransition modShow">
        <pc:chgData name="原口 俊樹" userId="565e9abb-7d43-4d93-ba42-f3a4c75dfb0e" providerId="ADAL" clId="{B8F321E6-F829-499A-849B-97E6585F6F80}" dt="2022-07-14T06:14:57.477" v="37419" actId="47"/>
        <pc:sldMkLst>
          <pc:docMk/>
          <pc:sldMk cId="1514359137" sldId="298"/>
        </pc:sldMkLst>
        <pc:spChg chg="mod">
          <ac:chgData name="原口 俊樹" userId="565e9abb-7d43-4d93-ba42-f3a4c75dfb0e" providerId="ADAL" clId="{B8F321E6-F829-499A-849B-97E6585F6F80}" dt="2022-06-08T02:30:39.816" v="11636"/>
          <ac:spMkLst>
            <pc:docMk/>
            <pc:sldMk cId="1514359137" sldId="298"/>
            <ac:spMk id="2" creationId="{A07BD1FA-573C-AB11-7B96-B0D3FEF2EBFE}"/>
          </ac:spMkLst>
        </pc:spChg>
        <pc:spChg chg="add mod">
          <ac:chgData name="原口 俊樹" userId="565e9abb-7d43-4d93-ba42-f3a4c75dfb0e" providerId="ADAL" clId="{B8F321E6-F829-499A-849B-97E6585F6F80}" dt="2022-06-08T02:37:43.633" v="11671" actId="1076"/>
          <ac:spMkLst>
            <pc:docMk/>
            <pc:sldMk cId="1514359137" sldId="298"/>
            <ac:spMk id="3" creationId="{E06CBEF3-F185-CAEF-302B-3C763420EEE3}"/>
          </ac:spMkLst>
        </pc:spChg>
        <pc:spChg chg="del">
          <ac:chgData name="原口 俊樹" userId="565e9abb-7d43-4d93-ba42-f3a4c75dfb0e" providerId="ADAL" clId="{B8F321E6-F829-499A-849B-97E6585F6F80}" dt="2022-06-08T02:30:51.789" v="11637" actId="478"/>
          <ac:spMkLst>
            <pc:docMk/>
            <pc:sldMk cId="1514359137" sldId="298"/>
            <ac:spMk id="50" creationId="{F3C32C7A-4772-994C-5200-8D991676B18B}"/>
          </ac:spMkLst>
        </pc:spChg>
        <pc:spChg chg="del">
          <ac:chgData name="原口 俊樹" userId="565e9abb-7d43-4d93-ba42-f3a4c75dfb0e" providerId="ADAL" clId="{B8F321E6-F829-499A-849B-97E6585F6F80}" dt="2022-06-08T02:30:51.789" v="11637" actId="478"/>
          <ac:spMkLst>
            <pc:docMk/>
            <pc:sldMk cId="1514359137" sldId="298"/>
            <ac:spMk id="61" creationId="{707C5B60-66B2-F891-3B3E-F339F6102CFC}"/>
          </ac:spMkLst>
        </pc:spChg>
        <pc:spChg chg="del">
          <ac:chgData name="原口 俊樹" userId="565e9abb-7d43-4d93-ba42-f3a4c75dfb0e" providerId="ADAL" clId="{B8F321E6-F829-499A-849B-97E6585F6F80}" dt="2022-06-08T02:30:51.789" v="11637" actId="478"/>
          <ac:spMkLst>
            <pc:docMk/>
            <pc:sldMk cId="1514359137" sldId="298"/>
            <ac:spMk id="68" creationId="{DB6F4458-116A-EFC3-3A2E-632C9F30A040}"/>
          </ac:spMkLst>
        </pc:spChg>
        <pc:spChg chg="del">
          <ac:chgData name="原口 俊樹" userId="565e9abb-7d43-4d93-ba42-f3a4c75dfb0e" providerId="ADAL" clId="{B8F321E6-F829-499A-849B-97E6585F6F80}" dt="2022-06-08T02:30:51.789" v="11637" actId="478"/>
          <ac:spMkLst>
            <pc:docMk/>
            <pc:sldMk cId="1514359137" sldId="298"/>
            <ac:spMk id="71" creationId="{6991D972-B983-DF90-A33E-6E837AFA26EF}"/>
          </ac:spMkLst>
        </pc:spChg>
        <pc:spChg chg="del">
          <ac:chgData name="原口 俊樹" userId="565e9abb-7d43-4d93-ba42-f3a4c75dfb0e" providerId="ADAL" clId="{B8F321E6-F829-499A-849B-97E6585F6F80}" dt="2022-06-08T02:30:51.789" v="11637" actId="478"/>
          <ac:spMkLst>
            <pc:docMk/>
            <pc:sldMk cId="1514359137" sldId="298"/>
            <ac:spMk id="102" creationId="{42FD0D0B-7EC2-44B2-8E82-68FAAF334C23}"/>
          </ac:spMkLst>
        </pc:spChg>
        <pc:spChg chg="del">
          <ac:chgData name="原口 俊樹" userId="565e9abb-7d43-4d93-ba42-f3a4c75dfb0e" providerId="ADAL" clId="{B8F321E6-F829-499A-849B-97E6585F6F80}" dt="2022-06-08T02:30:51.789" v="11637" actId="478"/>
          <ac:spMkLst>
            <pc:docMk/>
            <pc:sldMk cId="1514359137" sldId="298"/>
            <ac:spMk id="110" creationId="{EAF2CF72-F5FD-C7FF-EDED-5531F2934196}"/>
          </ac:spMkLst>
        </pc:spChg>
        <pc:spChg chg="del">
          <ac:chgData name="原口 俊樹" userId="565e9abb-7d43-4d93-ba42-f3a4c75dfb0e" providerId="ADAL" clId="{B8F321E6-F829-499A-849B-97E6585F6F80}" dt="2022-06-08T02:30:51.789" v="11637" actId="478"/>
          <ac:spMkLst>
            <pc:docMk/>
            <pc:sldMk cId="1514359137" sldId="298"/>
            <ac:spMk id="113" creationId="{2E24B2C9-D5F0-C889-3941-1E7961C71B73}"/>
          </ac:spMkLst>
        </pc:spChg>
        <pc:spChg chg="del">
          <ac:chgData name="原口 俊樹" userId="565e9abb-7d43-4d93-ba42-f3a4c75dfb0e" providerId="ADAL" clId="{B8F321E6-F829-499A-849B-97E6585F6F80}" dt="2022-06-08T02:30:51.789" v="11637" actId="478"/>
          <ac:spMkLst>
            <pc:docMk/>
            <pc:sldMk cId="1514359137" sldId="298"/>
            <ac:spMk id="116" creationId="{A0EA59ED-EE84-1291-074B-9220C4F36772}"/>
          </ac:spMkLst>
        </pc:spChg>
        <pc:spChg chg="del">
          <ac:chgData name="原口 俊樹" userId="565e9abb-7d43-4d93-ba42-f3a4c75dfb0e" providerId="ADAL" clId="{B8F321E6-F829-499A-849B-97E6585F6F80}" dt="2022-06-08T02:30:51.789" v="11637" actId="478"/>
          <ac:spMkLst>
            <pc:docMk/>
            <pc:sldMk cId="1514359137" sldId="298"/>
            <ac:spMk id="134" creationId="{6AC3971A-60FE-D8D1-4028-4A5737B01473}"/>
          </ac:spMkLst>
        </pc:spChg>
        <pc:spChg chg="del">
          <ac:chgData name="原口 俊樹" userId="565e9abb-7d43-4d93-ba42-f3a4c75dfb0e" providerId="ADAL" clId="{B8F321E6-F829-499A-849B-97E6585F6F80}" dt="2022-06-08T02:30:51.789" v="11637" actId="478"/>
          <ac:spMkLst>
            <pc:docMk/>
            <pc:sldMk cId="1514359137" sldId="298"/>
            <ac:spMk id="136" creationId="{26937001-D525-669E-B70D-A61BFA9490B0}"/>
          </ac:spMkLst>
        </pc:spChg>
        <pc:spChg chg="del">
          <ac:chgData name="原口 俊樹" userId="565e9abb-7d43-4d93-ba42-f3a4c75dfb0e" providerId="ADAL" clId="{B8F321E6-F829-499A-849B-97E6585F6F80}" dt="2022-06-08T02:30:51.789" v="11637" actId="478"/>
          <ac:spMkLst>
            <pc:docMk/>
            <pc:sldMk cId="1514359137" sldId="298"/>
            <ac:spMk id="137" creationId="{3D92B213-9583-19E1-01CC-BF39FF3CF8B5}"/>
          </ac:spMkLst>
        </pc:spChg>
        <pc:spChg chg="del">
          <ac:chgData name="原口 俊樹" userId="565e9abb-7d43-4d93-ba42-f3a4c75dfb0e" providerId="ADAL" clId="{B8F321E6-F829-499A-849B-97E6585F6F80}" dt="2022-06-08T02:30:51.789" v="11637" actId="478"/>
          <ac:spMkLst>
            <pc:docMk/>
            <pc:sldMk cId="1514359137" sldId="298"/>
            <ac:spMk id="138" creationId="{DD5BE1BE-00CD-A830-1099-FBD35247FFC2}"/>
          </ac:spMkLst>
        </pc:spChg>
        <pc:spChg chg="del">
          <ac:chgData name="原口 俊樹" userId="565e9abb-7d43-4d93-ba42-f3a4c75dfb0e" providerId="ADAL" clId="{B8F321E6-F829-499A-849B-97E6585F6F80}" dt="2022-06-08T02:30:51.789" v="11637" actId="478"/>
          <ac:spMkLst>
            <pc:docMk/>
            <pc:sldMk cId="1514359137" sldId="298"/>
            <ac:spMk id="144" creationId="{D7E10456-90CD-88C0-8512-2F9ECDBCA334}"/>
          </ac:spMkLst>
        </pc:spChg>
        <pc:spChg chg="del">
          <ac:chgData name="原口 俊樹" userId="565e9abb-7d43-4d93-ba42-f3a4c75dfb0e" providerId="ADAL" clId="{B8F321E6-F829-499A-849B-97E6585F6F80}" dt="2022-06-08T02:30:51.789" v="11637" actId="478"/>
          <ac:spMkLst>
            <pc:docMk/>
            <pc:sldMk cId="1514359137" sldId="298"/>
            <ac:spMk id="145" creationId="{A5C9324A-5251-56A2-A863-7D1EEC48A58C}"/>
          </ac:spMkLst>
        </pc:spChg>
        <pc:spChg chg="del">
          <ac:chgData name="原口 俊樹" userId="565e9abb-7d43-4d93-ba42-f3a4c75dfb0e" providerId="ADAL" clId="{B8F321E6-F829-499A-849B-97E6585F6F80}" dt="2022-06-08T02:30:51.789" v="11637" actId="478"/>
          <ac:spMkLst>
            <pc:docMk/>
            <pc:sldMk cId="1514359137" sldId="298"/>
            <ac:spMk id="150" creationId="{000D11EA-D224-7810-A100-B0AD9866AAD2}"/>
          </ac:spMkLst>
        </pc:spChg>
        <pc:spChg chg="del">
          <ac:chgData name="原口 俊樹" userId="565e9abb-7d43-4d93-ba42-f3a4c75dfb0e" providerId="ADAL" clId="{B8F321E6-F829-499A-849B-97E6585F6F80}" dt="2022-06-08T02:30:51.789" v="11637" actId="478"/>
          <ac:spMkLst>
            <pc:docMk/>
            <pc:sldMk cId="1514359137" sldId="298"/>
            <ac:spMk id="151" creationId="{A146EC54-69E5-3E9C-E6CD-ACFE4D6A65F5}"/>
          </ac:spMkLst>
        </pc:spChg>
        <pc:picChg chg="add mod">
          <ac:chgData name="原口 俊樹" userId="565e9abb-7d43-4d93-ba42-f3a4c75dfb0e" providerId="ADAL" clId="{B8F321E6-F829-499A-849B-97E6585F6F80}" dt="2022-06-08T02:32:41.082" v="11642" actId="1076"/>
          <ac:picMkLst>
            <pc:docMk/>
            <pc:sldMk cId="1514359137" sldId="298"/>
            <ac:picMk id="30" creationId="{E6752048-9E6A-470E-00DA-053D5B8F8DC1}"/>
          </ac:picMkLst>
        </pc:picChg>
        <pc:picChg chg="add mod">
          <ac:chgData name="原口 俊樹" userId="565e9abb-7d43-4d93-ba42-f3a4c75dfb0e" providerId="ADAL" clId="{B8F321E6-F829-499A-849B-97E6585F6F80}" dt="2022-06-08T02:32:42.535" v="11643" actId="1076"/>
          <ac:picMkLst>
            <pc:docMk/>
            <pc:sldMk cId="1514359137" sldId="298"/>
            <ac:picMk id="31" creationId="{032519AA-6EB4-B892-97DE-15601D1220C9}"/>
          </ac:picMkLst>
        </pc:picChg>
        <pc:picChg chg="del">
          <ac:chgData name="原口 俊樹" userId="565e9abb-7d43-4d93-ba42-f3a4c75dfb0e" providerId="ADAL" clId="{B8F321E6-F829-499A-849B-97E6585F6F80}" dt="2022-06-08T02:30:51.789" v="11637" actId="478"/>
          <ac:picMkLst>
            <pc:docMk/>
            <pc:sldMk cId="1514359137" sldId="298"/>
            <ac:picMk id="53" creationId="{5A58697B-C537-0982-6623-438AB0C03435}"/>
          </ac:picMkLst>
        </pc:picChg>
        <pc:picChg chg="del">
          <ac:chgData name="原口 俊樹" userId="565e9abb-7d43-4d93-ba42-f3a4c75dfb0e" providerId="ADAL" clId="{B8F321E6-F829-499A-849B-97E6585F6F80}" dt="2022-06-08T02:30:51.789" v="11637" actId="478"/>
          <ac:picMkLst>
            <pc:docMk/>
            <pc:sldMk cId="1514359137" sldId="298"/>
            <ac:picMk id="58" creationId="{ADC454BF-F48E-DFF2-BAC4-66671264BF17}"/>
          </ac:picMkLst>
        </pc:picChg>
        <pc:picChg chg="del">
          <ac:chgData name="原口 俊樹" userId="565e9abb-7d43-4d93-ba42-f3a4c75dfb0e" providerId="ADAL" clId="{B8F321E6-F829-499A-849B-97E6585F6F80}" dt="2022-06-08T02:30:51.789" v="11637" actId="478"/>
          <ac:picMkLst>
            <pc:docMk/>
            <pc:sldMk cId="1514359137" sldId="298"/>
            <ac:picMk id="132" creationId="{64CCF903-50EF-D092-9097-4DBBC16A5607}"/>
          </ac:picMkLst>
        </pc:picChg>
        <pc:picChg chg="del">
          <ac:chgData name="原口 俊樹" userId="565e9abb-7d43-4d93-ba42-f3a4c75dfb0e" providerId="ADAL" clId="{B8F321E6-F829-499A-849B-97E6585F6F80}" dt="2022-06-08T02:30:51.789" v="11637" actId="478"/>
          <ac:picMkLst>
            <pc:docMk/>
            <pc:sldMk cId="1514359137" sldId="298"/>
            <ac:picMk id="147" creationId="{270BA93D-592A-0105-7C08-BD861107C34D}"/>
          </ac:picMkLst>
        </pc:picChg>
        <pc:picChg chg="del">
          <ac:chgData name="原口 俊樹" userId="565e9abb-7d43-4d93-ba42-f3a4c75dfb0e" providerId="ADAL" clId="{B8F321E6-F829-499A-849B-97E6585F6F80}" dt="2022-06-08T02:30:51.789" v="11637" actId="478"/>
          <ac:picMkLst>
            <pc:docMk/>
            <pc:sldMk cId="1514359137" sldId="298"/>
            <ac:picMk id="149" creationId="{B2939D60-26A9-CEE0-4B14-C95BA8ADF130}"/>
          </ac:picMkLst>
        </pc:picChg>
        <pc:picChg chg="del">
          <ac:chgData name="原口 俊樹" userId="565e9abb-7d43-4d93-ba42-f3a4c75dfb0e" providerId="ADAL" clId="{B8F321E6-F829-499A-849B-97E6585F6F80}" dt="2022-06-08T02:30:51.789" v="11637" actId="478"/>
          <ac:picMkLst>
            <pc:docMk/>
            <pc:sldMk cId="1514359137" sldId="298"/>
            <ac:picMk id="2050" creationId="{61E378FB-FA97-4999-39D9-E2458405462B}"/>
          </ac:picMkLst>
        </pc:picChg>
        <pc:cxnChg chg="del">
          <ac:chgData name="原口 俊樹" userId="565e9abb-7d43-4d93-ba42-f3a4c75dfb0e" providerId="ADAL" clId="{B8F321E6-F829-499A-849B-97E6585F6F80}" dt="2022-06-08T02:30:51.789" v="11637" actId="478"/>
          <ac:cxnSpMkLst>
            <pc:docMk/>
            <pc:sldMk cId="1514359137" sldId="298"/>
            <ac:cxnSpMk id="5" creationId="{907D4947-2642-6AD3-E600-55FB21E8C9C4}"/>
          </ac:cxnSpMkLst>
        </pc:cxnChg>
        <pc:cxnChg chg="del">
          <ac:chgData name="原口 俊樹" userId="565e9abb-7d43-4d93-ba42-f3a4c75dfb0e" providerId="ADAL" clId="{B8F321E6-F829-499A-849B-97E6585F6F80}" dt="2022-06-08T02:30:51.789" v="11637" actId="478"/>
          <ac:cxnSpMkLst>
            <pc:docMk/>
            <pc:sldMk cId="1514359137" sldId="298"/>
            <ac:cxnSpMk id="124" creationId="{4639960B-DB1B-A358-BFE9-51D199776FF5}"/>
          </ac:cxnSpMkLst>
        </pc:cxnChg>
        <pc:cxnChg chg="del">
          <ac:chgData name="原口 俊樹" userId="565e9abb-7d43-4d93-ba42-f3a4c75dfb0e" providerId="ADAL" clId="{B8F321E6-F829-499A-849B-97E6585F6F80}" dt="2022-06-08T02:30:51.789" v="11637" actId="478"/>
          <ac:cxnSpMkLst>
            <pc:docMk/>
            <pc:sldMk cId="1514359137" sldId="298"/>
            <ac:cxnSpMk id="152" creationId="{A576DAE6-A424-CE14-214F-E8B6606CDC86}"/>
          </ac:cxnSpMkLst>
        </pc:cxnChg>
        <pc:cxnChg chg="del">
          <ac:chgData name="原口 俊樹" userId="565e9abb-7d43-4d93-ba42-f3a4c75dfb0e" providerId="ADAL" clId="{B8F321E6-F829-499A-849B-97E6585F6F80}" dt="2022-06-08T02:30:51.789" v="11637" actId="478"/>
          <ac:cxnSpMkLst>
            <pc:docMk/>
            <pc:sldMk cId="1514359137" sldId="298"/>
            <ac:cxnSpMk id="156" creationId="{6B71E894-6826-C2DB-FF2D-2EB274AE34A5}"/>
          </ac:cxnSpMkLst>
        </pc:cxnChg>
      </pc:sldChg>
      <pc:sldChg chg="addSp delSp modSp add mod modTransition">
        <pc:chgData name="原口 俊樹" userId="565e9abb-7d43-4d93-ba42-f3a4c75dfb0e" providerId="ADAL" clId="{B8F321E6-F829-499A-849B-97E6585F6F80}" dt="2022-07-05T08:25:00.952" v="36912"/>
        <pc:sldMkLst>
          <pc:docMk/>
          <pc:sldMk cId="2477714894" sldId="299"/>
        </pc:sldMkLst>
        <pc:spChg chg="mod">
          <ac:chgData name="原口 俊樹" userId="565e9abb-7d43-4d93-ba42-f3a4c75dfb0e" providerId="ADAL" clId="{B8F321E6-F829-499A-849B-97E6585F6F80}" dt="2022-06-08T02:38:41.165" v="11706"/>
          <ac:spMkLst>
            <pc:docMk/>
            <pc:sldMk cId="2477714894" sldId="299"/>
            <ac:spMk id="2" creationId="{A07BD1FA-573C-AB11-7B96-B0D3FEF2EBFE}"/>
          </ac:spMkLst>
        </pc:spChg>
        <pc:spChg chg="add mod topLvl">
          <ac:chgData name="原口 俊樹" userId="565e9abb-7d43-4d93-ba42-f3a4c75dfb0e" providerId="ADAL" clId="{B8F321E6-F829-499A-849B-97E6585F6F80}" dt="2022-06-08T02:42:05.426" v="11836" actId="2085"/>
          <ac:spMkLst>
            <pc:docMk/>
            <pc:sldMk cId="2477714894" sldId="299"/>
            <ac:spMk id="3" creationId="{86489E95-8403-1FA4-1077-9F9AEA8C2C10}"/>
          </ac:spMkLst>
        </pc:spChg>
        <pc:spChg chg="add mod topLvl">
          <ac:chgData name="原口 俊樹" userId="565e9abb-7d43-4d93-ba42-f3a4c75dfb0e" providerId="ADAL" clId="{B8F321E6-F829-499A-849B-97E6585F6F80}" dt="2022-06-08T02:42:11.097" v="11837" actId="1038"/>
          <ac:spMkLst>
            <pc:docMk/>
            <pc:sldMk cId="2477714894" sldId="299"/>
            <ac:spMk id="4" creationId="{A84A3093-5A87-1D9D-6943-6AA4D3661E16}"/>
          </ac:spMkLst>
        </pc:spChg>
        <pc:spChg chg="add mod">
          <ac:chgData name="原口 俊樹" userId="565e9abb-7d43-4d93-ba42-f3a4c75dfb0e" providerId="ADAL" clId="{B8F321E6-F829-499A-849B-97E6585F6F80}" dt="2022-06-16T02:27:34.397" v="33530" actId="1076"/>
          <ac:spMkLst>
            <pc:docMk/>
            <pc:sldMk cId="2477714894" sldId="299"/>
            <ac:spMk id="5" creationId="{5EA9931E-D21A-369B-6121-F3F1D2514A00}"/>
          </ac:spMkLst>
        </pc:spChg>
        <pc:spChg chg="add mod">
          <ac:chgData name="原口 俊樹" userId="565e9abb-7d43-4d93-ba42-f3a4c75dfb0e" providerId="ADAL" clId="{B8F321E6-F829-499A-849B-97E6585F6F80}" dt="2022-06-08T02:38:51.469" v="11707"/>
          <ac:spMkLst>
            <pc:docMk/>
            <pc:sldMk cId="2477714894" sldId="299"/>
            <ac:spMk id="6" creationId="{7A06361C-E233-1371-98BD-E4F36B35622B}"/>
          </ac:spMkLst>
        </pc:spChg>
        <pc:spChg chg="add mod">
          <ac:chgData name="原口 俊樹" userId="565e9abb-7d43-4d93-ba42-f3a4c75dfb0e" providerId="ADAL" clId="{B8F321E6-F829-499A-849B-97E6585F6F80}" dt="2022-06-14T04:27:09.723" v="21289" actId="20577"/>
          <ac:spMkLst>
            <pc:docMk/>
            <pc:sldMk cId="2477714894" sldId="299"/>
            <ac:spMk id="7" creationId="{32ACD434-8651-9E78-0C4A-B2BD28883B7F}"/>
          </ac:spMkLst>
        </pc:spChg>
        <pc:spChg chg="add mod">
          <ac:chgData name="原口 俊樹" userId="565e9abb-7d43-4d93-ba42-f3a4c75dfb0e" providerId="ADAL" clId="{B8F321E6-F829-499A-849B-97E6585F6F80}" dt="2022-06-08T02:47:11.189" v="11969" actId="1076"/>
          <ac:spMkLst>
            <pc:docMk/>
            <pc:sldMk cId="2477714894" sldId="299"/>
            <ac:spMk id="9" creationId="{A3F37EF5-257D-1066-7B34-E47298E3DF61}"/>
          </ac:spMkLst>
        </pc:spChg>
        <pc:spChg chg="add mod topLvl">
          <ac:chgData name="原口 俊樹" userId="565e9abb-7d43-4d93-ba42-f3a4c75dfb0e" providerId="ADAL" clId="{B8F321E6-F829-499A-849B-97E6585F6F80}" dt="2022-06-08T02:42:12.873" v="11838" actId="1038"/>
          <ac:spMkLst>
            <pc:docMk/>
            <pc:sldMk cId="2477714894" sldId="299"/>
            <ac:spMk id="10" creationId="{AA1E11D9-9DA5-8AA7-7B95-C0B787917EFC}"/>
          </ac:spMkLst>
        </pc:spChg>
        <pc:spChg chg="add mod">
          <ac:chgData name="原口 俊樹" userId="565e9abb-7d43-4d93-ba42-f3a4c75dfb0e" providerId="ADAL" clId="{B8F321E6-F829-499A-849B-97E6585F6F80}" dt="2022-06-08T02:43:38.902" v="11866" actId="164"/>
          <ac:spMkLst>
            <pc:docMk/>
            <pc:sldMk cId="2477714894" sldId="299"/>
            <ac:spMk id="11" creationId="{9310074B-D892-F8FE-45B1-6C491E5A7008}"/>
          </ac:spMkLst>
        </pc:spChg>
        <pc:spChg chg="add mod">
          <ac:chgData name="原口 俊樹" userId="565e9abb-7d43-4d93-ba42-f3a4c75dfb0e" providerId="ADAL" clId="{B8F321E6-F829-499A-849B-97E6585F6F80}" dt="2022-06-08T02:47:15.305" v="11970" actId="1076"/>
          <ac:spMkLst>
            <pc:docMk/>
            <pc:sldMk cId="2477714894" sldId="299"/>
            <ac:spMk id="13" creationId="{5937A604-E889-C70F-F82A-9200562AF9EC}"/>
          </ac:spMkLst>
        </pc:spChg>
        <pc:spChg chg="add mod">
          <ac:chgData name="原口 俊樹" userId="565e9abb-7d43-4d93-ba42-f3a4c75dfb0e" providerId="ADAL" clId="{B8F321E6-F829-499A-849B-97E6585F6F80}" dt="2022-06-08T02:47:11.189" v="11969" actId="1076"/>
          <ac:spMkLst>
            <pc:docMk/>
            <pc:sldMk cId="2477714894" sldId="299"/>
            <ac:spMk id="14" creationId="{D13DBF27-47AB-C954-D198-46BC3393766C}"/>
          </ac:spMkLst>
        </pc:spChg>
        <pc:spChg chg="add mod">
          <ac:chgData name="原口 俊樹" userId="565e9abb-7d43-4d93-ba42-f3a4c75dfb0e" providerId="ADAL" clId="{B8F321E6-F829-499A-849B-97E6585F6F80}" dt="2022-06-08T02:48:05.949" v="12009" actId="207"/>
          <ac:spMkLst>
            <pc:docMk/>
            <pc:sldMk cId="2477714894" sldId="299"/>
            <ac:spMk id="15" creationId="{6683D8E8-38D1-9232-9B9D-1CDBB9486E00}"/>
          </ac:spMkLst>
        </pc:spChg>
        <pc:spChg chg="add mod">
          <ac:chgData name="原口 俊樹" userId="565e9abb-7d43-4d93-ba42-f3a4c75dfb0e" providerId="ADAL" clId="{B8F321E6-F829-499A-849B-97E6585F6F80}" dt="2022-06-08T02:44:21.913" v="11895" actId="1038"/>
          <ac:spMkLst>
            <pc:docMk/>
            <pc:sldMk cId="2477714894" sldId="299"/>
            <ac:spMk id="16" creationId="{8EE5DFF0-9C3A-A777-5A0E-CB7F4A6BEE54}"/>
          </ac:spMkLst>
        </pc:spChg>
        <pc:spChg chg="add mod">
          <ac:chgData name="原口 俊樹" userId="565e9abb-7d43-4d93-ba42-f3a4c75dfb0e" providerId="ADAL" clId="{B8F321E6-F829-499A-849B-97E6585F6F80}" dt="2022-06-08T02:44:14.690" v="11893" actId="1038"/>
          <ac:spMkLst>
            <pc:docMk/>
            <pc:sldMk cId="2477714894" sldId="299"/>
            <ac:spMk id="17" creationId="{A4387841-C5B8-83DC-135D-3D1FA3F68A07}"/>
          </ac:spMkLst>
        </pc:spChg>
        <pc:spChg chg="add mod">
          <ac:chgData name="原口 俊樹" userId="565e9abb-7d43-4d93-ba42-f3a4c75dfb0e" providerId="ADAL" clId="{B8F321E6-F829-499A-849B-97E6585F6F80}" dt="2022-06-08T02:44:16.332" v="11894" actId="1035"/>
          <ac:spMkLst>
            <pc:docMk/>
            <pc:sldMk cId="2477714894" sldId="299"/>
            <ac:spMk id="18" creationId="{36DB1B3B-8AAE-4B7D-E243-3BE079DDCA41}"/>
          </ac:spMkLst>
        </pc:spChg>
        <pc:spChg chg="add mod">
          <ac:chgData name="原口 俊樹" userId="565e9abb-7d43-4d93-ba42-f3a4c75dfb0e" providerId="ADAL" clId="{B8F321E6-F829-499A-849B-97E6585F6F80}" dt="2022-06-08T02:44:13.137" v="11892" actId="1036"/>
          <ac:spMkLst>
            <pc:docMk/>
            <pc:sldMk cId="2477714894" sldId="299"/>
            <ac:spMk id="19" creationId="{E57F47A8-3827-531B-288C-CC1A4B3ADEC0}"/>
          </ac:spMkLst>
        </pc:spChg>
        <pc:spChg chg="add mod">
          <ac:chgData name="原口 俊樹" userId="565e9abb-7d43-4d93-ba42-f3a4c75dfb0e" providerId="ADAL" clId="{B8F321E6-F829-499A-849B-97E6585F6F80}" dt="2022-06-13T02:35:56.238" v="17287" actId="1076"/>
          <ac:spMkLst>
            <pc:docMk/>
            <pc:sldMk cId="2477714894" sldId="299"/>
            <ac:spMk id="20" creationId="{096102D7-E473-2008-5B2F-11365AACB598}"/>
          </ac:spMkLst>
        </pc:spChg>
        <pc:spChg chg="add mod">
          <ac:chgData name="原口 俊樹" userId="565e9abb-7d43-4d93-ba42-f3a4c75dfb0e" providerId="ADAL" clId="{B8F321E6-F829-499A-849B-97E6585F6F80}" dt="2022-06-08T02:47:11.189" v="11969" actId="1076"/>
          <ac:spMkLst>
            <pc:docMk/>
            <pc:sldMk cId="2477714894" sldId="299"/>
            <ac:spMk id="21" creationId="{0C8B039A-3FD5-3357-B06F-A9313D1900CD}"/>
          </ac:spMkLst>
        </pc:spChg>
        <pc:spChg chg="mod">
          <ac:chgData name="原口 俊樹" userId="565e9abb-7d43-4d93-ba42-f3a4c75dfb0e" providerId="ADAL" clId="{B8F321E6-F829-499A-849B-97E6585F6F80}" dt="2022-06-08T02:44:41.876" v="11898" actId="207"/>
          <ac:spMkLst>
            <pc:docMk/>
            <pc:sldMk cId="2477714894" sldId="299"/>
            <ac:spMk id="23" creationId="{D255D5CF-9974-18F8-5CF9-DF83DB6F98EA}"/>
          </ac:spMkLst>
        </pc:spChg>
        <pc:spChg chg="mod">
          <ac:chgData name="原口 俊樹" userId="565e9abb-7d43-4d93-ba42-f3a4c75dfb0e" providerId="ADAL" clId="{B8F321E6-F829-499A-849B-97E6585F6F80}" dt="2022-06-08T02:44:41.876" v="11898" actId="207"/>
          <ac:spMkLst>
            <pc:docMk/>
            <pc:sldMk cId="2477714894" sldId="299"/>
            <ac:spMk id="24" creationId="{5EAAA725-4351-271E-A85D-8A640C851887}"/>
          </ac:spMkLst>
        </pc:spChg>
        <pc:spChg chg="mod">
          <ac:chgData name="原口 俊樹" userId="565e9abb-7d43-4d93-ba42-f3a4c75dfb0e" providerId="ADAL" clId="{B8F321E6-F829-499A-849B-97E6585F6F80}" dt="2022-06-08T02:44:29.235" v="11896"/>
          <ac:spMkLst>
            <pc:docMk/>
            <pc:sldMk cId="2477714894" sldId="299"/>
            <ac:spMk id="25" creationId="{C54C7DE6-C945-5E3A-7277-0A62CDE915D6}"/>
          </ac:spMkLst>
        </pc:spChg>
        <pc:spChg chg="del mod">
          <ac:chgData name="原口 俊樹" userId="565e9abb-7d43-4d93-ba42-f3a4c75dfb0e" providerId="ADAL" clId="{B8F321E6-F829-499A-849B-97E6585F6F80}" dt="2022-06-08T02:46:42.825" v="11966" actId="478"/>
          <ac:spMkLst>
            <pc:docMk/>
            <pc:sldMk cId="2477714894" sldId="299"/>
            <ac:spMk id="26" creationId="{12F451C0-3A1D-9506-EC5C-ADF395130079}"/>
          </ac:spMkLst>
        </pc:spChg>
        <pc:spChg chg="add mod">
          <ac:chgData name="原口 俊樹" userId="565e9abb-7d43-4d93-ba42-f3a4c75dfb0e" providerId="ADAL" clId="{B8F321E6-F829-499A-849B-97E6585F6F80}" dt="2022-06-16T02:27:28.233" v="33527" actId="164"/>
          <ac:spMkLst>
            <pc:docMk/>
            <pc:sldMk cId="2477714894" sldId="299"/>
            <ac:spMk id="26" creationId="{F563074E-268A-B71E-6BC9-F85D4B2C007F}"/>
          </ac:spMkLst>
        </pc:spChg>
        <pc:spChg chg="add del mod">
          <ac:chgData name="原口 俊樹" userId="565e9abb-7d43-4d93-ba42-f3a4c75dfb0e" providerId="ADAL" clId="{B8F321E6-F829-499A-849B-97E6585F6F80}" dt="2022-06-16T02:24:13.236" v="33442" actId="21"/>
          <ac:spMkLst>
            <pc:docMk/>
            <pc:sldMk cId="2477714894" sldId="299"/>
            <ac:spMk id="27" creationId="{485A1F74-E569-D773-C23D-6C04C769D119}"/>
          </ac:spMkLst>
        </pc:spChg>
        <pc:spChg chg="del mod">
          <ac:chgData name="原口 俊樹" userId="565e9abb-7d43-4d93-ba42-f3a4c75dfb0e" providerId="ADAL" clId="{B8F321E6-F829-499A-849B-97E6585F6F80}" dt="2022-06-08T02:46:44.172" v="11967" actId="478"/>
          <ac:spMkLst>
            <pc:docMk/>
            <pc:sldMk cId="2477714894" sldId="299"/>
            <ac:spMk id="27" creationId="{A9274438-DB51-DA10-664F-39FBF6572EA7}"/>
          </ac:spMkLst>
        </pc:spChg>
        <pc:spChg chg="add mod">
          <ac:chgData name="原口 俊樹" userId="565e9abb-7d43-4d93-ba42-f3a4c75dfb0e" providerId="ADAL" clId="{B8F321E6-F829-499A-849B-97E6585F6F80}" dt="2022-06-16T02:27:28.233" v="33527" actId="164"/>
          <ac:spMkLst>
            <pc:docMk/>
            <pc:sldMk cId="2477714894" sldId="299"/>
            <ac:spMk id="28" creationId="{C23F894F-2E67-D6FB-7962-FD93FB3893AB}"/>
          </ac:spMkLst>
        </pc:spChg>
        <pc:spChg chg="add mod ord">
          <ac:chgData name="原口 俊樹" userId="565e9abb-7d43-4d93-ba42-f3a4c75dfb0e" providerId="ADAL" clId="{B8F321E6-F829-499A-849B-97E6585F6F80}" dt="2022-06-16T02:31:07.655" v="33651" actId="167"/>
          <ac:spMkLst>
            <pc:docMk/>
            <pc:sldMk cId="2477714894" sldId="299"/>
            <ac:spMk id="29" creationId="{606F4F4B-CAC3-B024-602D-C344EB4D2809}"/>
          </ac:spMkLst>
        </pc:spChg>
        <pc:spChg chg="add del mod">
          <ac:chgData name="原口 俊樹" userId="565e9abb-7d43-4d93-ba42-f3a4c75dfb0e" providerId="ADAL" clId="{B8F321E6-F829-499A-849B-97E6585F6F80}" dt="2022-06-16T02:26:58.651" v="33524" actId="21"/>
          <ac:spMkLst>
            <pc:docMk/>
            <pc:sldMk cId="2477714894" sldId="299"/>
            <ac:spMk id="31" creationId="{61A8B430-7E02-8B7F-9CAC-DC5840B87E31}"/>
          </ac:spMkLst>
        </pc:spChg>
        <pc:spChg chg="add mod">
          <ac:chgData name="原口 俊樹" userId="565e9abb-7d43-4d93-ba42-f3a4c75dfb0e" providerId="ADAL" clId="{B8F321E6-F829-499A-849B-97E6585F6F80}" dt="2022-06-08T02:47:15.305" v="11970" actId="1076"/>
          <ac:spMkLst>
            <pc:docMk/>
            <pc:sldMk cId="2477714894" sldId="299"/>
            <ac:spMk id="32" creationId="{54BF1265-51CD-9A51-2565-F2B06146EB22}"/>
          </ac:spMkLst>
        </pc:spChg>
        <pc:spChg chg="add mod">
          <ac:chgData name="原口 俊樹" userId="565e9abb-7d43-4d93-ba42-f3a4c75dfb0e" providerId="ADAL" clId="{B8F321E6-F829-499A-849B-97E6585F6F80}" dt="2022-06-08T02:47:15.305" v="11970" actId="1076"/>
          <ac:spMkLst>
            <pc:docMk/>
            <pc:sldMk cId="2477714894" sldId="299"/>
            <ac:spMk id="33" creationId="{7268BF79-0014-2887-C5F5-9FE294FF9019}"/>
          </ac:spMkLst>
        </pc:spChg>
        <pc:spChg chg="mod">
          <ac:chgData name="原口 俊樹" userId="565e9abb-7d43-4d93-ba42-f3a4c75dfb0e" providerId="ADAL" clId="{B8F321E6-F829-499A-849B-97E6585F6F80}" dt="2022-06-08T02:46:07.925" v="11935" actId="207"/>
          <ac:spMkLst>
            <pc:docMk/>
            <pc:sldMk cId="2477714894" sldId="299"/>
            <ac:spMk id="35" creationId="{498B3920-46DF-99CA-D431-235C31510B84}"/>
          </ac:spMkLst>
        </pc:spChg>
        <pc:spChg chg="mod">
          <ac:chgData name="原口 俊樹" userId="565e9abb-7d43-4d93-ba42-f3a4c75dfb0e" providerId="ADAL" clId="{B8F321E6-F829-499A-849B-97E6585F6F80}" dt="2022-06-08T02:46:07.925" v="11935" actId="207"/>
          <ac:spMkLst>
            <pc:docMk/>
            <pc:sldMk cId="2477714894" sldId="299"/>
            <ac:spMk id="36" creationId="{8237F427-85EF-AE10-9B72-AEB487E41BEB}"/>
          </ac:spMkLst>
        </pc:spChg>
        <pc:spChg chg="mod">
          <ac:chgData name="原口 俊樹" userId="565e9abb-7d43-4d93-ba42-f3a4c75dfb0e" providerId="ADAL" clId="{B8F321E6-F829-499A-849B-97E6585F6F80}" dt="2022-06-08T02:45:52.469" v="11932"/>
          <ac:spMkLst>
            <pc:docMk/>
            <pc:sldMk cId="2477714894" sldId="299"/>
            <ac:spMk id="37" creationId="{55B2FC1C-263E-A7E8-4C12-716827C6913E}"/>
          </ac:spMkLst>
        </pc:spChg>
        <pc:spChg chg="mod">
          <ac:chgData name="原口 俊樹" userId="565e9abb-7d43-4d93-ba42-f3a4c75dfb0e" providerId="ADAL" clId="{B8F321E6-F829-499A-849B-97E6585F6F80}" dt="2022-06-08T02:46:34.298" v="11965" actId="207"/>
          <ac:spMkLst>
            <pc:docMk/>
            <pc:sldMk cId="2477714894" sldId="299"/>
            <ac:spMk id="38" creationId="{EAE2DFFD-717F-D33B-70C3-3CB99E45E4EF}"/>
          </ac:spMkLst>
        </pc:spChg>
        <pc:spChg chg="mod">
          <ac:chgData name="原口 俊樹" userId="565e9abb-7d43-4d93-ba42-f3a4c75dfb0e" providerId="ADAL" clId="{B8F321E6-F829-499A-849B-97E6585F6F80}" dt="2022-06-08T02:45:52.469" v="11932"/>
          <ac:spMkLst>
            <pc:docMk/>
            <pc:sldMk cId="2477714894" sldId="299"/>
            <ac:spMk id="39" creationId="{2B6224DF-CB63-8F72-177F-3FCADAA47733}"/>
          </ac:spMkLst>
        </pc:spChg>
        <pc:spChg chg="add mod">
          <ac:chgData name="原口 俊樹" userId="565e9abb-7d43-4d93-ba42-f3a4c75dfb0e" providerId="ADAL" clId="{B8F321E6-F829-499A-849B-97E6585F6F80}" dt="2022-06-08T02:47:17.497" v="11971" actId="1076"/>
          <ac:spMkLst>
            <pc:docMk/>
            <pc:sldMk cId="2477714894" sldId="299"/>
            <ac:spMk id="40" creationId="{F9A2606B-4720-FD95-CB1B-729E45160411}"/>
          </ac:spMkLst>
        </pc:spChg>
        <pc:spChg chg="add mod">
          <ac:chgData name="原口 俊樹" userId="565e9abb-7d43-4d93-ba42-f3a4c75dfb0e" providerId="ADAL" clId="{B8F321E6-F829-499A-849B-97E6585F6F80}" dt="2022-06-08T03:01:39.599" v="12334" actId="1076"/>
          <ac:spMkLst>
            <pc:docMk/>
            <pc:sldMk cId="2477714894" sldId="299"/>
            <ac:spMk id="41" creationId="{EAB8086E-5C0B-B19A-7B59-4DE7831EB5FA}"/>
          </ac:spMkLst>
        </pc:spChg>
        <pc:spChg chg="add mod">
          <ac:chgData name="原口 俊樹" userId="565e9abb-7d43-4d93-ba42-f3a4c75dfb0e" providerId="ADAL" clId="{B8F321E6-F829-499A-849B-97E6585F6F80}" dt="2022-06-08T03:01:39.599" v="12334" actId="1076"/>
          <ac:spMkLst>
            <pc:docMk/>
            <pc:sldMk cId="2477714894" sldId="299"/>
            <ac:spMk id="42" creationId="{13357B82-10FA-2B10-C124-019EBB435085}"/>
          </ac:spMkLst>
        </pc:spChg>
        <pc:spChg chg="add del mod ord">
          <ac:chgData name="原口 俊樹" userId="565e9abb-7d43-4d93-ba42-f3a4c75dfb0e" providerId="ADAL" clId="{B8F321E6-F829-499A-849B-97E6585F6F80}" dt="2022-06-16T02:28:25.725" v="33544" actId="478"/>
          <ac:spMkLst>
            <pc:docMk/>
            <pc:sldMk cId="2477714894" sldId="299"/>
            <ac:spMk id="43" creationId="{A2CEBD35-0EB0-4BB7-8D0F-DEF009FDAA1B}"/>
          </ac:spMkLst>
        </pc:spChg>
        <pc:spChg chg="add mod">
          <ac:chgData name="原口 俊樹" userId="565e9abb-7d43-4d93-ba42-f3a4c75dfb0e" providerId="ADAL" clId="{B8F321E6-F829-499A-849B-97E6585F6F80}" dt="2022-06-16T02:29:07.303" v="33580" actId="1076"/>
          <ac:spMkLst>
            <pc:docMk/>
            <pc:sldMk cId="2477714894" sldId="299"/>
            <ac:spMk id="44" creationId="{38BB75A1-3A5C-C580-3BA3-0E986BD0088E}"/>
          </ac:spMkLst>
        </pc:spChg>
        <pc:spChg chg="add del mod">
          <ac:chgData name="原口 俊樹" userId="565e9abb-7d43-4d93-ba42-f3a4c75dfb0e" providerId="ADAL" clId="{B8F321E6-F829-499A-849B-97E6585F6F80}" dt="2022-06-08T02:52:03.280" v="12093"/>
          <ac:spMkLst>
            <pc:docMk/>
            <pc:sldMk cId="2477714894" sldId="299"/>
            <ac:spMk id="45" creationId="{FC4E6B2A-3B8F-3A1E-7510-2AA21ECC586C}"/>
          </ac:spMkLst>
        </pc:spChg>
        <pc:spChg chg="mod ord">
          <ac:chgData name="原口 俊樹" userId="565e9abb-7d43-4d93-ba42-f3a4c75dfb0e" providerId="ADAL" clId="{B8F321E6-F829-499A-849B-97E6585F6F80}" dt="2022-06-16T02:28:18.731" v="33541" actId="167"/>
          <ac:spMkLst>
            <pc:docMk/>
            <pc:sldMk cId="2477714894" sldId="299"/>
            <ac:spMk id="47" creationId="{BBBE4322-FB3F-3950-A497-C7FC9CA2FEBF}"/>
          </ac:spMkLst>
        </pc:spChg>
        <pc:spChg chg="mod">
          <ac:chgData name="原口 俊樹" userId="565e9abb-7d43-4d93-ba42-f3a4c75dfb0e" providerId="ADAL" clId="{B8F321E6-F829-499A-849B-97E6585F6F80}" dt="2022-06-08T03:01:39.599" v="12334" actId="1076"/>
          <ac:spMkLst>
            <pc:docMk/>
            <pc:sldMk cId="2477714894" sldId="299"/>
            <ac:spMk id="48" creationId="{EFD051D8-10AE-69A4-4112-5C5DFCBBEAEA}"/>
          </ac:spMkLst>
        </pc:spChg>
        <pc:spChg chg="del mod">
          <ac:chgData name="原口 俊樹" userId="565e9abb-7d43-4d93-ba42-f3a4c75dfb0e" providerId="ADAL" clId="{B8F321E6-F829-499A-849B-97E6585F6F80}" dt="2022-06-08T02:53:54.778" v="12182" actId="478"/>
          <ac:spMkLst>
            <pc:docMk/>
            <pc:sldMk cId="2477714894" sldId="299"/>
            <ac:spMk id="49" creationId="{AA5619AA-73C3-B9CC-E5C2-0A62A16E1F03}"/>
          </ac:spMkLst>
        </pc:spChg>
        <pc:spChg chg="add mod">
          <ac:chgData name="原口 俊樹" userId="565e9abb-7d43-4d93-ba42-f3a4c75dfb0e" providerId="ADAL" clId="{B8F321E6-F829-499A-849B-97E6585F6F80}" dt="2022-06-08T03:01:39.599" v="12334" actId="1076"/>
          <ac:spMkLst>
            <pc:docMk/>
            <pc:sldMk cId="2477714894" sldId="299"/>
            <ac:spMk id="50" creationId="{F6B9944B-5942-E351-F4C4-BB474C902728}"/>
          </ac:spMkLst>
        </pc:spChg>
        <pc:spChg chg="del">
          <ac:chgData name="原口 俊樹" userId="565e9abb-7d43-4d93-ba42-f3a4c75dfb0e" providerId="ADAL" clId="{B8F321E6-F829-499A-849B-97E6585F6F80}" dt="2022-06-16T02:31:40.888" v="33702" actId="478"/>
          <ac:spMkLst>
            <pc:docMk/>
            <pc:sldMk cId="2477714894" sldId="299"/>
            <ac:spMk id="52" creationId="{A9F56FD0-1CF7-02F6-CC8B-48AE76C5B570}"/>
          </ac:spMkLst>
        </pc:spChg>
        <pc:spChg chg="add mod">
          <ac:chgData name="原口 俊樹" userId="565e9abb-7d43-4d93-ba42-f3a4c75dfb0e" providerId="ADAL" clId="{B8F321E6-F829-499A-849B-97E6585F6F80}" dt="2022-06-08T03:01:39.599" v="12334" actId="1076"/>
          <ac:spMkLst>
            <pc:docMk/>
            <pc:sldMk cId="2477714894" sldId="299"/>
            <ac:spMk id="53" creationId="{447DD6BF-89BE-2AA6-95D1-1C7FC7EB2D50}"/>
          </ac:spMkLst>
        </pc:spChg>
        <pc:spChg chg="add mod">
          <ac:chgData name="原口 俊樹" userId="565e9abb-7d43-4d93-ba42-f3a4c75dfb0e" providerId="ADAL" clId="{B8F321E6-F829-499A-849B-97E6585F6F80}" dt="2022-06-08T03:01:39.599" v="12334" actId="1076"/>
          <ac:spMkLst>
            <pc:docMk/>
            <pc:sldMk cId="2477714894" sldId="299"/>
            <ac:spMk id="54" creationId="{DD221244-A343-DF2E-DF78-84AE1EA32E89}"/>
          </ac:spMkLst>
        </pc:spChg>
        <pc:spChg chg="mod">
          <ac:chgData name="原口 俊樹" userId="565e9abb-7d43-4d93-ba42-f3a4c75dfb0e" providerId="ADAL" clId="{B8F321E6-F829-499A-849B-97E6585F6F80}" dt="2022-06-08T03:01:39.599" v="12334" actId="1076"/>
          <ac:spMkLst>
            <pc:docMk/>
            <pc:sldMk cId="2477714894" sldId="299"/>
            <ac:spMk id="56" creationId="{E5332E4B-6760-04C9-FA54-9818BAC6A808}"/>
          </ac:spMkLst>
        </pc:spChg>
        <pc:spChg chg="mod">
          <ac:chgData name="原口 俊樹" userId="565e9abb-7d43-4d93-ba42-f3a4c75dfb0e" providerId="ADAL" clId="{B8F321E6-F829-499A-849B-97E6585F6F80}" dt="2022-06-08T03:01:39.599" v="12334" actId="1076"/>
          <ac:spMkLst>
            <pc:docMk/>
            <pc:sldMk cId="2477714894" sldId="299"/>
            <ac:spMk id="57" creationId="{AC810B16-1ADD-5A5A-3B62-D44A3246B019}"/>
          </ac:spMkLst>
        </pc:spChg>
        <pc:spChg chg="add mod">
          <ac:chgData name="原口 俊樹" userId="565e9abb-7d43-4d93-ba42-f3a4c75dfb0e" providerId="ADAL" clId="{B8F321E6-F829-499A-849B-97E6585F6F80}" dt="2022-06-16T02:29:03.204" v="33579"/>
          <ac:spMkLst>
            <pc:docMk/>
            <pc:sldMk cId="2477714894" sldId="299"/>
            <ac:spMk id="62" creationId="{AFEBB48B-A1CB-426F-BBA6-8D6BE7C841B9}"/>
          </ac:spMkLst>
        </pc:spChg>
        <pc:spChg chg="add mod">
          <ac:chgData name="原口 俊樹" userId="565e9abb-7d43-4d93-ba42-f3a4c75dfb0e" providerId="ADAL" clId="{B8F321E6-F829-499A-849B-97E6585F6F80}" dt="2022-06-08T03:02:13.614" v="12340" actId="208"/>
          <ac:spMkLst>
            <pc:docMk/>
            <pc:sldMk cId="2477714894" sldId="299"/>
            <ac:spMk id="63" creationId="{D04E2E9C-C625-AA24-A621-FE3E2B13C0D2}"/>
          </ac:spMkLst>
        </pc:spChg>
        <pc:spChg chg="add mod">
          <ac:chgData name="原口 俊樹" userId="565e9abb-7d43-4d93-ba42-f3a4c75dfb0e" providerId="ADAL" clId="{B8F321E6-F829-499A-849B-97E6585F6F80}" dt="2022-06-08T03:01:39.599" v="12334" actId="1076"/>
          <ac:spMkLst>
            <pc:docMk/>
            <pc:sldMk cId="2477714894" sldId="299"/>
            <ac:spMk id="64" creationId="{E21F9348-189C-1552-D621-60769BE3B6FB}"/>
          </ac:spMkLst>
        </pc:spChg>
        <pc:spChg chg="add mod">
          <ac:chgData name="原口 俊樹" userId="565e9abb-7d43-4d93-ba42-f3a4c75dfb0e" providerId="ADAL" clId="{B8F321E6-F829-499A-849B-97E6585F6F80}" dt="2022-06-16T02:29:38.976" v="33606" actId="20577"/>
          <ac:spMkLst>
            <pc:docMk/>
            <pc:sldMk cId="2477714894" sldId="299"/>
            <ac:spMk id="65" creationId="{83956113-F2EF-2B12-BA1C-AAC176E70DB7}"/>
          </ac:spMkLst>
        </pc:spChg>
        <pc:spChg chg="add mod">
          <ac:chgData name="原口 俊樹" userId="565e9abb-7d43-4d93-ba42-f3a4c75dfb0e" providerId="ADAL" clId="{B8F321E6-F829-499A-849B-97E6585F6F80}" dt="2022-06-16T02:30:42.897" v="33641" actId="1076"/>
          <ac:spMkLst>
            <pc:docMk/>
            <pc:sldMk cId="2477714894" sldId="299"/>
            <ac:spMk id="66" creationId="{659A4E7D-1DB5-79C8-3D2C-7B6190A74D14}"/>
          </ac:spMkLst>
        </pc:spChg>
        <pc:spChg chg="add mod">
          <ac:chgData name="原口 俊樹" userId="565e9abb-7d43-4d93-ba42-f3a4c75dfb0e" providerId="ADAL" clId="{B8F321E6-F829-499A-849B-97E6585F6F80}" dt="2022-06-16T02:30:40.942" v="33640" actId="12789"/>
          <ac:spMkLst>
            <pc:docMk/>
            <pc:sldMk cId="2477714894" sldId="299"/>
            <ac:spMk id="67" creationId="{FBCCA98A-2CF2-0691-E89A-B0C0D854E020}"/>
          </ac:spMkLst>
        </pc:spChg>
        <pc:spChg chg="add mod">
          <ac:chgData name="原口 俊樹" userId="565e9abb-7d43-4d93-ba42-f3a4c75dfb0e" providerId="ADAL" clId="{B8F321E6-F829-499A-849B-97E6585F6F80}" dt="2022-06-08T03:01:42.656" v="12335" actId="1076"/>
          <ac:spMkLst>
            <pc:docMk/>
            <pc:sldMk cId="2477714894" sldId="299"/>
            <ac:spMk id="68" creationId="{42EE34EE-6A2F-7212-FBD5-50B922AFEB24}"/>
          </ac:spMkLst>
        </pc:spChg>
        <pc:spChg chg="add del mod">
          <ac:chgData name="原口 俊樹" userId="565e9abb-7d43-4d93-ba42-f3a4c75dfb0e" providerId="ADAL" clId="{B8F321E6-F829-499A-849B-97E6585F6F80}" dt="2022-06-16T02:30:59.673" v="33648" actId="478"/>
          <ac:spMkLst>
            <pc:docMk/>
            <pc:sldMk cId="2477714894" sldId="299"/>
            <ac:spMk id="69" creationId="{355FEE31-11F7-08B4-7F22-F529A86DE854}"/>
          </ac:spMkLst>
        </pc:spChg>
        <pc:spChg chg="mod">
          <ac:chgData name="原口 俊樹" userId="565e9abb-7d43-4d93-ba42-f3a4c75dfb0e" providerId="ADAL" clId="{B8F321E6-F829-499A-849B-97E6585F6F80}" dt="2022-06-08T03:01:39.599" v="12334" actId="1076"/>
          <ac:spMkLst>
            <pc:docMk/>
            <pc:sldMk cId="2477714894" sldId="299"/>
            <ac:spMk id="71" creationId="{736DFA4F-3A14-2291-D6E1-0DEE4810A4CB}"/>
          </ac:spMkLst>
        </pc:spChg>
        <pc:spChg chg="mod">
          <ac:chgData name="原口 俊樹" userId="565e9abb-7d43-4d93-ba42-f3a4c75dfb0e" providerId="ADAL" clId="{B8F321E6-F829-499A-849B-97E6585F6F80}" dt="2022-06-08T03:01:39.599" v="12334" actId="1076"/>
          <ac:spMkLst>
            <pc:docMk/>
            <pc:sldMk cId="2477714894" sldId="299"/>
            <ac:spMk id="72" creationId="{6A3BAC48-8244-4731-041F-7A372AFE8DD8}"/>
          </ac:spMkLst>
        </pc:spChg>
        <pc:spChg chg="add mod">
          <ac:chgData name="原口 俊樹" userId="565e9abb-7d43-4d93-ba42-f3a4c75dfb0e" providerId="ADAL" clId="{B8F321E6-F829-499A-849B-97E6585F6F80}" dt="2022-06-08T03:01:55.072" v="12336" actId="1076"/>
          <ac:spMkLst>
            <pc:docMk/>
            <pc:sldMk cId="2477714894" sldId="299"/>
            <ac:spMk id="74" creationId="{2F9D3553-F207-3423-2FA2-B4D8C0543707}"/>
          </ac:spMkLst>
        </pc:spChg>
        <pc:spChg chg="add mod">
          <ac:chgData name="原口 俊樹" userId="565e9abb-7d43-4d93-ba42-f3a4c75dfb0e" providerId="ADAL" clId="{B8F321E6-F829-499A-849B-97E6585F6F80}" dt="2022-06-08T03:01:55.072" v="12336" actId="1076"/>
          <ac:spMkLst>
            <pc:docMk/>
            <pc:sldMk cId="2477714894" sldId="299"/>
            <ac:spMk id="75" creationId="{1F250B48-5CDB-E274-92B3-41A20B6629BF}"/>
          </ac:spMkLst>
        </pc:spChg>
        <pc:spChg chg="add mod">
          <ac:chgData name="原口 俊樹" userId="565e9abb-7d43-4d93-ba42-f3a4c75dfb0e" providerId="ADAL" clId="{B8F321E6-F829-499A-849B-97E6585F6F80}" dt="2022-06-08T03:01:55.072" v="12336" actId="1076"/>
          <ac:spMkLst>
            <pc:docMk/>
            <pc:sldMk cId="2477714894" sldId="299"/>
            <ac:spMk id="76" creationId="{726067D7-42F5-EE07-414B-52EF164CDB20}"/>
          </ac:spMkLst>
        </pc:spChg>
        <pc:spChg chg="add mod">
          <ac:chgData name="原口 俊樹" userId="565e9abb-7d43-4d93-ba42-f3a4c75dfb0e" providerId="ADAL" clId="{B8F321E6-F829-499A-849B-97E6585F6F80}" dt="2022-06-13T02:35:53.253" v="17286" actId="207"/>
          <ac:spMkLst>
            <pc:docMk/>
            <pc:sldMk cId="2477714894" sldId="299"/>
            <ac:spMk id="77" creationId="{5493E7F5-D43B-35B8-29DB-F2518DBAF859}"/>
          </ac:spMkLst>
        </pc:spChg>
        <pc:spChg chg="add mod">
          <ac:chgData name="原口 俊樹" userId="565e9abb-7d43-4d93-ba42-f3a4c75dfb0e" providerId="ADAL" clId="{B8F321E6-F829-499A-849B-97E6585F6F80}" dt="2022-06-16T02:31:17.536" v="33667"/>
          <ac:spMkLst>
            <pc:docMk/>
            <pc:sldMk cId="2477714894" sldId="299"/>
            <ac:spMk id="78" creationId="{E81DC5A3-F509-9BD2-B882-1DBEE06B64B7}"/>
          </ac:spMkLst>
        </pc:spChg>
        <pc:spChg chg="add mod">
          <ac:chgData name="原口 俊樹" userId="565e9abb-7d43-4d93-ba42-f3a4c75dfb0e" providerId="ADAL" clId="{B8F321E6-F829-499A-849B-97E6585F6F80}" dt="2022-06-08T03:03:20.827" v="12398" actId="14100"/>
          <ac:spMkLst>
            <pc:docMk/>
            <pc:sldMk cId="2477714894" sldId="299"/>
            <ac:spMk id="79" creationId="{0379D931-DA46-3B15-DEAE-57107EEC24ED}"/>
          </ac:spMkLst>
        </pc:spChg>
        <pc:spChg chg="add mod">
          <ac:chgData name="原口 俊樹" userId="565e9abb-7d43-4d93-ba42-f3a4c75dfb0e" providerId="ADAL" clId="{B8F321E6-F829-499A-849B-97E6585F6F80}" dt="2022-06-08T03:04:10.692" v="12426" actId="14100"/>
          <ac:spMkLst>
            <pc:docMk/>
            <pc:sldMk cId="2477714894" sldId="299"/>
            <ac:spMk id="80" creationId="{81A9A221-D71D-75D9-1938-BB587B1BEFCE}"/>
          </ac:spMkLst>
        </pc:spChg>
        <pc:spChg chg="add mod">
          <ac:chgData name="原口 俊樹" userId="565e9abb-7d43-4d93-ba42-f3a4c75dfb0e" providerId="ADAL" clId="{B8F321E6-F829-499A-849B-97E6585F6F80}" dt="2022-06-16T02:31:34.709" v="33701" actId="6549"/>
          <ac:spMkLst>
            <pc:docMk/>
            <pc:sldMk cId="2477714894" sldId="299"/>
            <ac:spMk id="81" creationId="{0A2FFCDF-46EC-8567-1AEC-38D3ACB31C8B}"/>
          </ac:spMkLst>
        </pc:spChg>
        <pc:spChg chg="add del mod">
          <ac:chgData name="原口 俊樹" userId="565e9abb-7d43-4d93-ba42-f3a4c75dfb0e" providerId="ADAL" clId="{B8F321E6-F829-499A-849B-97E6585F6F80}" dt="2022-06-16T02:15:40.770" v="33404"/>
          <ac:spMkLst>
            <pc:docMk/>
            <pc:sldMk cId="2477714894" sldId="299"/>
            <ac:spMk id="82" creationId="{BE92854F-435E-B147-FF97-45D866218427}"/>
          </ac:spMkLst>
        </pc:spChg>
        <pc:spChg chg="add mod">
          <ac:chgData name="原口 俊樹" userId="565e9abb-7d43-4d93-ba42-f3a4c75dfb0e" providerId="ADAL" clId="{B8F321E6-F829-499A-849B-97E6585F6F80}" dt="2022-06-16T02:31:27.239" v="33685" actId="6549"/>
          <ac:spMkLst>
            <pc:docMk/>
            <pc:sldMk cId="2477714894" sldId="299"/>
            <ac:spMk id="83" creationId="{A30CC702-5DF6-6B2B-1F0D-F8CB959B2468}"/>
          </ac:spMkLst>
        </pc:spChg>
        <pc:spChg chg="add mod">
          <ac:chgData name="原口 俊樹" userId="565e9abb-7d43-4d93-ba42-f3a4c75dfb0e" providerId="ADAL" clId="{B8F321E6-F829-499A-849B-97E6585F6F80}" dt="2022-06-08T03:04:27.426" v="12452"/>
          <ac:spMkLst>
            <pc:docMk/>
            <pc:sldMk cId="2477714894" sldId="299"/>
            <ac:spMk id="84" creationId="{2D9331D7-97AE-A3BB-615F-9EB831B49BD9}"/>
          </ac:spMkLst>
        </pc:spChg>
        <pc:spChg chg="add del mod">
          <ac:chgData name="原口 俊樹" userId="565e9abb-7d43-4d93-ba42-f3a4c75dfb0e" providerId="ADAL" clId="{B8F321E6-F829-499A-849B-97E6585F6F80}" dt="2022-06-16T02:15:40.770" v="33404"/>
          <ac:spMkLst>
            <pc:docMk/>
            <pc:sldMk cId="2477714894" sldId="299"/>
            <ac:spMk id="85" creationId="{72D92772-AB4E-9EC3-F742-D52B04E73097}"/>
          </ac:spMkLst>
        </pc:spChg>
        <pc:spChg chg="add mod">
          <ac:chgData name="原口 俊樹" userId="565e9abb-7d43-4d93-ba42-f3a4c75dfb0e" providerId="ADAL" clId="{B8F321E6-F829-499A-849B-97E6585F6F80}" dt="2022-06-16T02:27:28.233" v="33527" actId="164"/>
          <ac:spMkLst>
            <pc:docMk/>
            <pc:sldMk cId="2477714894" sldId="299"/>
            <ac:spMk id="86" creationId="{83AD8D13-8649-0116-64E0-044F015CB845}"/>
          </ac:spMkLst>
        </pc:spChg>
        <pc:spChg chg="add mod">
          <ac:chgData name="原口 俊樹" userId="565e9abb-7d43-4d93-ba42-f3a4c75dfb0e" providerId="ADAL" clId="{B8F321E6-F829-499A-849B-97E6585F6F80}" dt="2022-06-16T02:27:28.233" v="33527" actId="164"/>
          <ac:spMkLst>
            <pc:docMk/>
            <pc:sldMk cId="2477714894" sldId="299"/>
            <ac:spMk id="87" creationId="{9C3D1DB9-BD65-926B-9FE9-1261CF0DB0A3}"/>
          </ac:spMkLst>
        </pc:spChg>
        <pc:spChg chg="add mod">
          <ac:chgData name="原口 俊樹" userId="565e9abb-7d43-4d93-ba42-f3a4c75dfb0e" providerId="ADAL" clId="{B8F321E6-F829-499A-849B-97E6585F6F80}" dt="2022-06-16T02:27:28.233" v="33527" actId="164"/>
          <ac:spMkLst>
            <pc:docMk/>
            <pc:sldMk cId="2477714894" sldId="299"/>
            <ac:spMk id="88" creationId="{90BF8A58-7D05-38A6-6995-D950BCD5F39E}"/>
          </ac:spMkLst>
        </pc:spChg>
        <pc:spChg chg="add mod">
          <ac:chgData name="原口 俊樹" userId="565e9abb-7d43-4d93-ba42-f3a4c75dfb0e" providerId="ADAL" clId="{B8F321E6-F829-499A-849B-97E6585F6F80}" dt="2022-06-16T02:27:28.233" v="33527" actId="164"/>
          <ac:spMkLst>
            <pc:docMk/>
            <pc:sldMk cId="2477714894" sldId="299"/>
            <ac:spMk id="89" creationId="{E4E88C43-28FC-4F9C-112F-0ADF3BE1A47A}"/>
          </ac:spMkLst>
        </pc:spChg>
        <pc:spChg chg="add mod">
          <ac:chgData name="原口 俊樹" userId="565e9abb-7d43-4d93-ba42-f3a4c75dfb0e" providerId="ADAL" clId="{B8F321E6-F829-499A-849B-97E6585F6F80}" dt="2022-06-16T02:27:28.233" v="33527" actId="164"/>
          <ac:spMkLst>
            <pc:docMk/>
            <pc:sldMk cId="2477714894" sldId="299"/>
            <ac:spMk id="90" creationId="{BBA9A5A5-9085-CB88-0D53-4423254EA1A7}"/>
          </ac:spMkLst>
        </pc:spChg>
        <pc:spChg chg="mod">
          <ac:chgData name="原口 俊樹" userId="565e9abb-7d43-4d93-ba42-f3a4c75dfb0e" providerId="ADAL" clId="{B8F321E6-F829-499A-849B-97E6585F6F80}" dt="2022-06-16T02:27:46.244" v="33533"/>
          <ac:spMkLst>
            <pc:docMk/>
            <pc:sldMk cId="2477714894" sldId="299"/>
            <ac:spMk id="92" creationId="{60E5438D-F479-7718-1195-6B575AFA2C01}"/>
          </ac:spMkLst>
        </pc:spChg>
        <pc:spChg chg="mod">
          <ac:chgData name="原口 俊樹" userId="565e9abb-7d43-4d93-ba42-f3a4c75dfb0e" providerId="ADAL" clId="{B8F321E6-F829-499A-849B-97E6585F6F80}" dt="2022-06-16T02:27:46.244" v="33533"/>
          <ac:spMkLst>
            <pc:docMk/>
            <pc:sldMk cId="2477714894" sldId="299"/>
            <ac:spMk id="93" creationId="{C29F1733-7C05-F0F4-9A93-821771FE93B9}"/>
          </ac:spMkLst>
        </pc:spChg>
        <pc:spChg chg="mod">
          <ac:chgData name="原口 俊樹" userId="565e9abb-7d43-4d93-ba42-f3a4c75dfb0e" providerId="ADAL" clId="{B8F321E6-F829-499A-849B-97E6585F6F80}" dt="2022-06-16T02:27:46.244" v="33533"/>
          <ac:spMkLst>
            <pc:docMk/>
            <pc:sldMk cId="2477714894" sldId="299"/>
            <ac:spMk id="94" creationId="{18E58AA8-DDAD-28FD-99DE-C1B58D75EBA2}"/>
          </ac:spMkLst>
        </pc:spChg>
        <pc:spChg chg="mod">
          <ac:chgData name="原口 俊樹" userId="565e9abb-7d43-4d93-ba42-f3a4c75dfb0e" providerId="ADAL" clId="{B8F321E6-F829-499A-849B-97E6585F6F80}" dt="2022-06-16T02:27:46.244" v="33533"/>
          <ac:spMkLst>
            <pc:docMk/>
            <pc:sldMk cId="2477714894" sldId="299"/>
            <ac:spMk id="95" creationId="{21A35121-E381-0E86-C6F5-16F688550ABF}"/>
          </ac:spMkLst>
        </pc:spChg>
        <pc:spChg chg="mod">
          <ac:chgData name="原口 俊樹" userId="565e9abb-7d43-4d93-ba42-f3a4c75dfb0e" providerId="ADAL" clId="{B8F321E6-F829-499A-849B-97E6585F6F80}" dt="2022-06-16T02:27:46.244" v="33533"/>
          <ac:spMkLst>
            <pc:docMk/>
            <pc:sldMk cId="2477714894" sldId="299"/>
            <ac:spMk id="96" creationId="{9A468E04-DEEC-6487-C5E1-94247279E6AB}"/>
          </ac:spMkLst>
        </pc:spChg>
        <pc:spChg chg="mod">
          <ac:chgData name="原口 俊樹" userId="565e9abb-7d43-4d93-ba42-f3a4c75dfb0e" providerId="ADAL" clId="{B8F321E6-F829-499A-849B-97E6585F6F80}" dt="2022-06-16T02:27:46.244" v="33533"/>
          <ac:spMkLst>
            <pc:docMk/>
            <pc:sldMk cId="2477714894" sldId="299"/>
            <ac:spMk id="97" creationId="{ADA03E7F-6736-DA1B-6361-A9DA8BA612BC}"/>
          </ac:spMkLst>
        </pc:spChg>
        <pc:spChg chg="mod">
          <ac:chgData name="原口 俊樹" userId="565e9abb-7d43-4d93-ba42-f3a4c75dfb0e" providerId="ADAL" clId="{B8F321E6-F829-499A-849B-97E6585F6F80}" dt="2022-06-16T02:27:46.244" v="33533"/>
          <ac:spMkLst>
            <pc:docMk/>
            <pc:sldMk cId="2477714894" sldId="299"/>
            <ac:spMk id="98" creationId="{01A15C3F-313C-B47D-7A33-AE986708607A}"/>
          </ac:spMkLst>
        </pc:spChg>
        <pc:spChg chg="mod">
          <ac:chgData name="原口 俊樹" userId="565e9abb-7d43-4d93-ba42-f3a4c75dfb0e" providerId="ADAL" clId="{B8F321E6-F829-499A-849B-97E6585F6F80}" dt="2022-06-16T02:27:46.244" v="33533"/>
          <ac:spMkLst>
            <pc:docMk/>
            <pc:sldMk cId="2477714894" sldId="299"/>
            <ac:spMk id="99" creationId="{C01248ED-3418-AC58-DB19-E65740D710B2}"/>
          </ac:spMkLst>
        </pc:spChg>
        <pc:spChg chg="mod">
          <ac:chgData name="原口 俊樹" userId="565e9abb-7d43-4d93-ba42-f3a4c75dfb0e" providerId="ADAL" clId="{B8F321E6-F829-499A-849B-97E6585F6F80}" dt="2022-06-16T02:30:45.563" v="33642"/>
          <ac:spMkLst>
            <pc:docMk/>
            <pc:sldMk cId="2477714894" sldId="299"/>
            <ac:spMk id="103" creationId="{10B81B3E-E7AF-DAF9-651F-987C2664287C}"/>
          </ac:spMkLst>
        </pc:spChg>
        <pc:spChg chg="mod">
          <ac:chgData name="原口 俊樹" userId="565e9abb-7d43-4d93-ba42-f3a4c75dfb0e" providerId="ADAL" clId="{B8F321E6-F829-499A-849B-97E6585F6F80}" dt="2022-06-16T02:30:45.563" v="33642"/>
          <ac:spMkLst>
            <pc:docMk/>
            <pc:sldMk cId="2477714894" sldId="299"/>
            <ac:spMk id="104" creationId="{66AC1979-1199-E78B-AEBF-9CEFE915E7F3}"/>
          </ac:spMkLst>
        </pc:spChg>
        <pc:spChg chg="mod">
          <ac:chgData name="原口 俊樹" userId="565e9abb-7d43-4d93-ba42-f3a4c75dfb0e" providerId="ADAL" clId="{B8F321E6-F829-499A-849B-97E6585F6F80}" dt="2022-06-16T02:30:45.563" v="33642"/>
          <ac:spMkLst>
            <pc:docMk/>
            <pc:sldMk cId="2477714894" sldId="299"/>
            <ac:spMk id="105" creationId="{60964598-E66C-7E18-8C07-91B5523B639F}"/>
          </ac:spMkLst>
        </pc:spChg>
        <pc:spChg chg="mod">
          <ac:chgData name="原口 俊樹" userId="565e9abb-7d43-4d93-ba42-f3a4c75dfb0e" providerId="ADAL" clId="{B8F321E6-F829-499A-849B-97E6585F6F80}" dt="2022-06-16T02:30:45.563" v="33642"/>
          <ac:spMkLst>
            <pc:docMk/>
            <pc:sldMk cId="2477714894" sldId="299"/>
            <ac:spMk id="106" creationId="{EB45A062-FF37-B6FF-6367-2BF6633B65B4}"/>
          </ac:spMkLst>
        </pc:spChg>
        <pc:spChg chg="mod">
          <ac:chgData name="原口 俊樹" userId="565e9abb-7d43-4d93-ba42-f3a4c75dfb0e" providerId="ADAL" clId="{B8F321E6-F829-499A-849B-97E6585F6F80}" dt="2022-06-16T02:30:45.563" v="33642"/>
          <ac:spMkLst>
            <pc:docMk/>
            <pc:sldMk cId="2477714894" sldId="299"/>
            <ac:spMk id="107" creationId="{838BEB77-A6E8-FCCF-EFBB-5D4D4608019E}"/>
          </ac:spMkLst>
        </pc:spChg>
        <pc:spChg chg="mod">
          <ac:chgData name="原口 俊樹" userId="565e9abb-7d43-4d93-ba42-f3a4c75dfb0e" providerId="ADAL" clId="{B8F321E6-F829-499A-849B-97E6585F6F80}" dt="2022-06-16T02:30:45.563" v="33642"/>
          <ac:spMkLst>
            <pc:docMk/>
            <pc:sldMk cId="2477714894" sldId="299"/>
            <ac:spMk id="108" creationId="{021C8178-4E42-E44D-CBA5-7117F0BB043E}"/>
          </ac:spMkLst>
        </pc:spChg>
        <pc:spChg chg="mod">
          <ac:chgData name="原口 俊樹" userId="565e9abb-7d43-4d93-ba42-f3a4c75dfb0e" providerId="ADAL" clId="{B8F321E6-F829-499A-849B-97E6585F6F80}" dt="2022-06-16T02:30:45.563" v="33642"/>
          <ac:spMkLst>
            <pc:docMk/>
            <pc:sldMk cId="2477714894" sldId="299"/>
            <ac:spMk id="109" creationId="{BA769C8A-F32D-167B-1A18-A53503773C44}"/>
          </ac:spMkLst>
        </pc:spChg>
        <pc:spChg chg="mod">
          <ac:chgData name="原口 俊樹" userId="565e9abb-7d43-4d93-ba42-f3a4c75dfb0e" providerId="ADAL" clId="{B8F321E6-F829-499A-849B-97E6585F6F80}" dt="2022-06-16T02:30:45.563" v="33642"/>
          <ac:spMkLst>
            <pc:docMk/>
            <pc:sldMk cId="2477714894" sldId="299"/>
            <ac:spMk id="110" creationId="{99B615F3-BDE4-2FA7-272C-8F0704B9324D}"/>
          </ac:spMkLst>
        </pc:spChg>
        <pc:grpChg chg="add del mod">
          <ac:chgData name="原口 俊樹" userId="565e9abb-7d43-4d93-ba42-f3a4c75dfb0e" providerId="ADAL" clId="{B8F321E6-F829-499A-849B-97E6585F6F80}" dt="2022-06-08T02:41:17.613" v="11792" actId="165"/>
          <ac:grpSpMkLst>
            <pc:docMk/>
            <pc:sldMk cId="2477714894" sldId="299"/>
            <ac:grpSpMk id="5" creationId="{CBBEA0CE-B3C7-2168-648D-46A088D3E20A}"/>
          </ac:grpSpMkLst>
        </pc:grpChg>
        <pc:grpChg chg="add mod">
          <ac:chgData name="原口 俊樹" userId="565e9abb-7d43-4d93-ba42-f3a4c75dfb0e" providerId="ADAL" clId="{B8F321E6-F829-499A-849B-97E6585F6F80}" dt="2022-06-08T02:47:11.189" v="11969" actId="1076"/>
          <ac:grpSpMkLst>
            <pc:docMk/>
            <pc:sldMk cId="2477714894" sldId="299"/>
            <ac:grpSpMk id="8" creationId="{00B05AC9-F9DA-3A8A-91C7-33E44091F6B9}"/>
          </ac:grpSpMkLst>
        </pc:grpChg>
        <pc:grpChg chg="add mod">
          <ac:chgData name="原口 俊樹" userId="565e9abb-7d43-4d93-ba42-f3a4c75dfb0e" providerId="ADAL" clId="{B8F321E6-F829-499A-849B-97E6585F6F80}" dt="2022-06-08T02:47:11.189" v="11969" actId="1076"/>
          <ac:grpSpMkLst>
            <pc:docMk/>
            <pc:sldMk cId="2477714894" sldId="299"/>
            <ac:grpSpMk id="12" creationId="{3A3E1414-C337-BAB8-668E-C5F5C85BC856}"/>
          </ac:grpSpMkLst>
        </pc:grpChg>
        <pc:grpChg chg="add mod">
          <ac:chgData name="原口 俊樹" userId="565e9abb-7d43-4d93-ba42-f3a4c75dfb0e" providerId="ADAL" clId="{B8F321E6-F829-499A-849B-97E6585F6F80}" dt="2022-06-08T02:47:11.189" v="11969" actId="1076"/>
          <ac:grpSpMkLst>
            <pc:docMk/>
            <pc:sldMk cId="2477714894" sldId="299"/>
            <ac:grpSpMk id="22" creationId="{6F79C5CE-8094-6AB2-8E23-A1C1A73A6FE1}"/>
          </ac:grpSpMkLst>
        </pc:grpChg>
        <pc:grpChg chg="add mod">
          <ac:chgData name="原口 俊樹" userId="565e9abb-7d43-4d93-ba42-f3a4c75dfb0e" providerId="ADAL" clId="{B8F321E6-F829-499A-849B-97E6585F6F80}" dt="2022-06-08T02:47:17.497" v="11971" actId="1076"/>
          <ac:grpSpMkLst>
            <pc:docMk/>
            <pc:sldMk cId="2477714894" sldId="299"/>
            <ac:grpSpMk id="34" creationId="{DAAFAF29-25C9-9D83-9174-1462CFDB9434}"/>
          </ac:grpSpMkLst>
        </pc:grpChg>
        <pc:grpChg chg="add mod">
          <ac:chgData name="原口 俊樹" userId="565e9abb-7d43-4d93-ba42-f3a4c75dfb0e" providerId="ADAL" clId="{B8F321E6-F829-499A-849B-97E6585F6F80}" dt="2022-06-16T02:27:42.320" v="33531" actId="1076"/>
          <ac:grpSpMkLst>
            <pc:docMk/>
            <pc:sldMk cId="2477714894" sldId="299"/>
            <ac:grpSpMk id="45" creationId="{2505291D-3717-A122-17C3-07E3DDF23938}"/>
          </ac:grpSpMkLst>
        </pc:grpChg>
        <pc:grpChg chg="add mod ord">
          <ac:chgData name="原口 俊樹" userId="565e9abb-7d43-4d93-ba42-f3a4c75dfb0e" providerId="ADAL" clId="{B8F321E6-F829-499A-849B-97E6585F6F80}" dt="2022-06-16T02:31:04.606" v="33650" actId="167"/>
          <ac:grpSpMkLst>
            <pc:docMk/>
            <pc:sldMk cId="2477714894" sldId="299"/>
            <ac:grpSpMk id="46" creationId="{F7F0295B-EDC9-28C5-1C13-2EC9D41C6A85}"/>
          </ac:grpSpMkLst>
        </pc:grpChg>
        <pc:grpChg chg="add mod ord">
          <ac:chgData name="原口 俊樹" userId="565e9abb-7d43-4d93-ba42-f3a4c75dfb0e" providerId="ADAL" clId="{B8F321E6-F829-499A-849B-97E6585F6F80}" dt="2022-06-16T02:31:01.758" v="33649" actId="167"/>
          <ac:grpSpMkLst>
            <pc:docMk/>
            <pc:sldMk cId="2477714894" sldId="299"/>
            <ac:grpSpMk id="55" creationId="{0CB8B268-C952-B31C-E794-CD7782F9EF3B}"/>
          </ac:grpSpMkLst>
        </pc:grpChg>
        <pc:grpChg chg="add mod ord">
          <ac:chgData name="原口 俊樹" userId="565e9abb-7d43-4d93-ba42-f3a4c75dfb0e" providerId="ADAL" clId="{B8F321E6-F829-499A-849B-97E6585F6F80}" dt="2022-06-16T02:30:57.969" v="33647" actId="167"/>
          <ac:grpSpMkLst>
            <pc:docMk/>
            <pc:sldMk cId="2477714894" sldId="299"/>
            <ac:grpSpMk id="70" creationId="{112D8032-7E84-930F-9918-E9E6CD554C1B}"/>
          </ac:grpSpMkLst>
        </pc:grpChg>
        <pc:grpChg chg="add mod ord">
          <ac:chgData name="原口 俊樹" userId="565e9abb-7d43-4d93-ba42-f3a4c75dfb0e" providerId="ADAL" clId="{B8F321E6-F829-499A-849B-97E6585F6F80}" dt="2022-06-16T02:28:34.719" v="33564" actId="1038"/>
          <ac:grpSpMkLst>
            <pc:docMk/>
            <pc:sldMk cId="2477714894" sldId="299"/>
            <ac:grpSpMk id="91" creationId="{519CE2CE-63D1-D110-6308-8DEAEDCECF2B}"/>
          </ac:grpSpMkLst>
        </pc:grpChg>
        <pc:grpChg chg="add mod ord">
          <ac:chgData name="原口 俊樹" userId="565e9abb-7d43-4d93-ba42-f3a4c75dfb0e" providerId="ADAL" clId="{B8F321E6-F829-499A-849B-97E6585F6F80}" dt="2022-06-16T02:31:12.696" v="33658" actId="1038"/>
          <ac:grpSpMkLst>
            <pc:docMk/>
            <pc:sldMk cId="2477714894" sldId="299"/>
            <ac:grpSpMk id="102" creationId="{771BE28C-1706-F4D9-F5C8-F5BF8195388F}"/>
          </ac:grpSpMkLst>
        </pc:grpChg>
        <pc:picChg chg="del">
          <ac:chgData name="原口 俊樹" userId="565e9abb-7d43-4d93-ba42-f3a4c75dfb0e" providerId="ADAL" clId="{B8F321E6-F829-499A-849B-97E6585F6F80}" dt="2022-06-08T02:38:28.440" v="11677" actId="478"/>
          <ac:picMkLst>
            <pc:docMk/>
            <pc:sldMk cId="2477714894" sldId="299"/>
            <ac:picMk id="30" creationId="{E6752048-9E6A-470E-00DA-053D5B8F8DC1}"/>
          </ac:picMkLst>
        </pc:picChg>
        <pc:picChg chg="del">
          <ac:chgData name="原口 俊樹" userId="565e9abb-7d43-4d93-ba42-f3a4c75dfb0e" providerId="ADAL" clId="{B8F321E6-F829-499A-849B-97E6585F6F80}" dt="2022-06-08T02:38:28.440" v="11677" actId="478"/>
          <ac:picMkLst>
            <pc:docMk/>
            <pc:sldMk cId="2477714894" sldId="299"/>
            <ac:picMk id="31" creationId="{032519AA-6EB4-B892-97DE-15601D1220C9}"/>
          </ac:picMkLst>
        </pc:picChg>
        <pc:picChg chg="add mod modCrop">
          <ac:chgData name="原口 俊樹" userId="565e9abb-7d43-4d93-ba42-f3a4c75dfb0e" providerId="ADAL" clId="{B8F321E6-F829-499A-849B-97E6585F6F80}" dt="2022-06-16T02:30:01.282" v="33613" actId="552"/>
          <ac:picMkLst>
            <pc:docMk/>
            <pc:sldMk cId="2477714894" sldId="299"/>
            <ac:picMk id="49" creationId="{841B4199-10B5-A240-1D14-BFF4D125BCB1}"/>
          </ac:picMkLst>
        </pc:picChg>
        <pc:picChg chg="add del mod">
          <ac:chgData name="原口 俊樹" userId="565e9abb-7d43-4d93-ba42-f3a4c75dfb0e" providerId="ADAL" clId="{B8F321E6-F829-499A-849B-97E6585F6F80}" dt="2022-06-16T02:27:44.882" v="33532" actId="478"/>
          <ac:picMkLst>
            <pc:docMk/>
            <pc:sldMk cId="2477714894" sldId="299"/>
            <ac:picMk id="51" creationId="{470DFBF1-7E0E-82A5-C990-3221145CF1E1}"/>
          </ac:picMkLst>
        </pc:picChg>
        <pc:picChg chg="add del mod">
          <ac:chgData name="原口 俊樹" userId="565e9abb-7d43-4d93-ba42-f3a4c75dfb0e" providerId="ADAL" clId="{B8F321E6-F829-499A-849B-97E6585F6F80}" dt="2022-06-08T03:01:33.005" v="12332" actId="478"/>
          <ac:picMkLst>
            <pc:docMk/>
            <pc:sldMk cId="2477714894" sldId="299"/>
            <ac:picMk id="58" creationId="{78CB4925-3F0E-BC81-0797-2B423661EAEE}"/>
          </ac:picMkLst>
        </pc:picChg>
        <pc:picChg chg="add del mod">
          <ac:chgData name="原口 俊樹" userId="565e9abb-7d43-4d93-ba42-f3a4c75dfb0e" providerId="ADAL" clId="{B8F321E6-F829-499A-849B-97E6585F6F80}" dt="2022-06-16T02:28:56.352" v="33569" actId="478"/>
          <ac:picMkLst>
            <pc:docMk/>
            <pc:sldMk cId="2477714894" sldId="299"/>
            <ac:picMk id="59" creationId="{C4847469-D89E-5683-2C00-498D3D636F9D}"/>
          </ac:picMkLst>
        </pc:picChg>
        <pc:picChg chg="add del mod">
          <ac:chgData name="原口 俊樹" userId="565e9abb-7d43-4d93-ba42-f3a4c75dfb0e" providerId="ADAL" clId="{B8F321E6-F829-499A-849B-97E6585F6F80}" dt="2022-06-16T02:29:08.308" v="33581" actId="478"/>
          <ac:picMkLst>
            <pc:docMk/>
            <pc:sldMk cId="2477714894" sldId="299"/>
            <ac:picMk id="60" creationId="{6113C554-E448-F9B1-45FE-0D442EFA8259}"/>
          </ac:picMkLst>
        </pc:picChg>
        <pc:picChg chg="add del mod">
          <ac:chgData name="原口 俊樹" userId="565e9abb-7d43-4d93-ba42-f3a4c75dfb0e" providerId="ADAL" clId="{B8F321E6-F829-499A-849B-97E6585F6F80}" dt="2022-06-16T02:29:42.958" v="33607" actId="478"/>
          <ac:picMkLst>
            <pc:docMk/>
            <pc:sldMk cId="2477714894" sldId="299"/>
            <ac:picMk id="61" creationId="{4DBE2D49-E294-DB11-2202-B76DBF5F79CE}"/>
          </ac:picMkLst>
        </pc:picChg>
        <pc:picChg chg="add del mod">
          <ac:chgData name="原口 俊樹" userId="565e9abb-7d43-4d93-ba42-f3a4c75dfb0e" providerId="ADAL" clId="{B8F321E6-F829-499A-849B-97E6585F6F80}" dt="2022-06-16T02:30:48.149" v="33644" actId="478"/>
          <ac:picMkLst>
            <pc:docMk/>
            <pc:sldMk cId="2477714894" sldId="299"/>
            <ac:picMk id="73" creationId="{0429CFFC-F8D1-3671-0F11-5DEF34DC1138}"/>
          </ac:picMkLst>
        </pc:picChg>
        <pc:picChg chg="add del mod">
          <ac:chgData name="原口 俊樹" userId="565e9abb-7d43-4d93-ba42-f3a4c75dfb0e" providerId="ADAL" clId="{B8F321E6-F829-499A-849B-97E6585F6F80}" dt="2022-06-08T03:01:35.450" v="12333" actId="478"/>
          <ac:picMkLst>
            <pc:docMk/>
            <pc:sldMk cId="2477714894" sldId="299"/>
            <ac:picMk id="77" creationId="{1144C799-4ED9-4CD7-0D40-C49591AF994D}"/>
          </ac:picMkLst>
        </pc:picChg>
        <pc:picChg chg="add mod modCrop">
          <ac:chgData name="原口 俊樹" userId="565e9abb-7d43-4d93-ba42-f3a4c75dfb0e" providerId="ADAL" clId="{B8F321E6-F829-499A-849B-97E6585F6F80}" dt="2022-06-16T02:30:01.282" v="33613" actId="552"/>
          <ac:picMkLst>
            <pc:docMk/>
            <pc:sldMk cId="2477714894" sldId="299"/>
            <ac:picMk id="100" creationId="{B7F2036B-C64B-A65E-0A64-81135837CAFF}"/>
          </ac:picMkLst>
        </pc:picChg>
        <pc:picChg chg="add mod modCrop">
          <ac:chgData name="原口 俊樹" userId="565e9abb-7d43-4d93-ba42-f3a4c75dfb0e" providerId="ADAL" clId="{B8F321E6-F829-499A-849B-97E6585F6F80}" dt="2022-06-16T02:30:40.942" v="33640" actId="12789"/>
          <ac:picMkLst>
            <pc:docMk/>
            <pc:sldMk cId="2477714894" sldId="299"/>
            <ac:picMk id="101" creationId="{BB3E60A5-D510-7154-A777-D9C5FE369605}"/>
          </ac:picMkLst>
        </pc:picChg>
        <pc:picChg chg="add del mod">
          <ac:chgData name="原口 俊樹" userId="565e9abb-7d43-4d93-ba42-f3a4c75dfb0e" providerId="ADAL" clId="{B8F321E6-F829-499A-849B-97E6585F6F80}" dt="2022-06-16T02:27:30.177" v="33528" actId="478"/>
          <ac:picMkLst>
            <pc:docMk/>
            <pc:sldMk cId="2477714894" sldId="299"/>
            <ac:picMk id="3074" creationId="{7F5F54A7-EC20-300B-526B-75BC6FD411DF}"/>
          </ac:picMkLst>
        </pc:picChg>
      </pc:sldChg>
      <pc:sldChg chg="addSp delSp modSp add del mod">
        <pc:chgData name="原口 俊樹" userId="565e9abb-7d43-4d93-ba42-f3a4c75dfb0e" providerId="ADAL" clId="{B8F321E6-F829-499A-849B-97E6585F6F80}" dt="2022-06-13T06:23:29.135" v="19598" actId="47"/>
        <pc:sldMkLst>
          <pc:docMk/>
          <pc:sldMk cId="911850374" sldId="300"/>
        </pc:sldMkLst>
        <pc:spChg chg="mod">
          <ac:chgData name="原口 俊樹" userId="565e9abb-7d43-4d93-ba42-f3a4c75dfb0e" providerId="ADAL" clId="{B8F321E6-F829-499A-849B-97E6585F6F80}" dt="2022-06-08T04:26:52.976" v="12518"/>
          <ac:spMkLst>
            <pc:docMk/>
            <pc:sldMk cId="911850374" sldId="300"/>
            <ac:spMk id="2" creationId="{A07BD1FA-573C-AB11-7B96-B0D3FEF2EBFE}"/>
          </ac:spMkLst>
        </pc:spChg>
        <pc:spChg chg="add del mod">
          <ac:chgData name="原口 俊樹" userId="565e9abb-7d43-4d93-ba42-f3a4c75dfb0e" providerId="ADAL" clId="{B8F321E6-F829-499A-849B-97E6585F6F80}" dt="2022-06-13T02:54:52.962" v="18290"/>
          <ac:spMkLst>
            <pc:docMk/>
            <pc:sldMk cId="911850374" sldId="300"/>
            <ac:spMk id="3" creationId="{E27D94E8-6B5E-0F68-85C6-385DA281412A}"/>
          </ac:spMkLst>
        </pc:spChg>
        <pc:spChg chg="add mod">
          <ac:chgData name="原口 俊樹" userId="565e9abb-7d43-4d93-ba42-f3a4c75dfb0e" providerId="ADAL" clId="{B8F321E6-F829-499A-849B-97E6585F6F80}" dt="2022-06-08T04:40:41.741" v="12790" actId="207"/>
          <ac:spMkLst>
            <pc:docMk/>
            <pc:sldMk cId="911850374" sldId="300"/>
            <ac:spMk id="5" creationId="{11D72437-DA12-7E9D-D365-7392E2C18E6B}"/>
          </ac:spMkLst>
        </pc:spChg>
        <pc:spChg chg="mod">
          <ac:chgData name="原口 俊樹" userId="565e9abb-7d43-4d93-ba42-f3a4c75dfb0e" providerId="ADAL" clId="{B8F321E6-F829-499A-849B-97E6585F6F80}" dt="2022-06-08T04:29:14.141" v="12556" actId="14100"/>
          <ac:spMkLst>
            <pc:docMk/>
            <pc:sldMk cId="911850374" sldId="300"/>
            <ac:spMk id="6" creationId="{7A06361C-E233-1371-98BD-E4F36B35622B}"/>
          </ac:spMkLst>
        </pc:spChg>
        <pc:spChg chg="mod">
          <ac:chgData name="原口 俊樹" userId="565e9abb-7d43-4d93-ba42-f3a4c75dfb0e" providerId="ADAL" clId="{B8F321E6-F829-499A-849B-97E6585F6F80}" dt="2022-06-08T04:29:07.219" v="12553" actId="1076"/>
          <ac:spMkLst>
            <pc:docMk/>
            <pc:sldMk cId="911850374" sldId="300"/>
            <ac:spMk id="7" creationId="{32ACD434-8651-9E78-0C4A-B2BD28883B7F}"/>
          </ac:spMkLst>
        </pc:spChg>
        <pc:spChg chg="add mod">
          <ac:chgData name="原口 俊樹" userId="565e9abb-7d43-4d93-ba42-f3a4c75dfb0e" providerId="ADAL" clId="{B8F321E6-F829-499A-849B-97E6585F6F80}" dt="2022-06-13T02:56:45.782" v="18302" actId="1582"/>
          <ac:spMkLst>
            <pc:docMk/>
            <pc:sldMk cId="911850374" sldId="300"/>
            <ac:spMk id="8" creationId="{5D46495C-3647-42DF-4F0E-17C79114FED5}"/>
          </ac:spMkLst>
        </pc:spChg>
        <pc:spChg chg="del">
          <ac:chgData name="原口 俊樹" userId="565e9abb-7d43-4d93-ba42-f3a4c75dfb0e" providerId="ADAL" clId="{B8F321E6-F829-499A-849B-97E6585F6F80}" dt="2022-06-08T04:27:02.197" v="12519" actId="478"/>
          <ac:spMkLst>
            <pc:docMk/>
            <pc:sldMk cId="911850374" sldId="300"/>
            <ac:spMk id="9" creationId="{A3F37EF5-257D-1066-7B34-E47298E3DF61}"/>
          </ac:spMkLst>
        </pc:spChg>
        <pc:spChg chg="del">
          <ac:chgData name="原口 俊樹" userId="565e9abb-7d43-4d93-ba42-f3a4c75dfb0e" providerId="ADAL" clId="{B8F321E6-F829-499A-849B-97E6585F6F80}" dt="2022-06-08T04:27:02.197" v="12519" actId="478"/>
          <ac:spMkLst>
            <pc:docMk/>
            <pc:sldMk cId="911850374" sldId="300"/>
            <ac:spMk id="13" creationId="{5937A604-E889-C70F-F82A-9200562AF9EC}"/>
          </ac:spMkLst>
        </pc:spChg>
        <pc:spChg chg="del">
          <ac:chgData name="原口 俊樹" userId="565e9abb-7d43-4d93-ba42-f3a4c75dfb0e" providerId="ADAL" clId="{B8F321E6-F829-499A-849B-97E6585F6F80}" dt="2022-06-08T04:27:02.197" v="12519" actId="478"/>
          <ac:spMkLst>
            <pc:docMk/>
            <pc:sldMk cId="911850374" sldId="300"/>
            <ac:spMk id="14" creationId="{D13DBF27-47AB-C954-D198-46BC3393766C}"/>
          </ac:spMkLst>
        </pc:spChg>
        <pc:spChg chg="del">
          <ac:chgData name="原口 俊樹" userId="565e9abb-7d43-4d93-ba42-f3a4c75dfb0e" providerId="ADAL" clId="{B8F321E6-F829-499A-849B-97E6585F6F80}" dt="2022-06-08T04:27:02.197" v="12519" actId="478"/>
          <ac:spMkLst>
            <pc:docMk/>
            <pc:sldMk cId="911850374" sldId="300"/>
            <ac:spMk id="15" creationId="{6683D8E8-38D1-9232-9B9D-1CDBB9486E00}"/>
          </ac:spMkLst>
        </pc:spChg>
        <pc:spChg chg="add mod">
          <ac:chgData name="原口 俊樹" userId="565e9abb-7d43-4d93-ba42-f3a4c75dfb0e" providerId="ADAL" clId="{B8F321E6-F829-499A-849B-97E6585F6F80}" dt="2022-06-13T02:53:41.452" v="18184"/>
          <ac:spMkLst>
            <pc:docMk/>
            <pc:sldMk cId="911850374" sldId="300"/>
            <ac:spMk id="15" creationId="{E7F87772-3E04-9B22-2248-FFA415951897}"/>
          </ac:spMkLst>
        </pc:spChg>
        <pc:spChg chg="add mod">
          <ac:chgData name="原口 俊樹" userId="565e9abb-7d43-4d93-ba42-f3a4c75dfb0e" providerId="ADAL" clId="{B8F321E6-F829-499A-849B-97E6585F6F80}" dt="2022-06-13T02:54:13.238" v="18271" actId="207"/>
          <ac:spMkLst>
            <pc:docMk/>
            <pc:sldMk cId="911850374" sldId="300"/>
            <ac:spMk id="16" creationId="{7EA1F2B6-8188-22CF-8039-2FD13009E1FA}"/>
          </ac:spMkLst>
        </pc:spChg>
        <pc:spChg chg="del">
          <ac:chgData name="原口 俊樹" userId="565e9abb-7d43-4d93-ba42-f3a4c75dfb0e" providerId="ADAL" clId="{B8F321E6-F829-499A-849B-97E6585F6F80}" dt="2022-06-08T04:27:02.197" v="12519" actId="478"/>
          <ac:spMkLst>
            <pc:docMk/>
            <pc:sldMk cId="911850374" sldId="300"/>
            <ac:spMk id="20" creationId="{096102D7-E473-2008-5B2F-11365AACB598}"/>
          </ac:spMkLst>
        </pc:spChg>
        <pc:spChg chg="del">
          <ac:chgData name="原口 俊樹" userId="565e9abb-7d43-4d93-ba42-f3a4c75dfb0e" providerId="ADAL" clId="{B8F321E6-F829-499A-849B-97E6585F6F80}" dt="2022-06-08T04:27:02.197" v="12519" actId="478"/>
          <ac:spMkLst>
            <pc:docMk/>
            <pc:sldMk cId="911850374" sldId="300"/>
            <ac:spMk id="21" creationId="{0C8B039A-3FD5-3357-B06F-A9313D1900CD}"/>
          </ac:spMkLst>
        </pc:spChg>
        <pc:spChg chg="del">
          <ac:chgData name="原口 俊樹" userId="565e9abb-7d43-4d93-ba42-f3a4c75dfb0e" providerId="ADAL" clId="{B8F321E6-F829-499A-849B-97E6585F6F80}" dt="2022-06-08T04:27:02.197" v="12519" actId="478"/>
          <ac:spMkLst>
            <pc:docMk/>
            <pc:sldMk cId="911850374" sldId="300"/>
            <ac:spMk id="28" creationId="{C23F894F-2E67-D6FB-7962-FD93FB3893AB}"/>
          </ac:spMkLst>
        </pc:spChg>
        <pc:spChg chg="del">
          <ac:chgData name="原口 俊樹" userId="565e9abb-7d43-4d93-ba42-f3a4c75dfb0e" providerId="ADAL" clId="{B8F321E6-F829-499A-849B-97E6585F6F80}" dt="2022-06-08T04:27:02.197" v="12519" actId="478"/>
          <ac:spMkLst>
            <pc:docMk/>
            <pc:sldMk cId="911850374" sldId="300"/>
            <ac:spMk id="29" creationId="{606F4F4B-CAC3-B024-602D-C344EB4D2809}"/>
          </ac:spMkLst>
        </pc:spChg>
        <pc:spChg chg="del">
          <ac:chgData name="原口 俊樹" userId="565e9abb-7d43-4d93-ba42-f3a4c75dfb0e" providerId="ADAL" clId="{B8F321E6-F829-499A-849B-97E6585F6F80}" dt="2022-06-08T04:27:02.197" v="12519" actId="478"/>
          <ac:spMkLst>
            <pc:docMk/>
            <pc:sldMk cId="911850374" sldId="300"/>
            <ac:spMk id="32" creationId="{54BF1265-51CD-9A51-2565-F2B06146EB22}"/>
          </ac:spMkLst>
        </pc:spChg>
        <pc:spChg chg="del">
          <ac:chgData name="原口 俊樹" userId="565e9abb-7d43-4d93-ba42-f3a4c75dfb0e" providerId="ADAL" clId="{B8F321E6-F829-499A-849B-97E6585F6F80}" dt="2022-06-08T04:27:02.197" v="12519" actId="478"/>
          <ac:spMkLst>
            <pc:docMk/>
            <pc:sldMk cId="911850374" sldId="300"/>
            <ac:spMk id="33" creationId="{7268BF79-0014-2887-C5F5-9FE294FF9019}"/>
          </ac:spMkLst>
        </pc:spChg>
        <pc:spChg chg="del">
          <ac:chgData name="原口 俊樹" userId="565e9abb-7d43-4d93-ba42-f3a4c75dfb0e" providerId="ADAL" clId="{B8F321E6-F829-499A-849B-97E6585F6F80}" dt="2022-06-08T04:27:02.197" v="12519" actId="478"/>
          <ac:spMkLst>
            <pc:docMk/>
            <pc:sldMk cId="911850374" sldId="300"/>
            <ac:spMk id="40" creationId="{F9A2606B-4720-FD95-CB1B-729E45160411}"/>
          </ac:spMkLst>
        </pc:spChg>
        <pc:spChg chg="del">
          <ac:chgData name="原口 俊樹" userId="565e9abb-7d43-4d93-ba42-f3a4c75dfb0e" providerId="ADAL" clId="{B8F321E6-F829-499A-849B-97E6585F6F80}" dt="2022-06-08T04:27:02.197" v="12519" actId="478"/>
          <ac:spMkLst>
            <pc:docMk/>
            <pc:sldMk cId="911850374" sldId="300"/>
            <ac:spMk id="41" creationId="{EAB8086E-5C0B-B19A-7B59-4DE7831EB5FA}"/>
          </ac:spMkLst>
        </pc:spChg>
        <pc:spChg chg="del">
          <ac:chgData name="原口 俊樹" userId="565e9abb-7d43-4d93-ba42-f3a4c75dfb0e" providerId="ADAL" clId="{B8F321E6-F829-499A-849B-97E6585F6F80}" dt="2022-06-08T04:27:02.197" v="12519" actId="478"/>
          <ac:spMkLst>
            <pc:docMk/>
            <pc:sldMk cId="911850374" sldId="300"/>
            <ac:spMk id="42" creationId="{13357B82-10FA-2B10-C124-019EBB435085}"/>
          </ac:spMkLst>
        </pc:spChg>
        <pc:spChg chg="del">
          <ac:chgData name="原口 俊樹" userId="565e9abb-7d43-4d93-ba42-f3a4c75dfb0e" providerId="ADAL" clId="{B8F321E6-F829-499A-849B-97E6585F6F80}" dt="2022-06-08T04:27:02.197" v="12519" actId="478"/>
          <ac:spMkLst>
            <pc:docMk/>
            <pc:sldMk cId="911850374" sldId="300"/>
            <ac:spMk id="43" creationId="{A2CEBD35-0EB0-4BB7-8D0F-DEF009FDAA1B}"/>
          </ac:spMkLst>
        </pc:spChg>
        <pc:spChg chg="del">
          <ac:chgData name="原口 俊樹" userId="565e9abb-7d43-4d93-ba42-f3a4c75dfb0e" providerId="ADAL" clId="{B8F321E6-F829-499A-849B-97E6585F6F80}" dt="2022-06-08T04:27:02.197" v="12519" actId="478"/>
          <ac:spMkLst>
            <pc:docMk/>
            <pc:sldMk cId="911850374" sldId="300"/>
            <ac:spMk id="44" creationId="{38BB75A1-3A5C-C580-3BA3-0E986BD0088E}"/>
          </ac:spMkLst>
        </pc:spChg>
        <pc:spChg chg="del">
          <ac:chgData name="原口 俊樹" userId="565e9abb-7d43-4d93-ba42-f3a4c75dfb0e" providerId="ADAL" clId="{B8F321E6-F829-499A-849B-97E6585F6F80}" dt="2022-06-08T04:27:02.197" v="12519" actId="478"/>
          <ac:spMkLst>
            <pc:docMk/>
            <pc:sldMk cId="911850374" sldId="300"/>
            <ac:spMk id="50" creationId="{F6B9944B-5942-E351-F4C4-BB474C902728}"/>
          </ac:spMkLst>
        </pc:spChg>
        <pc:spChg chg="del">
          <ac:chgData name="原口 俊樹" userId="565e9abb-7d43-4d93-ba42-f3a4c75dfb0e" providerId="ADAL" clId="{B8F321E6-F829-499A-849B-97E6585F6F80}" dt="2022-06-08T04:27:02.197" v="12519" actId="478"/>
          <ac:spMkLst>
            <pc:docMk/>
            <pc:sldMk cId="911850374" sldId="300"/>
            <ac:spMk id="53" creationId="{447DD6BF-89BE-2AA6-95D1-1C7FC7EB2D50}"/>
          </ac:spMkLst>
        </pc:spChg>
        <pc:spChg chg="del">
          <ac:chgData name="原口 俊樹" userId="565e9abb-7d43-4d93-ba42-f3a4c75dfb0e" providerId="ADAL" clId="{B8F321E6-F829-499A-849B-97E6585F6F80}" dt="2022-06-08T04:27:02.197" v="12519" actId="478"/>
          <ac:spMkLst>
            <pc:docMk/>
            <pc:sldMk cId="911850374" sldId="300"/>
            <ac:spMk id="54" creationId="{DD221244-A343-DF2E-DF78-84AE1EA32E89}"/>
          </ac:spMkLst>
        </pc:spChg>
        <pc:spChg chg="del">
          <ac:chgData name="原口 俊樹" userId="565e9abb-7d43-4d93-ba42-f3a4c75dfb0e" providerId="ADAL" clId="{B8F321E6-F829-499A-849B-97E6585F6F80}" dt="2022-06-08T04:27:02.197" v="12519" actId="478"/>
          <ac:spMkLst>
            <pc:docMk/>
            <pc:sldMk cId="911850374" sldId="300"/>
            <ac:spMk id="62" creationId="{AFEBB48B-A1CB-426F-BBA6-8D6BE7C841B9}"/>
          </ac:spMkLst>
        </pc:spChg>
        <pc:spChg chg="del">
          <ac:chgData name="原口 俊樹" userId="565e9abb-7d43-4d93-ba42-f3a4c75dfb0e" providerId="ADAL" clId="{B8F321E6-F829-499A-849B-97E6585F6F80}" dt="2022-06-08T04:27:02.197" v="12519" actId="478"/>
          <ac:spMkLst>
            <pc:docMk/>
            <pc:sldMk cId="911850374" sldId="300"/>
            <ac:spMk id="63" creationId="{D04E2E9C-C625-AA24-A621-FE3E2B13C0D2}"/>
          </ac:spMkLst>
        </pc:spChg>
        <pc:spChg chg="del">
          <ac:chgData name="原口 俊樹" userId="565e9abb-7d43-4d93-ba42-f3a4c75dfb0e" providerId="ADAL" clId="{B8F321E6-F829-499A-849B-97E6585F6F80}" dt="2022-06-08T04:27:02.197" v="12519" actId="478"/>
          <ac:spMkLst>
            <pc:docMk/>
            <pc:sldMk cId="911850374" sldId="300"/>
            <ac:spMk id="64" creationId="{E21F9348-189C-1552-D621-60769BE3B6FB}"/>
          </ac:spMkLst>
        </pc:spChg>
        <pc:spChg chg="del">
          <ac:chgData name="原口 俊樹" userId="565e9abb-7d43-4d93-ba42-f3a4c75dfb0e" providerId="ADAL" clId="{B8F321E6-F829-499A-849B-97E6585F6F80}" dt="2022-06-08T04:27:02.197" v="12519" actId="478"/>
          <ac:spMkLst>
            <pc:docMk/>
            <pc:sldMk cId="911850374" sldId="300"/>
            <ac:spMk id="65" creationId="{83956113-F2EF-2B12-BA1C-AAC176E70DB7}"/>
          </ac:spMkLst>
        </pc:spChg>
        <pc:spChg chg="del">
          <ac:chgData name="原口 俊樹" userId="565e9abb-7d43-4d93-ba42-f3a4c75dfb0e" providerId="ADAL" clId="{B8F321E6-F829-499A-849B-97E6585F6F80}" dt="2022-06-08T04:27:02.197" v="12519" actId="478"/>
          <ac:spMkLst>
            <pc:docMk/>
            <pc:sldMk cId="911850374" sldId="300"/>
            <ac:spMk id="66" creationId="{659A4E7D-1DB5-79C8-3D2C-7B6190A74D14}"/>
          </ac:spMkLst>
        </pc:spChg>
        <pc:spChg chg="del">
          <ac:chgData name="原口 俊樹" userId="565e9abb-7d43-4d93-ba42-f3a4c75dfb0e" providerId="ADAL" clId="{B8F321E6-F829-499A-849B-97E6585F6F80}" dt="2022-06-08T04:27:02.197" v="12519" actId="478"/>
          <ac:spMkLst>
            <pc:docMk/>
            <pc:sldMk cId="911850374" sldId="300"/>
            <ac:spMk id="67" creationId="{FBCCA98A-2CF2-0691-E89A-B0C0D854E020}"/>
          </ac:spMkLst>
        </pc:spChg>
        <pc:spChg chg="del">
          <ac:chgData name="原口 俊樹" userId="565e9abb-7d43-4d93-ba42-f3a4c75dfb0e" providerId="ADAL" clId="{B8F321E6-F829-499A-849B-97E6585F6F80}" dt="2022-06-08T04:27:02.197" v="12519" actId="478"/>
          <ac:spMkLst>
            <pc:docMk/>
            <pc:sldMk cId="911850374" sldId="300"/>
            <ac:spMk id="68" creationId="{42EE34EE-6A2F-7212-FBD5-50B922AFEB24}"/>
          </ac:spMkLst>
        </pc:spChg>
        <pc:spChg chg="del">
          <ac:chgData name="原口 俊樹" userId="565e9abb-7d43-4d93-ba42-f3a4c75dfb0e" providerId="ADAL" clId="{B8F321E6-F829-499A-849B-97E6585F6F80}" dt="2022-06-08T04:27:02.197" v="12519" actId="478"/>
          <ac:spMkLst>
            <pc:docMk/>
            <pc:sldMk cId="911850374" sldId="300"/>
            <ac:spMk id="69" creationId="{355FEE31-11F7-08B4-7F22-F529A86DE854}"/>
          </ac:spMkLst>
        </pc:spChg>
        <pc:spChg chg="del">
          <ac:chgData name="原口 俊樹" userId="565e9abb-7d43-4d93-ba42-f3a4c75dfb0e" providerId="ADAL" clId="{B8F321E6-F829-499A-849B-97E6585F6F80}" dt="2022-06-08T04:27:02.197" v="12519" actId="478"/>
          <ac:spMkLst>
            <pc:docMk/>
            <pc:sldMk cId="911850374" sldId="300"/>
            <ac:spMk id="74" creationId="{2F9D3553-F207-3423-2FA2-B4D8C0543707}"/>
          </ac:spMkLst>
        </pc:spChg>
        <pc:spChg chg="del">
          <ac:chgData name="原口 俊樹" userId="565e9abb-7d43-4d93-ba42-f3a4c75dfb0e" providerId="ADAL" clId="{B8F321E6-F829-499A-849B-97E6585F6F80}" dt="2022-06-08T04:27:02.197" v="12519" actId="478"/>
          <ac:spMkLst>
            <pc:docMk/>
            <pc:sldMk cId="911850374" sldId="300"/>
            <ac:spMk id="75" creationId="{1F250B48-5CDB-E274-92B3-41A20B6629BF}"/>
          </ac:spMkLst>
        </pc:spChg>
        <pc:spChg chg="del">
          <ac:chgData name="原口 俊樹" userId="565e9abb-7d43-4d93-ba42-f3a4c75dfb0e" providerId="ADAL" clId="{B8F321E6-F829-499A-849B-97E6585F6F80}" dt="2022-06-08T04:27:02.197" v="12519" actId="478"/>
          <ac:spMkLst>
            <pc:docMk/>
            <pc:sldMk cId="911850374" sldId="300"/>
            <ac:spMk id="76" creationId="{726067D7-42F5-EE07-414B-52EF164CDB20}"/>
          </ac:spMkLst>
        </pc:spChg>
        <pc:spChg chg="add mod">
          <ac:chgData name="原口 俊樹" userId="565e9abb-7d43-4d93-ba42-f3a4c75dfb0e" providerId="ADAL" clId="{B8F321E6-F829-499A-849B-97E6585F6F80}" dt="2022-06-08T04:29:23.894" v="12558" actId="1076"/>
          <ac:spMkLst>
            <pc:docMk/>
            <pc:sldMk cId="911850374" sldId="300"/>
            <ac:spMk id="77" creationId="{0D61E35D-E2A6-040C-CFCD-7A47F7EF8A3D}"/>
          </ac:spMkLst>
        </pc:spChg>
        <pc:spChg chg="del">
          <ac:chgData name="原口 俊樹" userId="565e9abb-7d43-4d93-ba42-f3a4c75dfb0e" providerId="ADAL" clId="{B8F321E6-F829-499A-849B-97E6585F6F80}" dt="2022-06-08T04:27:02.197" v="12519" actId="478"/>
          <ac:spMkLst>
            <pc:docMk/>
            <pc:sldMk cId="911850374" sldId="300"/>
            <ac:spMk id="78" creationId="{E81DC5A3-F509-9BD2-B882-1DBEE06B64B7}"/>
          </ac:spMkLst>
        </pc:spChg>
        <pc:spChg chg="del">
          <ac:chgData name="原口 俊樹" userId="565e9abb-7d43-4d93-ba42-f3a4c75dfb0e" providerId="ADAL" clId="{B8F321E6-F829-499A-849B-97E6585F6F80}" dt="2022-06-08T04:27:02.197" v="12519" actId="478"/>
          <ac:spMkLst>
            <pc:docMk/>
            <pc:sldMk cId="911850374" sldId="300"/>
            <ac:spMk id="79" creationId="{0379D931-DA46-3B15-DEAE-57107EEC24ED}"/>
          </ac:spMkLst>
        </pc:spChg>
        <pc:spChg chg="del">
          <ac:chgData name="原口 俊樹" userId="565e9abb-7d43-4d93-ba42-f3a4c75dfb0e" providerId="ADAL" clId="{B8F321E6-F829-499A-849B-97E6585F6F80}" dt="2022-06-08T04:27:02.197" v="12519" actId="478"/>
          <ac:spMkLst>
            <pc:docMk/>
            <pc:sldMk cId="911850374" sldId="300"/>
            <ac:spMk id="80" creationId="{81A9A221-D71D-75D9-1938-BB587B1BEFCE}"/>
          </ac:spMkLst>
        </pc:spChg>
        <pc:spChg chg="del">
          <ac:chgData name="原口 俊樹" userId="565e9abb-7d43-4d93-ba42-f3a4c75dfb0e" providerId="ADAL" clId="{B8F321E6-F829-499A-849B-97E6585F6F80}" dt="2022-06-08T04:27:02.197" v="12519" actId="478"/>
          <ac:spMkLst>
            <pc:docMk/>
            <pc:sldMk cId="911850374" sldId="300"/>
            <ac:spMk id="81" creationId="{0A2FFCDF-46EC-8567-1AEC-38D3ACB31C8B}"/>
          </ac:spMkLst>
        </pc:spChg>
        <pc:spChg chg="add mod">
          <ac:chgData name="原口 俊樹" userId="565e9abb-7d43-4d93-ba42-f3a4c75dfb0e" providerId="ADAL" clId="{B8F321E6-F829-499A-849B-97E6585F6F80}" dt="2022-06-13T02:53:28.476" v="18156" actId="20577"/>
          <ac:spMkLst>
            <pc:docMk/>
            <pc:sldMk cId="911850374" sldId="300"/>
            <ac:spMk id="82" creationId="{1C05C367-647D-871F-0105-6A0242DCC00F}"/>
          </ac:spMkLst>
        </pc:spChg>
        <pc:spChg chg="del">
          <ac:chgData name="原口 俊樹" userId="565e9abb-7d43-4d93-ba42-f3a4c75dfb0e" providerId="ADAL" clId="{B8F321E6-F829-499A-849B-97E6585F6F80}" dt="2022-06-08T04:27:02.197" v="12519" actId="478"/>
          <ac:spMkLst>
            <pc:docMk/>
            <pc:sldMk cId="911850374" sldId="300"/>
            <ac:spMk id="83" creationId="{A30CC702-5DF6-6B2B-1F0D-F8CB959B2468}"/>
          </ac:spMkLst>
        </pc:spChg>
        <pc:spChg chg="del">
          <ac:chgData name="原口 俊樹" userId="565e9abb-7d43-4d93-ba42-f3a4c75dfb0e" providerId="ADAL" clId="{B8F321E6-F829-499A-849B-97E6585F6F80}" dt="2022-06-08T04:27:02.197" v="12519" actId="478"/>
          <ac:spMkLst>
            <pc:docMk/>
            <pc:sldMk cId="911850374" sldId="300"/>
            <ac:spMk id="84" creationId="{2D9331D7-97AE-A3BB-615F-9EB831B49BD9}"/>
          </ac:spMkLst>
        </pc:spChg>
        <pc:spChg chg="add mod">
          <ac:chgData name="原口 俊樹" userId="565e9abb-7d43-4d93-ba42-f3a4c75dfb0e" providerId="ADAL" clId="{B8F321E6-F829-499A-849B-97E6585F6F80}" dt="2022-06-08T04:30:57.104" v="12604" actId="1076"/>
          <ac:spMkLst>
            <pc:docMk/>
            <pc:sldMk cId="911850374" sldId="300"/>
            <ac:spMk id="85" creationId="{DDB6C60B-EECB-5C27-687C-657B90B458AE}"/>
          </ac:spMkLst>
        </pc:spChg>
        <pc:spChg chg="add del mod">
          <ac:chgData name="原口 俊樹" userId="565e9abb-7d43-4d93-ba42-f3a4c75dfb0e" providerId="ADAL" clId="{B8F321E6-F829-499A-849B-97E6585F6F80}" dt="2022-06-13T02:53:29.956" v="18158"/>
          <ac:spMkLst>
            <pc:docMk/>
            <pc:sldMk cId="911850374" sldId="300"/>
            <ac:spMk id="86" creationId="{7906F1EC-0866-0445-03D8-3136D97E2EF1}"/>
          </ac:spMkLst>
        </pc:spChg>
        <pc:spChg chg="add mod">
          <ac:chgData name="原口 俊樹" userId="565e9abb-7d43-4d93-ba42-f3a4c75dfb0e" providerId="ADAL" clId="{B8F321E6-F829-499A-849B-97E6585F6F80}" dt="2022-06-13T02:53:34.703" v="18161" actId="1076"/>
          <ac:spMkLst>
            <pc:docMk/>
            <pc:sldMk cId="911850374" sldId="300"/>
            <ac:spMk id="90" creationId="{2083730C-455F-2946-0755-F304341ABC6F}"/>
          </ac:spMkLst>
        </pc:spChg>
        <pc:grpChg chg="del">
          <ac:chgData name="原口 俊樹" userId="565e9abb-7d43-4d93-ba42-f3a4c75dfb0e" providerId="ADAL" clId="{B8F321E6-F829-499A-849B-97E6585F6F80}" dt="2022-06-08T04:27:02.197" v="12519" actId="478"/>
          <ac:grpSpMkLst>
            <pc:docMk/>
            <pc:sldMk cId="911850374" sldId="300"/>
            <ac:grpSpMk id="8" creationId="{00B05AC9-F9DA-3A8A-91C7-33E44091F6B9}"/>
          </ac:grpSpMkLst>
        </pc:grpChg>
        <pc:grpChg chg="del">
          <ac:chgData name="原口 俊樹" userId="565e9abb-7d43-4d93-ba42-f3a4c75dfb0e" providerId="ADAL" clId="{B8F321E6-F829-499A-849B-97E6585F6F80}" dt="2022-06-08T04:27:02.197" v="12519" actId="478"/>
          <ac:grpSpMkLst>
            <pc:docMk/>
            <pc:sldMk cId="911850374" sldId="300"/>
            <ac:grpSpMk id="12" creationId="{3A3E1414-C337-BAB8-668E-C5F5C85BC856}"/>
          </ac:grpSpMkLst>
        </pc:grpChg>
        <pc:grpChg chg="del">
          <ac:chgData name="原口 俊樹" userId="565e9abb-7d43-4d93-ba42-f3a4c75dfb0e" providerId="ADAL" clId="{B8F321E6-F829-499A-849B-97E6585F6F80}" dt="2022-06-08T04:27:02.197" v="12519" actId="478"/>
          <ac:grpSpMkLst>
            <pc:docMk/>
            <pc:sldMk cId="911850374" sldId="300"/>
            <ac:grpSpMk id="22" creationId="{6F79C5CE-8094-6AB2-8E23-A1C1A73A6FE1}"/>
          </ac:grpSpMkLst>
        </pc:grpChg>
        <pc:grpChg chg="del">
          <ac:chgData name="原口 俊樹" userId="565e9abb-7d43-4d93-ba42-f3a4c75dfb0e" providerId="ADAL" clId="{B8F321E6-F829-499A-849B-97E6585F6F80}" dt="2022-06-08T04:27:02.197" v="12519" actId="478"/>
          <ac:grpSpMkLst>
            <pc:docMk/>
            <pc:sldMk cId="911850374" sldId="300"/>
            <ac:grpSpMk id="34" creationId="{DAAFAF29-25C9-9D83-9174-1462CFDB9434}"/>
          </ac:grpSpMkLst>
        </pc:grpChg>
        <pc:grpChg chg="del">
          <ac:chgData name="原口 俊樹" userId="565e9abb-7d43-4d93-ba42-f3a4c75dfb0e" providerId="ADAL" clId="{B8F321E6-F829-499A-849B-97E6585F6F80}" dt="2022-06-08T04:27:02.197" v="12519" actId="478"/>
          <ac:grpSpMkLst>
            <pc:docMk/>
            <pc:sldMk cId="911850374" sldId="300"/>
            <ac:grpSpMk id="46" creationId="{F7F0295B-EDC9-28C5-1C13-2EC9D41C6A85}"/>
          </ac:grpSpMkLst>
        </pc:grpChg>
        <pc:grpChg chg="del">
          <ac:chgData name="原口 俊樹" userId="565e9abb-7d43-4d93-ba42-f3a4c75dfb0e" providerId="ADAL" clId="{B8F321E6-F829-499A-849B-97E6585F6F80}" dt="2022-06-08T04:27:02.197" v="12519" actId="478"/>
          <ac:grpSpMkLst>
            <pc:docMk/>
            <pc:sldMk cId="911850374" sldId="300"/>
            <ac:grpSpMk id="55" creationId="{0CB8B268-C952-B31C-E794-CD7782F9EF3B}"/>
          </ac:grpSpMkLst>
        </pc:grpChg>
        <pc:grpChg chg="del">
          <ac:chgData name="原口 俊樹" userId="565e9abb-7d43-4d93-ba42-f3a4c75dfb0e" providerId="ADAL" clId="{B8F321E6-F829-499A-849B-97E6585F6F80}" dt="2022-06-08T04:27:02.197" v="12519" actId="478"/>
          <ac:grpSpMkLst>
            <pc:docMk/>
            <pc:sldMk cId="911850374" sldId="300"/>
            <ac:grpSpMk id="70" creationId="{112D8032-7E84-930F-9918-E9E6CD554C1B}"/>
          </ac:grpSpMkLst>
        </pc:grpChg>
        <pc:graphicFrameChg chg="add del mod">
          <ac:chgData name="原口 俊樹" userId="565e9abb-7d43-4d93-ba42-f3a4c75dfb0e" providerId="ADAL" clId="{B8F321E6-F829-499A-849B-97E6585F6F80}" dt="2022-06-08T04:39:59.519" v="12780" actId="208"/>
          <ac:graphicFrameMkLst>
            <pc:docMk/>
            <pc:sldMk cId="911850374" sldId="300"/>
            <ac:graphicFrameMk id="30" creationId="{5AA89D96-6F67-1676-6AEC-097A98428260}"/>
          </ac:graphicFrameMkLst>
        </pc:graphicFrameChg>
        <pc:picChg chg="add mod">
          <ac:chgData name="原口 俊樹" userId="565e9abb-7d43-4d93-ba42-f3a4c75dfb0e" providerId="ADAL" clId="{B8F321E6-F829-499A-849B-97E6585F6F80}" dt="2022-06-13T02:56:14.851" v="18296" actId="208"/>
          <ac:picMkLst>
            <pc:docMk/>
            <pc:sldMk cId="911850374" sldId="300"/>
            <ac:picMk id="4" creationId="{D56BA035-3CDE-6F6E-13D0-55D35C186EF6}"/>
          </ac:picMkLst>
        </pc:picChg>
        <pc:picChg chg="add mod">
          <ac:chgData name="原口 俊樹" userId="565e9abb-7d43-4d93-ba42-f3a4c75dfb0e" providerId="ADAL" clId="{B8F321E6-F829-499A-849B-97E6585F6F80}" dt="2022-06-13T02:56:20.406" v="18297" actId="1076"/>
          <ac:picMkLst>
            <pc:docMk/>
            <pc:sldMk cId="911850374" sldId="300"/>
            <ac:picMk id="17" creationId="{D514CD7E-1666-99C4-5A17-B44F5BC59117}"/>
          </ac:picMkLst>
        </pc:picChg>
        <pc:picChg chg="del">
          <ac:chgData name="原口 俊樹" userId="565e9abb-7d43-4d93-ba42-f3a4c75dfb0e" providerId="ADAL" clId="{B8F321E6-F829-499A-849B-97E6585F6F80}" dt="2022-06-08T04:27:02.197" v="12519" actId="478"/>
          <ac:picMkLst>
            <pc:docMk/>
            <pc:sldMk cId="911850374" sldId="300"/>
            <ac:picMk id="51" creationId="{470DFBF1-7E0E-82A5-C990-3221145CF1E1}"/>
          </ac:picMkLst>
        </pc:picChg>
        <pc:picChg chg="del">
          <ac:chgData name="原口 俊樹" userId="565e9abb-7d43-4d93-ba42-f3a4c75dfb0e" providerId="ADAL" clId="{B8F321E6-F829-499A-849B-97E6585F6F80}" dt="2022-06-08T04:27:02.197" v="12519" actId="478"/>
          <ac:picMkLst>
            <pc:docMk/>
            <pc:sldMk cId="911850374" sldId="300"/>
            <ac:picMk id="59" creationId="{C4847469-D89E-5683-2C00-498D3D636F9D}"/>
          </ac:picMkLst>
        </pc:picChg>
        <pc:picChg chg="del">
          <ac:chgData name="原口 俊樹" userId="565e9abb-7d43-4d93-ba42-f3a4c75dfb0e" providerId="ADAL" clId="{B8F321E6-F829-499A-849B-97E6585F6F80}" dt="2022-06-08T04:27:02.197" v="12519" actId="478"/>
          <ac:picMkLst>
            <pc:docMk/>
            <pc:sldMk cId="911850374" sldId="300"/>
            <ac:picMk id="60" creationId="{6113C554-E448-F9B1-45FE-0D442EFA8259}"/>
          </ac:picMkLst>
        </pc:picChg>
        <pc:picChg chg="del">
          <ac:chgData name="原口 俊樹" userId="565e9abb-7d43-4d93-ba42-f3a4c75dfb0e" providerId="ADAL" clId="{B8F321E6-F829-499A-849B-97E6585F6F80}" dt="2022-06-08T04:27:02.197" v="12519" actId="478"/>
          <ac:picMkLst>
            <pc:docMk/>
            <pc:sldMk cId="911850374" sldId="300"/>
            <ac:picMk id="61" creationId="{4DBE2D49-E294-DB11-2202-B76DBF5F79CE}"/>
          </ac:picMkLst>
        </pc:picChg>
        <pc:picChg chg="del">
          <ac:chgData name="原口 俊樹" userId="565e9abb-7d43-4d93-ba42-f3a4c75dfb0e" providerId="ADAL" clId="{B8F321E6-F829-499A-849B-97E6585F6F80}" dt="2022-06-08T04:27:02.197" v="12519" actId="478"/>
          <ac:picMkLst>
            <pc:docMk/>
            <pc:sldMk cId="911850374" sldId="300"/>
            <ac:picMk id="73" creationId="{0429CFFC-F8D1-3671-0F11-5DEF34DC1138}"/>
          </ac:picMkLst>
        </pc:picChg>
        <pc:picChg chg="add del mod">
          <ac:chgData name="原口 俊樹" userId="565e9abb-7d43-4d93-ba42-f3a4c75dfb0e" providerId="ADAL" clId="{B8F321E6-F829-499A-849B-97E6585F6F80}" dt="2022-06-08T04:40:16.215" v="12782" actId="478"/>
          <ac:picMkLst>
            <pc:docMk/>
            <pc:sldMk cId="911850374" sldId="300"/>
            <ac:picMk id="87" creationId="{F81970F8-56B8-6E63-B532-866D62E9C76B}"/>
          </ac:picMkLst>
        </pc:picChg>
        <pc:picChg chg="add mod">
          <ac:chgData name="原口 俊樹" userId="565e9abb-7d43-4d93-ba42-f3a4c75dfb0e" providerId="ADAL" clId="{B8F321E6-F829-499A-849B-97E6585F6F80}" dt="2022-06-08T04:39:54.008" v="12778" actId="1076"/>
          <ac:picMkLst>
            <pc:docMk/>
            <pc:sldMk cId="911850374" sldId="300"/>
            <ac:picMk id="88" creationId="{35C730A5-A7A1-212D-9F8F-ABED31F77F79}"/>
          </ac:picMkLst>
        </pc:picChg>
        <pc:picChg chg="add mod">
          <ac:chgData name="原口 俊樹" userId="565e9abb-7d43-4d93-ba42-f3a4c75dfb0e" providerId="ADAL" clId="{B8F321E6-F829-499A-849B-97E6585F6F80}" dt="2022-06-08T04:41:43.506" v="12981" actId="1076"/>
          <ac:picMkLst>
            <pc:docMk/>
            <pc:sldMk cId="911850374" sldId="300"/>
            <ac:picMk id="89" creationId="{AFC6866A-7A92-62A9-FD0F-105D1A5151CF}"/>
          </ac:picMkLst>
        </pc:picChg>
        <pc:picChg chg="del">
          <ac:chgData name="原口 俊樹" userId="565e9abb-7d43-4d93-ba42-f3a4c75dfb0e" providerId="ADAL" clId="{B8F321E6-F829-499A-849B-97E6585F6F80}" dt="2022-06-08T04:27:02.197" v="12519" actId="478"/>
          <ac:picMkLst>
            <pc:docMk/>
            <pc:sldMk cId="911850374" sldId="300"/>
            <ac:picMk id="3074" creationId="{7F5F54A7-EC20-300B-526B-75BC6FD411DF}"/>
          </ac:picMkLst>
        </pc:picChg>
      </pc:sldChg>
      <pc:sldChg chg="addSp delSp modSp add del mod modTransition modShow">
        <pc:chgData name="原口 俊樹" userId="565e9abb-7d43-4d93-ba42-f3a4c75dfb0e" providerId="ADAL" clId="{B8F321E6-F829-499A-849B-97E6585F6F80}" dt="2022-07-14T06:14:57.477" v="37419" actId="47"/>
        <pc:sldMkLst>
          <pc:docMk/>
          <pc:sldMk cId="3507252724" sldId="301"/>
        </pc:sldMkLst>
        <pc:spChg chg="mod">
          <ac:chgData name="原口 俊樹" userId="565e9abb-7d43-4d93-ba42-f3a4c75dfb0e" providerId="ADAL" clId="{B8F321E6-F829-499A-849B-97E6585F6F80}" dt="2022-06-08T04:42:48.109" v="13125" actId="27636"/>
          <ac:spMkLst>
            <pc:docMk/>
            <pc:sldMk cId="3507252724" sldId="301"/>
            <ac:spMk id="2" creationId="{A07BD1FA-573C-AB11-7B96-B0D3FEF2EBFE}"/>
          </ac:spMkLst>
        </pc:spChg>
        <pc:spChg chg="add mod">
          <ac:chgData name="原口 俊樹" userId="565e9abb-7d43-4d93-ba42-f3a4c75dfb0e" providerId="ADAL" clId="{B8F321E6-F829-499A-849B-97E6585F6F80}" dt="2022-06-08T04:51:01.671" v="13262" actId="1076"/>
          <ac:spMkLst>
            <pc:docMk/>
            <pc:sldMk cId="3507252724" sldId="301"/>
            <ac:spMk id="4" creationId="{4E76A50E-855C-6F3E-927F-44B45549D147}"/>
          </ac:spMkLst>
        </pc:spChg>
        <pc:spChg chg="del">
          <ac:chgData name="原口 俊樹" userId="565e9abb-7d43-4d93-ba42-f3a4c75dfb0e" providerId="ADAL" clId="{B8F321E6-F829-499A-849B-97E6585F6F80}" dt="2022-06-08T04:43:33.785" v="13126" actId="478"/>
          <ac:spMkLst>
            <pc:docMk/>
            <pc:sldMk cId="3507252724" sldId="301"/>
            <ac:spMk id="5" creationId="{11D72437-DA12-7E9D-D365-7392E2C18E6B}"/>
          </ac:spMkLst>
        </pc:spChg>
        <pc:spChg chg="del">
          <ac:chgData name="原口 俊樹" userId="565e9abb-7d43-4d93-ba42-f3a4c75dfb0e" providerId="ADAL" clId="{B8F321E6-F829-499A-849B-97E6585F6F80}" dt="2022-06-08T04:43:33.785" v="13126" actId="478"/>
          <ac:spMkLst>
            <pc:docMk/>
            <pc:sldMk cId="3507252724" sldId="301"/>
            <ac:spMk id="6" creationId="{7A06361C-E233-1371-98BD-E4F36B35622B}"/>
          </ac:spMkLst>
        </pc:spChg>
        <pc:spChg chg="del">
          <ac:chgData name="原口 俊樹" userId="565e9abb-7d43-4d93-ba42-f3a4c75dfb0e" providerId="ADAL" clId="{B8F321E6-F829-499A-849B-97E6585F6F80}" dt="2022-06-08T04:43:33.785" v="13126" actId="478"/>
          <ac:spMkLst>
            <pc:docMk/>
            <pc:sldMk cId="3507252724" sldId="301"/>
            <ac:spMk id="7" creationId="{32ACD434-8651-9E78-0C4A-B2BD28883B7F}"/>
          </ac:spMkLst>
        </pc:spChg>
        <pc:spChg chg="add mod">
          <ac:chgData name="原口 俊樹" userId="565e9abb-7d43-4d93-ba42-f3a4c75dfb0e" providerId="ADAL" clId="{B8F321E6-F829-499A-849B-97E6585F6F80}" dt="2022-06-08T04:43:41.438" v="13127"/>
          <ac:spMkLst>
            <pc:docMk/>
            <pc:sldMk cId="3507252724" sldId="301"/>
            <ac:spMk id="15" creationId="{969EB564-F717-3BE1-C68A-2855A877BD87}"/>
          </ac:spMkLst>
        </pc:spChg>
        <pc:spChg chg="add mod">
          <ac:chgData name="原口 俊樹" userId="565e9abb-7d43-4d93-ba42-f3a4c75dfb0e" providerId="ADAL" clId="{B8F321E6-F829-499A-849B-97E6585F6F80}" dt="2022-06-08T04:44:07.352" v="13193"/>
          <ac:spMkLst>
            <pc:docMk/>
            <pc:sldMk cId="3507252724" sldId="301"/>
            <ac:spMk id="16" creationId="{9302FA7B-67A3-1D37-13E7-DBCC47DAB6F3}"/>
          </ac:spMkLst>
        </pc:spChg>
        <pc:spChg chg="add del">
          <ac:chgData name="原口 俊樹" userId="565e9abb-7d43-4d93-ba42-f3a4c75dfb0e" providerId="ADAL" clId="{B8F321E6-F829-499A-849B-97E6585F6F80}" dt="2022-06-08T04:46:38.363" v="13195" actId="22"/>
          <ac:spMkLst>
            <pc:docMk/>
            <pc:sldMk cId="3507252724" sldId="301"/>
            <ac:spMk id="18" creationId="{0D7E6623-493E-E475-BC11-5F6EC122B6F0}"/>
          </ac:spMkLst>
        </pc:spChg>
        <pc:spChg chg="del">
          <ac:chgData name="原口 俊樹" userId="565e9abb-7d43-4d93-ba42-f3a4c75dfb0e" providerId="ADAL" clId="{B8F321E6-F829-499A-849B-97E6585F6F80}" dt="2022-06-08T04:43:33.785" v="13126" actId="478"/>
          <ac:spMkLst>
            <pc:docMk/>
            <pc:sldMk cId="3507252724" sldId="301"/>
            <ac:spMk id="77" creationId="{0D61E35D-E2A6-040C-CFCD-7A47F7EF8A3D}"/>
          </ac:spMkLst>
        </pc:spChg>
        <pc:spChg chg="del">
          <ac:chgData name="原口 俊樹" userId="565e9abb-7d43-4d93-ba42-f3a4c75dfb0e" providerId="ADAL" clId="{B8F321E6-F829-499A-849B-97E6585F6F80}" dt="2022-06-08T04:43:33.785" v="13126" actId="478"/>
          <ac:spMkLst>
            <pc:docMk/>
            <pc:sldMk cId="3507252724" sldId="301"/>
            <ac:spMk id="82" creationId="{1C05C367-647D-871F-0105-6A0242DCC00F}"/>
          </ac:spMkLst>
        </pc:spChg>
        <pc:spChg chg="del">
          <ac:chgData name="原口 俊樹" userId="565e9abb-7d43-4d93-ba42-f3a4c75dfb0e" providerId="ADAL" clId="{B8F321E6-F829-499A-849B-97E6585F6F80}" dt="2022-06-08T04:43:33.785" v="13126" actId="478"/>
          <ac:spMkLst>
            <pc:docMk/>
            <pc:sldMk cId="3507252724" sldId="301"/>
            <ac:spMk id="85" creationId="{DDB6C60B-EECB-5C27-687C-657B90B458AE}"/>
          </ac:spMkLst>
        </pc:spChg>
        <pc:spChg chg="del">
          <ac:chgData name="原口 俊樹" userId="565e9abb-7d43-4d93-ba42-f3a4c75dfb0e" providerId="ADAL" clId="{B8F321E6-F829-499A-849B-97E6585F6F80}" dt="2022-06-08T04:43:33.785" v="13126" actId="478"/>
          <ac:spMkLst>
            <pc:docMk/>
            <pc:sldMk cId="3507252724" sldId="301"/>
            <ac:spMk id="86" creationId="{7906F1EC-0866-0445-03D8-3136D97E2EF1}"/>
          </ac:spMkLst>
        </pc:spChg>
        <pc:spChg chg="del">
          <ac:chgData name="原口 俊樹" userId="565e9abb-7d43-4d93-ba42-f3a4c75dfb0e" providerId="ADAL" clId="{B8F321E6-F829-499A-849B-97E6585F6F80}" dt="2022-06-08T04:43:33.785" v="13126" actId="478"/>
          <ac:spMkLst>
            <pc:docMk/>
            <pc:sldMk cId="3507252724" sldId="301"/>
            <ac:spMk id="90" creationId="{2083730C-455F-2946-0755-F304341ABC6F}"/>
          </ac:spMkLst>
        </pc:spChg>
        <pc:graphicFrameChg chg="del">
          <ac:chgData name="原口 俊樹" userId="565e9abb-7d43-4d93-ba42-f3a4c75dfb0e" providerId="ADAL" clId="{B8F321E6-F829-499A-849B-97E6585F6F80}" dt="2022-06-08T04:43:33.785" v="13126" actId="478"/>
          <ac:graphicFrameMkLst>
            <pc:docMk/>
            <pc:sldMk cId="3507252724" sldId="301"/>
            <ac:graphicFrameMk id="30" creationId="{5AA89D96-6F67-1676-6AEC-097A98428260}"/>
          </ac:graphicFrameMkLst>
        </pc:graphicFrameChg>
        <pc:picChg chg="del">
          <ac:chgData name="原口 俊樹" userId="565e9abb-7d43-4d93-ba42-f3a4c75dfb0e" providerId="ADAL" clId="{B8F321E6-F829-499A-849B-97E6585F6F80}" dt="2022-06-08T04:43:33.785" v="13126" actId="478"/>
          <ac:picMkLst>
            <pc:docMk/>
            <pc:sldMk cId="3507252724" sldId="301"/>
            <ac:picMk id="88" creationId="{35C730A5-A7A1-212D-9F8F-ABED31F77F79}"/>
          </ac:picMkLst>
        </pc:picChg>
        <pc:picChg chg="del">
          <ac:chgData name="原口 俊樹" userId="565e9abb-7d43-4d93-ba42-f3a4c75dfb0e" providerId="ADAL" clId="{B8F321E6-F829-499A-849B-97E6585F6F80}" dt="2022-06-08T04:43:33.785" v="13126" actId="478"/>
          <ac:picMkLst>
            <pc:docMk/>
            <pc:sldMk cId="3507252724" sldId="301"/>
            <ac:picMk id="89" creationId="{AFC6866A-7A92-62A9-FD0F-105D1A5151CF}"/>
          </ac:picMkLst>
        </pc:picChg>
        <pc:picChg chg="add del mod">
          <ac:chgData name="原口 俊樹" userId="565e9abb-7d43-4d93-ba42-f3a4c75dfb0e" providerId="ADAL" clId="{B8F321E6-F829-499A-849B-97E6585F6F80}" dt="2022-06-08T04:49:16.580" v="13205" actId="478"/>
          <ac:picMkLst>
            <pc:docMk/>
            <pc:sldMk cId="3507252724" sldId="301"/>
            <ac:picMk id="5122" creationId="{7A7F02CC-B314-29D9-76CA-5D0BDE8B11C4}"/>
          </ac:picMkLst>
        </pc:picChg>
        <pc:picChg chg="add del mod">
          <ac:chgData name="原口 俊樹" userId="565e9abb-7d43-4d93-ba42-f3a4c75dfb0e" providerId="ADAL" clId="{B8F321E6-F829-499A-849B-97E6585F6F80}" dt="2022-06-08T04:50:32.444" v="13252" actId="478"/>
          <ac:picMkLst>
            <pc:docMk/>
            <pc:sldMk cId="3507252724" sldId="301"/>
            <ac:picMk id="5124" creationId="{B31C1E59-514D-8B09-92D2-A82A06C0582F}"/>
          </ac:picMkLst>
        </pc:picChg>
        <pc:picChg chg="add mod">
          <ac:chgData name="原口 俊樹" userId="565e9abb-7d43-4d93-ba42-f3a4c75dfb0e" providerId="ADAL" clId="{B8F321E6-F829-499A-849B-97E6585F6F80}" dt="2022-06-08T04:51:16.881" v="13265" actId="167"/>
          <ac:picMkLst>
            <pc:docMk/>
            <pc:sldMk cId="3507252724" sldId="301"/>
            <ac:picMk id="5126" creationId="{AB95DE7E-C456-AEB4-6D35-3B53EC8DB64A}"/>
          </ac:picMkLst>
        </pc:picChg>
      </pc:sldChg>
      <pc:sldChg chg="addSp delSp modSp add del mod modTransition modShow">
        <pc:chgData name="原口 俊樹" userId="565e9abb-7d43-4d93-ba42-f3a4c75dfb0e" providerId="ADAL" clId="{B8F321E6-F829-499A-849B-97E6585F6F80}" dt="2022-07-14T06:14:57.477" v="37419" actId="47"/>
        <pc:sldMkLst>
          <pc:docMk/>
          <pc:sldMk cId="2514903781" sldId="302"/>
        </pc:sldMkLst>
        <pc:spChg chg="add mod ord">
          <ac:chgData name="原口 俊樹" userId="565e9abb-7d43-4d93-ba42-f3a4c75dfb0e" providerId="ADAL" clId="{B8F321E6-F829-499A-849B-97E6585F6F80}" dt="2022-06-08T06:27:18.462" v="13636" actId="1076"/>
          <ac:spMkLst>
            <pc:docMk/>
            <pc:sldMk cId="2514903781" sldId="302"/>
            <ac:spMk id="3" creationId="{CEEFA5B6-B521-71D2-F1DD-2EAD2BA648DA}"/>
          </ac:spMkLst>
        </pc:spChg>
        <pc:spChg chg="mod">
          <ac:chgData name="原口 俊樹" userId="565e9abb-7d43-4d93-ba42-f3a4c75dfb0e" providerId="ADAL" clId="{B8F321E6-F829-499A-849B-97E6585F6F80}" dt="2022-06-08T06:27:14.988" v="13635" actId="1076"/>
          <ac:spMkLst>
            <pc:docMk/>
            <pc:sldMk cId="2514903781" sldId="302"/>
            <ac:spMk id="4" creationId="{4E76A50E-855C-6F3E-927F-44B45549D147}"/>
          </ac:spMkLst>
        </pc:spChg>
        <pc:spChg chg="add mod ord">
          <ac:chgData name="原口 俊樹" userId="565e9abb-7d43-4d93-ba42-f3a4c75dfb0e" providerId="ADAL" clId="{B8F321E6-F829-499A-849B-97E6585F6F80}" dt="2022-06-08T06:27:18.462" v="13636" actId="1076"/>
          <ac:spMkLst>
            <pc:docMk/>
            <pc:sldMk cId="2514903781" sldId="302"/>
            <ac:spMk id="5" creationId="{ABA9B1CC-2046-218A-83DF-A965CCCB233B}"/>
          </ac:spMkLst>
        </pc:spChg>
        <pc:spChg chg="add mod ord">
          <ac:chgData name="原口 俊樹" userId="565e9abb-7d43-4d93-ba42-f3a4c75dfb0e" providerId="ADAL" clId="{B8F321E6-F829-499A-849B-97E6585F6F80}" dt="2022-06-08T06:27:18.462" v="13636" actId="1076"/>
          <ac:spMkLst>
            <pc:docMk/>
            <pc:sldMk cId="2514903781" sldId="302"/>
            <ac:spMk id="6" creationId="{400B38E0-47D9-3EC6-9ACB-9FAB266600B5}"/>
          </ac:spMkLst>
        </pc:spChg>
        <pc:spChg chg="add del mod">
          <ac:chgData name="原口 俊樹" userId="565e9abb-7d43-4d93-ba42-f3a4c75dfb0e" providerId="ADAL" clId="{B8F321E6-F829-499A-849B-97E6585F6F80}" dt="2022-06-08T04:55:37.494" v="13286" actId="478"/>
          <ac:spMkLst>
            <pc:docMk/>
            <pc:sldMk cId="2514903781" sldId="302"/>
            <ac:spMk id="7" creationId="{B42E7130-1F4F-91B6-1E3A-9AE021296544}"/>
          </ac:spMkLst>
        </pc:spChg>
        <pc:spChg chg="add mod">
          <ac:chgData name="原口 俊樹" userId="565e9abb-7d43-4d93-ba42-f3a4c75dfb0e" providerId="ADAL" clId="{B8F321E6-F829-499A-849B-97E6585F6F80}" dt="2022-06-08T06:27:18.462" v="13636" actId="1076"/>
          <ac:spMkLst>
            <pc:docMk/>
            <pc:sldMk cId="2514903781" sldId="302"/>
            <ac:spMk id="8" creationId="{37972472-B9F2-7230-8271-FB2EB9E8957F}"/>
          </ac:spMkLst>
        </pc:spChg>
        <pc:spChg chg="add mod">
          <ac:chgData name="原口 俊樹" userId="565e9abb-7d43-4d93-ba42-f3a4c75dfb0e" providerId="ADAL" clId="{B8F321E6-F829-499A-849B-97E6585F6F80}" dt="2022-06-08T06:27:14.988" v="13635" actId="1076"/>
          <ac:spMkLst>
            <pc:docMk/>
            <pc:sldMk cId="2514903781" sldId="302"/>
            <ac:spMk id="40" creationId="{BEA919E6-026C-CE7B-63FC-EB426B2C15A7}"/>
          </ac:spMkLst>
        </pc:spChg>
        <pc:spChg chg="add mod">
          <ac:chgData name="原口 俊樹" userId="565e9abb-7d43-4d93-ba42-f3a4c75dfb0e" providerId="ADAL" clId="{B8F321E6-F829-499A-849B-97E6585F6F80}" dt="2022-06-08T06:27:18.462" v="13636" actId="1076"/>
          <ac:spMkLst>
            <pc:docMk/>
            <pc:sldMk cId="2514903781" sldId="302"/>
            <ac:spMk id="43" creationId="{D7D57749-D633-514C-755D-24612146C6CB}"/>
          </ac:spMkLst>
        </pc:spChg>
        <pc:spChg chg="mod">
          <ac:chgData name="原口 俊樹" userId="565e9abb-7d43-4d93-ba42-f3a4c75dfb0e" providerId="ADAL" clId="{B8F321E6-F829-499A-849B-97E6585F6F80}" dt="2022-06-08T06:27:14.988" v="13635" actId="1076"/>
          <ac:spMkLst>
            <pc:docMk/>
            <pc:sldMk cId="2514903781" sldId="302"/>
            <ac:spMk id="49" creationId="{B7F16F82-4F56-223F-9182-FE083C1D26B0}"/>
          </ac:spMkLst>
        </pc:spChg>
        <pc:spChg chg="mod">
          <ac:chgData name="原口 俊樹" userId="565e9abb-7d43-4d93-ba42-f3a4c75dfb0e" providerId="ADAL" clId="{B8F321E6-F829-499A-849B-97E6585F6F80}" dt="2022-06-08T06:27:14.988" v="13635" actId="1076"/>
          <ac:spMkLst>
            <pc:docMk/>
            <pc:sldMk cId="2514903781" sldId="302"/>
            <ac:spMk id="50" creationId="{298BB264-EDC4-E7D6-41E2-E65916A85349}"/>
          </ac:spMkLst>
        </pc:spChg>
        <pc:spChg chg="mod">
          <ac:chgData name="原口 俊樹" userId="565e9abb-7d43-4d93-ba42-f3a4c75dfb0e" providerId="ADAL" clId="{B8F321E6-F829-499A-849B-97E6585F6F80}" dt="2022-06-08T06:27:14.988" v="13635" actId="1076"/>
          <ac:spMkLst>
            <pc:docMk/>
            <pc:sldMk cId="2514903781" sldId="302"/>
            <ac:spMk id="51" creationId="{82BEA5EF-851E-E09E-8A41-34B0BAE23AC8}"/>
          </ac:spMkLst>
        </pc:spChg>
        <pc:spChg chg="mod">
          <ac:chgData name="原口 俊樹" userId="565e9abb-7d43-4d93-ba42-f3a4c75dfb0e" providerId="ADAL" clId="{B8F321E6-F829-499A-849B-97E6585F6F80}" dt="2022-06-08T06:27:14.988" v="13635" actId="1076"/>
          <ac:spMkLst>
            <pc:docMk/>
            <pc:sldMk cId="2514903781" sldId="302"/>
            <ac:spMk id="53" creationId="{FC9518A0-648B-F7B2-4C55-D5C5DDC5C130}"/>
          </ac:spMkLst>
        </pc:spChg>
        <pc:spChg chg="del mod">
          <ac:chgData name="原口 俊樹" userId="565e9abb-7d43-4d93-ba42-f3a4c75dfb0e" providerId="ADAL" clId="{B8F321E6-F829-499A-849B-97E6585F6F80}" dt="2022-06-08T06:24:01.020" v="13424" actId="478"/>
          <ac:spMkLst>
            <pc:docMk/>
            <pc:sldMk cId="2514903781" sldId="302"/>
            <ac:spMk id="63" creationId="{7054523E-87F9-23C1-B46C-211FBEF2263C}"/>
          </ac:spMkLst>
        </pc:spChg>
        <pc:spChg chg="add mod">
          <ac:chgData name="原口 俊樹" userId="565e9abb-7d43-4d93-ba42-f3a4c75dfb0e" providerId="ADAL" clId="{B8F321E6-F829-499A-849B-97E6585F6F80}" dt="2022-06-08T06:27:14.988" v="13635" actId="1076"/>
          <ac:spMkLst>
            <pc:docMk/>
            <pc:sldMk cId="2514903781" sldId="302"/>
            <ac:spMk id="64" creationId="{B72B7263-41B7-F0FB-169A-A0085BE132AC}"/>
          </ac:spMkLst>
        </pc:spChg>
        <pc:spChg chg="mod">
          <ac:chgData name="原口 俊樹" userId="565e9abb-7d43-4d93-ba42-f3a4c75dfb0e" providerId="ADAL" clId="{B8F321E6-F829-499A-849B-97E6585F6F80}" dt="2022-06-08T06:27:14.988" v="13635" actId="1076"/>
          <ac:spMkLst>
            <pc:docMk/>
            <pc:sldMk cId="2514903781" sldId="302"/>
            <ac:spMk id="66" creationId="{952A385C-18CB-EDAF-C6B5-D5D31A7503FB}"/>
          </ac:spMkLst>
        </pc:spChg>
        <pc:spChg chg="mod">
          <ac:chgData name="原口 俊樹" userId="565e9abb-7d43-4d93-ba42-f3a4c75dfb0e" providerId="ADAL" clId="{B8F321E6-F829-499A-849B-97E6585F6F80}" dt="2022-06-08T06:27:14.988" v="13635" actId="1076"/>
          <ac:spMkLst>
            <pc:docMk/>
            <pc:sldMk cId="2514903781" sldId="302"/>
            <ac:spMk id="67" creationId="{C2DAC88F-D921-F044-EEF8-40F848869D8C}"/>
          </ac:spMkLst>
        </pc:spChg>
        <pc:spChg chg="mod">
          <ac:chgData name="原口 俊樹" userId="565e9abb-7d43-4d93-ba42-f3a4c75dfb0e" providerId="ADAL" clId="{B8F321E6-F829-499A-849B-97E6585F6F80}" dt="2022-06-08T06:27:14.988" v="13635" actId="1076"/>
          <ac:spMkLst>
            <pc:docMk/>
            <pc:sldMk cId="2514903781" sldId="302"/>
            <ac:spMk id="68" creationId="{58F6B168-1114-9EBC-FE05-54F4A30D95DA}"/>
          </ac:spMkLst>
        </pc:spChg>
        <pc:spChg chg="mod">
          <ac:chgData name="原口 俊樹" userId="565e9abb-7d43-4d93-ba42-f3a4c75dfb0e" providerId="ADAL" clId="{B8F321E6-F829-499A-849B-97E6585F6F80}" dt="2022-06-08T06:27:14.988" v="13635" actId="1076"/>
          <ac:spMkLst>
            <pc:docMk/>
            <pc:sldMk cId="2514903781" sldId="302"/>
            <ac:spMk id="69" creationId="{49208B8D-377F-92A3-D234-C6BEAE92B319}"/>
          </ac:spMkLst>
        </pc:spChg>
        <pc:spChg chg="mod">
          <ac:chgData name="原口 俊樹" userId="565e9abb-7d43-4d93-ba42-f3a4c75dfb0e" providerId="ADAL" clId="{B8F321E6-F829-499A-849B-97E6585F6F80}" dt="2022-06-08T06:27:14.988" v="13635" actId="1076"/>
          <ac:spMkLst>
            <pc:docMk/>
            <pc:sldMk cId="2514903781" sldId="302"/>
            <ac:spMk id="79" creationId="{25A67AEA-1D4C-AF1D-F892-E6ADF09C6FBE}"/>
          </ac:spMkLst>
        </pc:spChg>
        <pc:spChg chg="add mod">
          <ac:chgData name="原口 俊樹" userId="565e9abb-7d43-4d93-ba42-f3a4c75dfb0e" providerId="ADAL" clId="{B8F321E6-F829-499A-849B-97E6585F6F80}" dt="2022-06-08T06:27:14.988" v="13635" actId="1076"/>
          <ac:spMkLst>
            <pc:docMk/>
            <pc:sldMk cId="2514903781" sldId="302"/>
            <ac:spMk id="80" creationId="{4B9C972A-4DB1-060D-8C14-C8AF2A07A092}"/>
          </ac:spMkLst>
        </pc:spChg>
        <pc:spChg chg="add mod">
          <ac:chgData name="原口 俊樹" userId="565e9abb-7d43-4d93-ba42-f3a4c75dfb0e" providerId="ADAL" clId="{B8F321E6-F829-499A-849B-97E6585F6F80}" dt="2022-06-08T06:27:18.462" v="13636" actId="1076"/>
          <ac:spMkLst>
            <pc:docMk/>
            <pc:sldMk cId="2514903781" sldId="302"/>
            <ac:spMk id="81" creationId="{A53D66AC-A698-20BD-366C-600C29019F80}"/>
          </ac:spMkLst>
        </pc:spChg>
        <pc:spChg chg="mod">
          <ac:chgData name="原口 俊樹" userId="565e9abb-7d43-4d93-ba42-f3a4c75dfb0e" providerId="ADAL" clId="{B8F321E6-F829-499A-849B-97E6585F6F80}" dt="2022-06-08T06:27:18.462" v="13636" actId="1076"/>
          <ac:spMkLst>
            <pc:docMk/>
            <pc:sldMk cId="2514903781" sldId="302"/>
            <ac:spMk id="83" creationId="{8A903FD4-4B30-A856-A8FD-5F8C5C6736DE}"/>
          </ac:spMkLst>
        </pc:spChg>
        <pc:spChg chg="mod">
          <ac:chgData name="原口 俊樹" userId="565e9abb-7d43-4d93-ba42-f3a4c75dfb0e" providerId="ADAL" clId="{B8F321E6-F829-499A-849B-97E6585F6F80}" dt="2022-06-08T06:27:18.462" v="13636" actId="1076"/>
          <ac:spMkLst>
            <pc:docMk/>
            <pc:sldMk cId="2514903781" sldId="302"/>
            <ac:spMk id="84" creationId="{4FC62E5B-200F-2A47-B8BD-A77D87F7BA4C}"/>
          </ac:spMkLst>
        </pc:spChg>
        <pc:spChg chg="mod">
          <ac:chgData name="原口 俊樹" userId="565e9abb-7d43-4d93-ba42-f3a4c75dfb0e" providerId="ADAL" clId="{B8F321E6-F829-499A-849B-97E6585F6F80}" dt="2022-06-08T06:27:18.462" v="13636" actId="1076"/>
          <ac:spMkLst>
            <pc:docMk/>
            <pc:sldMk cId="2514903781" sldId="302"/>
            <ac:spMk id="85" creationId="{91C6FA07-74E3-3D79-F521-164417DD114D}"/>
          </ac:spMkLst>
        </pc:spChg>
        <pc:spChg chg="mod">
          <ac:chgData name="原口 俊樹" userId="565e9abb-7d43-4d93-ba42-f3a4c75dfb0e" providerId="ADAL" clId="{B8F321E6-F829-499A-849B-97E6585F6F80}" dt="2022-06-08T06:27:18.462" v="13636" actId="1076"/>
          <ac:spMkLst>
            <pc:docMk/>
            <pc:sldMk cId="2514903781" sldId="302"/>
            <ac:spMk id="86" creationId="{B227E9B9-DD4C-6745-2887-1601FECF6B19}"/>
          </ac:spMkLst>
        </pc:spChg>
        <pc:spChg chg="mod">
          <ac:chgData name="原口 俊樹" userId="565e9abb-7d43-4d93-ba42-f3a4c75dfb0e" providerId="ADAL" clId="{B8F321E6-F829-499A-849B-97E6585F6F80}" dt="2022-06-08T06:27:18.462" v="13636" actId="1076"/>
          <ac:spMkLst>
            <pc:docMk/>
            <pc:sldMk cId="2514903781" sldId="302"/>
            <ac:spMk id="96" creationId="{CF2D1AE2-96E0-BC6A-A756-90D47C3C0428}"/>
          </ac:spMkLst>
        </pc:spChg>
        <pc:spChg chg="add mod">
          <ac:chgData name="原口 俊樹" userId="565e9abb-7d43-4d93-ba42-f3a4c75dfb0e" providerId="ADAL" clId="{B8F321E6-F829-499A-849B-97E6585F6F80}" dt="2022-06-08T06:27:18.462" v="13636" actId="1076"/>
          <ac:spMkLst>
            <pc:docMk/>
            <pc:sldMk cId="2514903781" sldId="302"/>
            <ac:spMk id="97" creationId="{1DF00E9D-2415-9314-DCB8-F58E50F85548}"/>
          </ac:spMkLst>
        </pc:spChg>
        <pc:spChg chg="mod">
          <ac:chgData name="原口 俊樹" userId="565e9abb-7d43-4d93-ba42-f3a4c75dfb0e" providerId="ADAL" clId="{B8F321E6-F829-499A-849B-97E6585F6F80}" dt="2022-06-08T06:27:18.462" v="13636" actId="1076"/>
          <ac:spMkLst>
            <pc:docMk/>
            <pc:sldMk cId="2514903781" sldId="302"/>
            <ac:spMk id="100" creationId="{50211929-E70D-A2AE-BB42-5E147B3FD63C}"/>
          </ac:spMkLst>
        </pc:spChg>
        <pc:spChg chg="add mod">
          <ac:chgData name="原口 俊樹" userId="565e9abb-7d43-4d93-ba42-f3a4c75dfb0e" providerId="ADAL" clId="{B8F321E6-F829-499A-849B-97E6585F6F80}" dt="2022-06-08T06:27:18.462" v="13636" actId="1076"/>
          <ac:spMkLst>
            <pc:docMk/>
            <pc:sldMk cId="2514903781" sldId="302"/>
            <ac:spMk id="101" creationId="{F512801F-6A26-7237-6F7E-2EE1D6BFC6E7}"/>
          </ac:spMkLst>
        </pc:spChg>
        <pc:grpChg chg="add mod">
          <ac:chgData name="原口 俊樹" userId="565e9abb-7d43-4d93-ba42-f3a4c75dfb0e" providerId="ADAL" clId="{B8F321E6-F829-499A-849B-97E6585F6F80}" dt="2022-06-08T06:27:14.988" v="13635" actId="1076"/>
          <ac:grpSpMkLst>
            <pc:docMk/>
            <pc:sldMk cId="2514903781" sldId="302"/>
            <ac:grpSpMk id="41" creationId="{8DF9A213-3EE3-0F6D-51CA-3535D8EDA203}"/>
          </ac:grpSpMkLst>
        </pc:grpChg>
        <pc:grpChg chg="add mod">
          <ac:chgData name="原口 俊樹" userId="565e9abb-7d43-4d93-ba42-f3a4c75dfb0e" providerId="ADAL" clId="{B8F321E6-F829-499A-849B-97E6585F6F80}" dt="2022-06-08T06:27:18.462" v="13636" actId="1076"/>
          <ac:grpSpMkLst>
            <pc:docMk/>
            <pc:sldMk cId="2514903781" sldId="302"/>
            <ac:grpSpMk id="45" creationId="{FBDF2F00-18D1-964E-9787-28A1DD50D171}"/>
          </ac:grpSpMkLst>
        </pc:grpChg>
        <pc:grpChg chg="add mod">
          <ac:chgData name="原口 俊樹" userId="565e9abb-7d43-4d93-ba42-f3a4c75dfb0e" providerId="ADAL" clId="{B8F321E6-F829-499A-849B-97E6585F6F80}" dt="2022-06-08T06:27:14.988" v="13635" actId="1076"/>
          <ac:grpSpMkLst>
            <pc:docMk/>
            <pc:sldMk cId="2514903781" sldId="302"/>
            <ac:grpSpMk id="48" creationId="{034C29F4-B755-A075-38A0-7A1BE13D6A6C}"/>
          </ac:grpSpMkLst>
        </pc:grpChg>
        <pc:grpChg chg="add mod">
          <ac:chgData name="原口 俊樹" userId="565e9abb-7d43-4d93-ba42-f3a4c75dfb0e" providerId="ADAL" clId="{B8F321E6-F829-499A-849B-97E6585F6F80}" dt="2022-06-08T06:27:14.988" v="13635" actId="1076"/>
          <ac:grpSpMkLst>
            <pc:docMk/>
            <pc:sldMk cId="2514903781" sldId="302"/>
            <ac:grpSpMk id="65" creationId="{2F297E48-1C3B-89A0-4CBE-5881703BD35B}"/>
          </ac:grpSpMkLst>
        </pc:grpChg>
        <pc:grpChg chg="add mod">
          <ac:chgData name="原口 俊樹" userId="565e9abb-7d43-4d93-ba42-f3a4c75dfb0e" providerId="ADAL" clId="{B8F321E6-F829-499A-849B-97E6585F6F80}" dt="2022-06-08T06:27:18.462" v="13636" actId="1076"/>
          <ac:grpSpMkLst>
            <pc:docMk/>
            <pc:sldMk cId="2514903781" sldId="302"/>
            <ac:grpSpMk id="82" creationId="{D43C192D-4E04-A320-74FB-FDEE3A004E4A}"/>
          </ac:grpSpMkLst>
        </pc:grpChg>
        <pc:grpChg chg="add mod">
          <ac:chgData name="原口 俊樹" userId="565e9abb-7d43-4d93-ba42-f3a4c75dfb0e" providerId="ADAL" clId="{B8F321E6-F829-499A-849B-97E6585F6F80}" dt="2022-06-08T06:27:18.462" v="13636" actId="1076"/>
          <ac:grpSpMkLst>
            <pc:docMk/>
            <pc:sldMk cId="2514903781" sldId="302"/>
            <ac:grpSpMk id="98" creationId="{58DE0679-C9BE-B76B-E9FA-5EA84E771C57}"/>
          </ac:grpSpMkLst>
        </pc:grpChg>
        <pc:picChg chg="add mod">
          <ac:chgData name="原口 俊樹" userId="565e9abb-7d43-4d93-ba42-f3a4c75dfb0e" providerId="ADAL" clId="{B8F321E6-F829-499A-849B-97E6585F6F80}" dt="2022-06-08T06:27:14.988" v="13635" actId="1076"/>
          <ac:picMkLst>
            <pc:docMk/>
            <pc:sldMk cId="2514903781" sldId="302"/>
            <ac:picMk id="44" creationId="{BD460A89-DFE3-BA5F-AAD9-16831DACA6AE}"/>
          </ac:picMkLst>
        </pc:picChg>
        <pc:picChg chg="mod">
          <ac:chgData name="原口 俊樹" userId="565e9abb-7d43-4d93-ba42-f3a4c75dfb0e" providerId="ADAL" clId="{B8F321E6-F829-499A-849B-97E6585F6F80}" dt="2022-06-08T06:27:18.462" v="13636" actId="1076"/>
          <ac:picMkLst>
            <pc:docMk/>
            <pc:sldMk cId="2514903781" sldId="302"/>
            <ac:picMk id="99" creationId="{8E9892C2-58C3-872C-D9F9-B52832C6CA03}"/>
          </ac:picMkLst>
        </pc:picChg>
        <pc:picChg chg="add del">
          <ac:chgData name="原口 俊樹" userId="565e9abb-7d43-4d93-ba42-f3a4c75dfb0e" providerId="ADAL" clId="{B8F321E6-F829-499A-849B-97E6585F6F80}" dt="2022-06-08T04:57:49.216" v="13323" actId="478"/>
          <ac:picMkLst>
            <pc:docMk/>
            <pc:sldMk cId="2514903781" sldId="302"/>
            <ac:picMk id="5126" creationId="{AB95DE7E-C456-AEB4-6D35-3B53EC8DB64A}"/>
          </ac:picMkLst>
        </pc:picChg>
        <pc:cxnChg chg="add mod">
          <ac:chgData name="原口 俊樹" userId="565e9abb-7d43-4d93-ba42-f3a4c75dfb0e" providerId="ADAL" clId="{B8F321E6-F829-499A-849B-97E6585F6F80}" dt="2022-06-08T06:27:18.462" v="13636" actId="1076"/>
          <ac:cxnSpMkLst>
            <pc:docMk/>
            <pc:sldMk cId="2514903781" sldId="302"/>
            <ac:cxnSpMk id="10" creationId="{172DC8E9-3D3C-E6FF-1626-E539E15AEC0E}"/>
          </ac:cxnSpMkLst>
        </pc:cxnChg>
        <pc:cxnChg chg="add mod">
          <ac:chgData name="原口 俊樹" userId="565e9abb-7d43-4d93-ba42-f3a4c75dfb0e" providerId="ADAL" clId="{B8F321E6-F829-499A-849B-97E6585F6F80}" dt="2022-06-08T06:27:18.462" v="13636" actId="1076"/>
          <ac:cxnSpMkLst>
            <pc:docMk/>
            <pc:sldMk cId="2514903781" sldId="302"/>
            <ac:cxnSpMk id="21" creationId="{C5266AFC-76DE-C8CA-647E-BA61B7805178}"/>
          </ac:cxnSpMkLst>
        </pc:cxnChg>
        <pc:cxnChg chg="add mod">
          <ac:chgData name="原口 俊樹" userId="565e9abb-7d43-4d93-ba42-f3a4c75dfb0e" providerId="ADAL" clId="{B8F321E6-F829-499A-849B-97E6585F6F80}" dt="2022-06-08T06:27:18.462" v="13636" actId="1076"/>
          <ac:cxnSpMkLst>
            <pc:docMk/>
            <pc:sldMk cId="2514903781" sldId="302"/>
            <ac:cxnSpMk id="23" creationId="{9FB4AFA1-5021-175B-7BCD-6B3E23254C6A}"/>
          </ac:cxnSpMkLst>
        </pc:cxnChg>
        <pc:cxnChg chg="add mod">
          <ac:chgData name="原口 俊樹" userId="565e9abb-7d43-4d93-ba42-f3a4c75dfb0e" providerId="ADAL" clId="{B8F321E6-F829-499A-849B-97E6585F6F80}" dt="2022-06-08T06:27:18.462" v="13636" actId="1076"/>
          <ac:cxnSpMkLst>
            <pc:docMk/>
            <pc:sldMk cId="2514903781" sldId="302"/>
            <ac:cxnSpMk id="27" creationId="{D3EFA67C-9EC0-B73C-68B1-53B6B1F9AD93}"/>
          </ac:cxnSpMkLst>
        </pc:cxnChg>
        <pc:cxnChg chg="add mod">
          <ac:chgData name="原口 俊樹" userId="565e9abb-7d43-4d93-ba42-f3a4c75dfb0e" providerId="ADAL" clId="{B8F321E6-F829-499A-849B-97E6585F6F80}" dt="2022-06-08T06:27:18.462" v="13636" actId="1076"/>
          <ac:cxnSpMkLst>
            <pc:docMk/>
            <pc:sldMk cId="2514903781" sldId="302"/>
            <ac:cxnSpMk id="30" creationId="{163A8712-6C4C-BB8C-D0D2-C14B5D2896BE}"/>
          </ac:cxnSpMkLst>
        </pc:cxnChg>
        <pc:cxnChg chg="add mod">
          <ac:chgData name="原口 俊樹" userId="565e9abb-7d43-4d93-ba42-f3a4c75dfb0e" providerId="ADAL" clId="{B8F321E6-F829-499A-849B-97E6585F6F80}" dt="2022-06-08T06:27:18.462" v="13636" actId="1076"/>
          <ac:cxnSpMkLst>
            <pc:docMk/>
            <pc:sldMk cId="2514903781" sldId="302"/>
            <ac:cxnSpMk id="32" creationId="{B60D7D4B-1089-B591-6DF9-92791C7B4C72}"/>
          </ac:cxnSpMkLst>
        </pc:cxnChg>
        <pc:cxnChg chg="add mod">
          <ac:chgData name="原口 俊樹" userId="565e9abb-7d43-4d93-ba42-f3a4c75dfb0e" providerId="ADAL" clId="{B8F321E6-F829-499A-849B-97E6585F6F80}" dt="2022-06-08T06:27:18.462" v="13636" actId="1076"/>
          <ac:cxnSpMkLst>
            <pc:docMk/>
            <pc:sldMk cId="2514903781" sldId="302"/>
            <ac:cxnSpMk id="34" creationId="{EE429BB6-5D1F-3756-5905-28D50600E751}"/>
          </ac:cxnSpMkLst>
        </pc:cxnChg>
        <pc:cxnChg chg="add mod">
          <ac:chgData name="原口 俊樹" userId="565e9abb-7d43-4d93-ba42-f3a4c75dfb0e" providerId="ADAL" clId="{B8F321E6-F829-499A-849B-97E6585F6F80}" dt="2022-06-08T06:27:18.462" v="13636" actId="1076"/>
          <ac:cxnSpMkLst>
            <pc:docMk/>
            <pc:sldMk cId="2514903781" sldId="302"/>
            <ac:cxnSpMk id="35" creationId="{C5B0B7A4-BD04-6534-8008-53D42A707B48}"/>
          </ac:cxnSpMkLst>
        </pc:cxnChg>
        <pc:cxnChg chg="add mod">
          <ac:chgData name="原口 俊樹" userId="565e9abb-7d43-4d93-ba42-f3a4c75dfb0e" providerId="ADAL" clId="{B8F321E6-F829-499A-849B-97E6585F6F80}" dt="2022-06-08T06:27:18.462" v="13636" actId="1076"/>
          <ac:cxnSpMkLst>
            <pc:docMk/>
            <pc:sldMk cId="2514903781" sldId="302"/>
            <ac:cxnSpMk id="42" creationId="{EB238E66-86A2-CD95-25BB-DAD34334664D}"/>
          </ac:cxnSpMkLst>
        </pc:cxnChg>
        <pc:cxnChg chg="mod">
          <ac:chgData name="原口 俊樹" userId="565e9abb-7d43-4d93-ba42-f3a4c75dfb0e" providerId="ADAL" clId="{B8F321E6-F829-499A-849B-97E6585F6F80}" dt="2022-06-08T06:27:14.988" v="13635" actId="1076"/>
          <ac:cxnSpMkLst>
            <pc:docMk/>
            <pc:sldMk cId="2514903781" sldId="302"/>
            <ac:cxnSpMk id="54" creationId="{97E6A0AE-EBD3-AAF0-9A39-F942B7737EAC}"/>
          </ac:cxnSpMkLst>
        </pc:cxnChg>
        <pc:cxnChg chg="mod">
          <ac:chgData name="原口 俊樹" userId="565e9abb-7d43-4d93-ba42-f3a4c75dfb0e" providerId="ADAL" clId="{B8F321E6-F829-499A-849B-97E6585F6F80}" dt="2022-06-08T06:27:14.988" v="13635" actId="1076"/>
          <ac:cxnSpMkLst>
            <pc:docMk/>
            <pc:sldMk cId="2514903781" sldId="302"/>
            <ac:cxnSpMk id="55" creationId="{2D0368E8-1C6A-DD3F-D800-BD4DC0B98DA8}"/>
          </ac:cxnSpMkLst>
        </pc:cxnChg>
        <pc:cxnChg chg="mod">
          <ac:chgData name="原口 俊樹" userId="565e9abb-7d43-4d93-ba42-f3a4c75dfb0e" providerId="ADAL" clId="{B8F321E6-F829-499A-849B-97E6585F6F80}" dt="2022-06-08T06:27:14.988" v="13635" actId="1076"/>
          <ac:cxnSpMkLst>
            <pc:docMk/>
            <pc:sldMk cId="2514903781" sldId="302"/>
            <ac:cxnSpMk id="56" creationId="{3FB1F40F-F9B3-D6F1-410D-69F170191E6A}"/>
          </ac:cxnSpMkLst>
        </pc:cxnChg>
        <pc:cxnChg chg="mod">
          <ac:chgData name="原口 俊樹" userId="565e9abb-7d43-4d93-ba42-f3a4c75dfb0e" providerId="ADAL" clId="{B8F321E6-F829-499A-849B-97E6585F6F80}" dt="2022-06-08T06:27:14.988" v="13635" actId="1076"/>
          <ac:cxnSpMkLst>
            <pc:docMk/>
            <pc:sldMk cId="2514903781" sldId="302"/>
            <ac:cxnSpMk id="57" creationId="{AB4C8FD2-BFE2-FCF3-AC3E-68591629FFE5}"/>
          </ac:cxnSpMkLst>
        </pc:cxnChg>
        <pc:cxnChg chg="mod">
          <ac:chgData name="原口 俊樹" userId="565e9abb-7d43-4d93-ba42-f3a4c75dfb0e" providerId="ADAL" clId="{B8F321E6-F829-499A-849B-97E6585F6F80}" dt="2022-06-08T06:27:14.988" v="13635" actId="1076"/>
          <ac:cxnSpMkLst>
            <pc:docMk/>
            <pc:sldMk cId="2514903781" sldId="302"/>
            <ac:cxnSpMk id="58" creationId="{1A75DB8B-0D9E-E35E-8EEC-47FADCEF8D8E}"/>
          </ac:cxnSpMkLst>
        </pc:cxnChg>
        <pc:cxnChg chg="mod">
          <ac:chgData name="原口 俊樹" userId="565e9abb-7d43-4d93-ba42-f3a4c75dfb0e" providerId="ADAL" clId="{B8F321E6-F829-499A-849B-97E6585F6F80}" dt="2022-06-08T06:27:14.988" v="13635" actId="1076"/>
          <ac:cxnSpMkLst>
            <pc:docMk/>
            <pc:sldMk cId="2514903781" sldId="302"/>
            <ac:cxnSpMk id="59" creationId="{1073EA4C-1541-7765-B9BB-24860BC3BC9C}"/>
          </ac:cxnSpMkLst>
        </pc:cxnChg>
        <pc:cxnChg chg="mod">
          <ac:chgData name="原口 俊樹" userId="565e9abb-7d43-4d93-ba42-f3a4c75dfb0e" providerId="ADAL" clId="{B8F321E6-F829-499A-849B-97E6585F6F80}" dt="2022-06-08T06:27:14.988" v="13635" actId="1076"/>
          <ac:cxnSpMkLst>
            <pc:docMk/>
            <pc:sldMk cId="2514903781" sldId="302"/>
            <ac:cxnSpMk id="60" creationId="{4D8E4C41-C027-417C-F08A-8F9115A029A1}"/>
          </ac:cxnSpMkLst>
        </pc:cxnChg>
        <pc:cxnChg chg="mod">
          <ac:chgData name="原口 俊樹" userId="565e9abb-7d43-4d93-ba42-f3a4c75dfb0e" providerId="ADAL" clId="{B8F321E6-F829-499A-849B-97E6585F6F80}" dt="2022-06-08T06:27:14.988" v="13635" actId="1076"/>
          <ac:cxnSpMkLst>
            <pc:docMk/>
            <pc:sldMk cId="2514903781" sldId="302"/>
            <ac:cxnSpMk id="61" creationId="{4104636D-16A6-6054-CB64-3AD44686EAE7}"/>
          </ac:cxnSpMkLst>
        </pc:cxnChg>
        <pc:cxnChg chg="mod">
          <ac:chgData name="原口 俊樹" userId="565e9abb-7d43-4d93-ba42-f3a4c75dfb0e" providerId="ADAL" clId="{B8F321E6-F829-499A-849B-97E6585F6F80}" dt="2022-06-08T06:27:14.988" v="13635" actId="1076"/>
          <ac:cxnSpMkLst>
            <pc:docMk/>
            <pc:sldMk cId="2514903781" sldId="302"/>
            <ac:cxnSpMk id="62" creationId="{93CDA439-0C43-2F26-72E6-9272C56B7E00}"/>
          </ac:cxnSpMkLst>
        </pc:cxnChg>
        <pc:cxnChg chg="mod">
          <ac:chgData name="原口 俊樹" userId="565e9abb-7d43-4d93-ba42-f3a4c75dfb0e" providerId="ADAL" clId="{B8F321E6-F829-499A-849B-97E6585F6F80}" dt="2022-06-08T06:27:14.988" v="13635" actId="1076"/>
          <ac:cxnSpMkLst>
            <pc:docMk/>
            <pc:sldMk cId="2514903781" sldId="302"/>
            <ac:cxnSpMk id="70" creationId="{1881E5C0-2B28-7C57-9EF7-91A103AC8334}"/>
          </ac:cxnSpMkLst>
        </pc:cxnChg>
        <pc:cxnChg chg="mod">
          <ac:chgData name="原口 俊樹" userId="565e9abb-7d43-4d93-ba42-f3a4c75dfb0e" providerId="ADAL" clId="{B8F321E6-F829-499A-849B-97E6585F6F80}" dt="2022-06-08T06:27:14.988" v="13635" actId="1076"/>
          <ac:cxnSpMkLst>
            <pc:docMk/>
            <pc:sldMk cId="2514903781" sldId="302"/>
            <ac:cxnSpMk id="71" creationId="{4880DFD8-F162-B9ED-AD0C-534375E47C96}"/>
          </ac:cxnSpMkLst>
        </pc:cxnChg>
        <pc:cxnChg chg="mod">
          <ac:chgData name="原口 俊樹" userId="565e9abb-7d43-4d93-ba42-f3a4c75dfb0e" providerId="ADAL" clId="{B8F321E6-F829-499A-849B-97E6585F6F80}" dt="2022-06-08T06:27:14.988" v="13635" actId="1076"/>
          <ac:cxnSpMkLst>
            <pc:docMk/>
            <pc:sldMk cId="2514903781" sldId="302"/>
            <ac:cxnSpMk id="72" creationId="{409B3657-D756-4DE9-FAA8-A64C71791C3D}"/>
          </ac:cxnSpMkLst>
        </pc:cxnChg>
        <pc:cxnChg chg="mod">
          <ac:chgData name="原口 俊樹" userId="565e9abb-7d43-4d93-ba42-f3a4c75dfb0e" providerId="ADAL" clId="{B8F321E6-F829-499A-849B-97E6585F6F80}" dt="2022-06-08T06:27:14.988" v="13635" actId="1076"/>
          <ac:cxnSpMkLst>
            <pc:docMk/>
            <pc:sldMk cId="2514903781" sldId="302"/>
            <ac:cxnSpMk id="73" creationId="{997F5996-18CE-66D6-D4E3-537DBA2B3886}"/>
          </ac:cxnSpMkLst>
        </pc:cxnChg>
        <pc:cxnChg chg="mod">
          <ac:chgData name="原口 俊樹" userId="565e9abb-7d43-4d93-ba42-f3a4c75dfb0e" providerId="ADAL" clId="{B8F321E6-F829-499A-849B-97E6585F6F80}" dt="2022-06-08T06:27:14.988" v="13635" actId="1076"/>
          <ac:cxnSpMkLst>
            <pc:docMk/>
            <pc:sldMk cId="2514903781" sldId="302"/>
            <ac:cxnSpMk id="74" creationId="{73E69D7A-E65E-A3F5-685F-4C34947C02C2}"/>
          </ac:cxnSpMkLst>
        </pc:cxnChg>
        <pc:cxnChg chg="mod">
          <ac:chgData name="原口 俊樹" userId="565e9abb-7d43-4d93-ba42-f3a4c75dfb0e" providerId="ADAL" clId="{B8F321E6-F829-499A-849B-97E6585F6F80}" dt="2022-06-08T06:27:14.988" v="13635" actId="1076"/>
          <ac:cxnSpMkLst>
            <pc:docMk/>
            <pc:sldMk cId="2514903781" sldId="302"/>
            <ac:cxnSpMk id="75" creationId="{B0948C99-DE05-A211-859E-D0102937CDC8}"/>
          </ac:cxnSpMkLst>
        </pc:cxnChg>
        <pc:cxnChg chg="mod">
          <ac:chgData name="原口 俊樹" userId="565e9abb-7d43-4d93-ba42-f3a4c75dfb0e" providerId="ADAL" clId="{B8F321E6-F829-499A-849B-97E6585F6F80}" dt="2022-06-08T06:27:14.988" v="13635" actId="1076"/>
          <ac:cxnSpMkLst>
            <pc:docMk/>
            <pc:sldMk cId="2514903781" sldId="302"/>
            <ac:cxnSpMk id="76" creationId="{191ECADC-74CE-55A5-1E5B-CE4F2B58F597}"/>
          </ac:cxnSpMkLst>
        </pc:cxnChg>
        <pc:cxnChg chg="mod">
          <ac:chgData name="原口 俊樹" userId="565e9abb-7d43-4d93-ba42-f3a4c75dfb0e" providerId="ADAL" clId="{B8F321E6-F829-499A-849B-97E6585F6F80}" dt="2022-06-08T06:27:14.988" v="13635" actId="1076"/>
          <ac:cxnSpMkLst>
            <pc:docMk/>
            <pc:sldMk cId="2514903781" sldId="302"/>
            <ac:cxnSpMk id="77" creationId="{B436C192-0CC9-2CCB-35AD-476BEADE6F69}"/>
          </ac:cxnSpMkLst>
        </pc:cxnChg>
        <pc:cxnChg chg="mod">
          <ac:chgData name="原口 俊樹" userId="565e9abb-7d43-4d93-ba42-f3a4c75dfb0e" providerId="ADAL" clId="{B8F321E6-F829-499A-849B-97E6585F6F80}" dt="2022-06-08T06:27:14.988" v="13635" actId="1076"/>
          <ac:cxnSpMkLst>
            <pc:docMk/>
            <pc:sldMk cId="2514903781" sldId="302"/>
            <ac:cxnSpMk id="78" creationId="{4E37FC85-7D5F-25E0-D2C4-808F57E1691F}"/>
          </ac:cxnSpMkLst>
        </pc:cxnChg>
        <pc:cxnChg chg="mod">
          <ac:chgData name="原口 俊樹" userId="565e9abb-7d43-4d93-ba42-f3a4c75dfb0e" providerId="ADAL" clId="{B8F321E6-F829-499A-849B-97E6585F6F80}" dt="2022-06-08T06:27:18.462" v="13636" actId="1076"/>
          <ac:cxnSpMkLst>
            <pc:docMk/>
            <pc:sldMk cId="2514903781" sldId="302"/>
            <ac:cxnSpMk id="87" creationId="{CC8FE731-DEBF-451F-20CD-54862E7AD17D}"/>
          </ac:cxnSpMkLst>
        </pc:cxnChg>
        <pc:cxnChg chg="mod">
          <ac:chgData name="原口 俊樹" userId="565e9abb-7d43-4d93-ba42-f3a4c75dfb0e" providerId="ADAL" clId="{B8F321E6-F829-499A-849B-97E6585F6F80}" dt="2022-06-08T06:27:18.462" v="13636" actId="1076"/>
          <ac:cxnSpMkLst>
            <pc:docMk/>
            <pc:sldMk cId="2514903781" sldId="302"/>
            <ac:cxnSpMk id="88" creationId="{6ADF99DE-AF01-E070-7C3D-675C44D5BAEF}"/>
          </ac:cxnSpMkLst>
        </pc:cxnChg>
        <pc:cxnChg chg="mod">
          <ac:chgData name="原口 俊樹" userId="565e9abb-7d43-4d93-ba42-f3a4c75dfb0e" providerId="ADAL" clId="{B8F321E6-F829-499A-849B-97E6585F6F80}" dt="2022-06-08T06:27:18.462" v="13636" actId="1076"/>
          <ac:cxnSpMkLst>
            <pc:docMk/>
            <pc:sldMk cId="2514903781" sldId="302"/>
            <ac:cxnSpMk id="89" creationId="{69F33899-E28F-06D9-0537-A5B8DB733125}"/>
          </ac:cxnSpMkLst>
        </pc:cxnChg>
        <pc:cxnChg chg="mod">
          <ac:chgData name="原口 俊樹" userId="565e9abb-7d43-4d93-ba42-f3a4c75dfb0e" providerId="ADAL" clId="{B8F321E6-F829-499A-849B-97E6585F6F80}" dt="2022-06-08T06:27:18.462" v="13636" actId="1076"/>
          <ac:cxnSpMkLst>
            <pc:docMk/>
            <pc:sldMk cId="2514903781" sldId="302"/>
            <ac:cxnSpMk id="90" creationId="{274181A1-7B3E-3F54-0783-886440DCB7DD}"/>
          </ac:cxnSpMkLst>
        </pc:cxnChg>
        <pc:cxnChg chg="mod">
          <ac:chgData name="原口 俊樹" userId="565e9abb-7d43-4d93-ba42-f3a4c75dfb0e" providerId="ADAL" clId="{B8F321E6-F829-499A-849B-97E6585F6F80}" dt="2022-06-08T06:27:18.462" v="13636" actId="1076"/>
          <ac:cxnSpMkLst>
            <pc:docMk/>
            <pc:sldMk cId="2514903781" sldId="302"/>
            <ac:cxnSpMk id="91" creationId="{00DA7D36-7246-F48A-760D-EF405D673DE2}"/>
          </ac:cxnSpMkLst>
        </pc:cxnChg>
        <pc:cxnChg chg="mod">
          <ac:chgData name="原口 俊樹" userId="565e9abb-7d43-4d93-ba42-f3a4c75dfb0e" providerId="ADAL" clId="{B8F321E6-F829-499A-849B-97E6585F6F80}" dt="2022-06-08T06:27:18.462" v="13636" actId="1076"/>
          <ac:cxnSpMkLst>
            <pc:docMk/>
            <pc:sldMk cId="2514903781" sldId="302"/>
            <ac:cxnSpMk id="92" creationId="{57BA52B6-DE0D-782B-4A60-3DE165BD521B}"/>
          </ac:cxnSpMkLst>
        </pc:cxnChg>
        <pc:cxnChg chg="mod">
          <ac:chgData name="原口 俊樹" userId="565e9abb-7d43-4d93-ba42-f3a4c75dfb0e" providerId="ADAL" clId="{B8F321E6-F829-499A-849B-97E6585F6F80}" dt="2022-06-08T06:27:18.462" v="13636" actId="1076"/>
          <ac:cxnSpMkLst>
            <pc:docMk/>
            <pc:sldMk cId="2514903781" sldId="302"/>
            <ac:cxnSpMk id="93" creationId="{A12E472D-A621-9B71-164C-3F9FBD07F7EE}"/>
          </ac:cxnSpMkLst>
        </pc:cxnChg>
        <pc:cxnChg chg="mod">
          <ac:chgData name="原口 俊樹" userId="565e9abb-7d43-4d93-ba42-f3a4c75dfb0e" providerId="ADAL" clId="{B8F321E6-F829-499A-849B-97E6585F6F80}" dt="2022-06-08T06:27:18.462" v="13636" actId="1076"/>
          <ac:cxnSpMkLst>
            <pc:docMk/>
            <pc:sldMk cId="2514903781" sldId="302"/>
            <ac:cxnSpMk id="94" creationId="{14A6541A-0959-E8F4-F590-0E53AD787BDF}"/>
          </ac:cxnSpMkLst>
        </pc:cxnChg>
        <pc:cxnChg chg="mod">
          <ac:chgData name="原口 俊樹" userId="565e9abb-7d43-4d93-ba42-f3a4c75dfb0e" providerId="ADAL" clId="{B8F321E6-F829-499A-849B-97E6585F6F80}" dt="2022-06-08T06:27:18.462" v="13636" actId="1076"/>
          <ac:cxnSpMkLst>
            <pc:docMk/>
            <pc:sldMk cId="2514903781" sldId="302"/>
            <ac:cxnSpMk id="95" creationId="{195E97DE-C759-2C8F-B219-4586C2326179}"/>
          </ac:cxnSpMkLst>
        </pc:cxnChg>
      </pc:sldChg>
      <pc:sldChg chg="addSp delSp modSp add del mod ord modTransition modShow">
        <pc:chgData name="原口 俊樹" userId="565e9abb-7d43-4d93-ba42-f3a4c75dfb0e" providerId="ADAL" clId="{B8F321E6-F829-499A-849B-97E6585F6F80}" dt="2022-07-14T06:14:57.477" v="37419" actId="47"/>
        <pc:sldMkLst>
          <pc:docMk/>
          <pc:sldMk cId="1142264493" sldId="303"/>
        </pc:sldMkLst>
        <pc:spChg chg="mod">
          <ac:chgData name="原口 俊樹" userId="565e9abb-7d43-4d93-ba42-f3a4c75dfb0e" providerId="ADAL" clId="{B8F321E6-F829-499A-849B-97E6585F6F80}" dt="2022-06-09T08:43:31.938" v="14388"/>
          <ac:spMkLst>
            <pc:docMk/>
            <pc:sldMk cId="1142264493" sldId="303"/>
            <ac:spMk id="2" creationId="{A07BD1FA-573C-AB11-7B96-B0D3FEF2EBFE}"/>
          </ac:spMkLst>
        </pc:spChg>
        <pc:spChg chg="del">
          <ac:chgData name="原口 俊樹" userId="565e9abb-7d43-4d93-ba42-f3a4c75dfb0e" providerId="ADAL" clId="{B8F321E6-F829-499A-849B-97E6585F6F80}" dt="2022-06-09T03:01:53.687" v="13868" actId="478"/>
          <ac:spMkLst>
            <pc:docMk/>
            <pc:sldMk cId="1142264493" sldId="303"/>
            <ac:spMk id="4" creationId="{4E76A50E-855C-6F3E-927F-44B45549D147}"/>
          </ac:spMkLst>
        </pc:spChg>
        <pc:spChg chg="add del mod">
          <ac:chgData name="原口 俊樹" userId="565e9abb-7d43-4d93-ba42-f3a4c75dfb0e" providerId="ADAL" clId="{B8F321E6-F829-499A-849B-97E6585F6F80}" dt="2022-06-09T08:39:53.929" v="14177" actId="21"/>
          <ac:spMkLst>
            <pc:docMk/>
            <pc:sldMk cId="1142264493" sldId="303"/>
            <ac:spMk id="6" creationId="{26716340-323B-C0AA-0F5C-FD1EB152EEFF}"/>
          </ac:spMkLst>
        </pc:spChg>
        <pc:spChg chg="add del mod">
          <ac:chgData name="原口 俊樹" userId="565e9abb-7d43-4d93-ba42-f3a4c75dfb0e" providerId="ADAL" clId="{B8F321E6-F829-499A-849B-97E6585F6F80}" dt="2022-06-09T07:59:29.021" v="13946" actId="478"/>
          <ac:spMkLst>
            <pc:docMk/>
            <pc:sldMk cId="1142264493" sldId="303"/>
            <ac:spMk id="14" creationId="{99D7689B-95B7-3D7E-A98D-01E965A7CD48}"/>
          </ac:spMkLst>
        </pc:spChg>
        <pc:spChg chg="mod">
          <ac:chgData name="原口 俊樹" userId="565e9abb-7d43-4d93-ba42-f3a4c75dfb0e" providerId="ADAL" clId="{B8F321E6-F829-499A-849B-97E6585F6F80}" dt="2022-06-09T03:01:44.136" v="13862" actId="20577"/>
          <ac:spMkLst>
            <pc:docMk/>
            <pc:sldMk cId="1142264493" sldId="303"/>
            <ac:spMk id="16" creationId="{9302FA7B-67A3-1D37-13E7-DBCC47DAB6F3}"/>
          </ac:spMkLst>
        </pc:spChg>
        <pc:spChg chg="add del mod">
          <ac:chgData name="原口 俊樹" userId="565e9abb-7d43-4d93-ba42-f3a4c75dfb0e" providerId="ADAL" clId="{B8F321E6-F829-499A-849B-97E6585F6F80}" dt="2022-06-09T08:02:10.948" v="13966" actId="478"/>
          <ac:spMkLst>
            <pc:docMk/>
            <pc:sldMk cId="1142264493" sldId="303"/>
            <ac:spMk id="18" creationId="{1CD634D0-E5DC-3946-7807-4BA0E7EC91FC}"/>
          </ac:spMkLst>
        </pc:spChg>
        <pc:spChg chg="add del mod">
          <ac:chgData name="原口 俊樹" userId="565e9abb-7d43-4d93-ba42-f3a4c75dfb0e" providerId="ADAL" clId="{B8F321E6-F829-499A-849B-97E6585F6F80}" dt="2022-06-09T08:00:42.854" v="13949" actId="478"/>
          <ac:spMkLst>
            <pc:docMk/>
            <pc:sldMk cId="1142264493" sldId="303"/>
            <ac:spMk id="19" creationId="{7CCBBA91-160C-CFA8-FB4D-94CC0CDA4F20}"/>
          </ac:spMkLst>
        </pc:spChg>
        <pc:spChg chg="add del mod">
          <ac:chgData name="原口 俊樹" userId="565e9abb-7d43-4d93-ba42-f3a4c75dfb0e" providerId="ADAL" clId="{B8F321E6-F829-499A-849B-97E6585F6F80}" dt="2022-06-09T08:00:59.747" v="13954" actId="478"/>
          <ac:spMkLst>
            <pc:docMk/>
            <pc:sldMk cId="1142264493" sldId="303"/>
            <ac:spMk id="20" creationId="{E1767BF2-6EE0-54AB-086A-1B907B237D98}"/>
          </ac:spMkLst>
        </pc:spChg>
        <pc:spChg chg="add del mod">
          <ac:chgData name="原口 俊樹" userId="565e9abb-7d43-4d93-ba42-f3a4c75dfb0e" providerId="ADAL" clId="{B8F321E6-F829-499A-849B-97E6585F6F80}" dt="2022-06-09T08:02:13.051" v="13967" actId="478"/>
          <ac:spMkLst>
            <pc:docMk/>
            <pc:sldMk cId="1142264493" sldId="303"/>
            <ac:spMk id="21" creationId="{5B9785B6-922C-9702-8FC6-15CD8DED2B22}"/>
          </ac:spMkLst>
        </pc:spChg>
        <pc:spChg chg="add del mod">
          <ac:chgData name="原口 俊樹" userId="565e9abb-7d43-4d93-ba42-f3a4c75dfb0e" providerId="ADAL" clId="{B8F321E6-F829-499A-849B-97E6585F6F80}" dt="2022-06-09T08:01:15.086" v="13959" actId="478"/>
          <ac:spMkLst>
            <pc:docMk/>
            <pc:sldMk cId="1142264493" sldId="303"/>
            <ac:spMk id="22" creationId="{D3A20578-E313-89C5-3B52-0DC9420D74EC}"/>
          </ac:spMkLst>
        </pc:spChg>
        <pc:spChg chg="add mod">
          <ac:chgData name="原口 俊樹" userId="565e9abb-7d43-4d93-ba42-f3a4c75dfb0e" providerId="ADAL" clId="{B8F321E6-F829-499A-849B-97E6585F6F80}" dt="2022-06-09T08:43:50.932" v="14391" actId="1076"/>
          <ac:spMkLst>
            <pc:docMk/>
            <pc:sldMk cId="1142264493" sldId="303"/>
            <ac:spMk id="23" creationId="{ED475DB5-DF5A-A34B-D9D6-0CEBCB4C72BC}"/>
          </ac:spMkLst>
        </pc:spChg>
        <pc:spChg chg="add mod">
          <ac:chgData name="原口 俊樹" userId="565e9abb-7d43-4d93-ba42-f3a4c75dfb0e" providerId="ADAL" clId="{B8F321E6-F829-499A-849B-97E6585F6F80}" dt="2022-06-09T08:43:50.932" v="14391" actId="1076"/>
          <ac:spMkLst>
            <pc:docMk/>
            <pc:sldMk cId="1142264493" sldId="303"/>
            <ac:spMk id="24" creationId="{CB521677-7222-2F50-AA53-CD09734817B8}"/>
          </ac:spMkLst>
        </pc:spChg>
        <pc:spChg chg="add mod">
          <ac:chgData name="原口 俊樹" userId="565e9abb-7d43-4d93-ba42-f3a4c75dfb0e" providerId="ADAL" clId="{B8F321E6-F829-499A-849B-97E6585F6F80}" dt="2022-06-09T08:43:50.932" v="14391" actId="1076"/>
          <ac:spMkLst>
            <pc:docMk/>
            <pc:sldMk cId="1142264493" sldId="303"/>
            <ac:spMk id="25" creationId="{A3BD7A95-6DC2-8707-49CE-56F76A0B8E1B}"/>
          </ac:spMkLst>
        </pc:spChg>
        <pc:spChg chg="add del">
          <ac:chgData name="原口 俊樹" userId="565e9abb-7d43-4d93-ba42-f3a4c75dfb0e" providerId="ADAL" clId="{B8F321E6-F829-499A-849B-97E6585F6F80}" dt="2022-06-09T08:31:53.884" v="13978" actId="11529"/>
          <ac:spMkLst>
            <pc:docMk/>
            <pc:sldMk cId="1142264493" sldId="303"/>
            <ac:spMk id="26" creationId="{6F73F032-46C7-11D3-8261-7AB311B28642}"/>
          </ac:spMkLst>
        </pc:spChg>
        <pc:spChg chg="add mod">
          <ac:chgData name="原口 俊樹" userId="565e9abb-7d43-4d93-ba42-f3a4c75dfb0e" providerId="ADAL" clId="{B8F321E6-F829-499A-849B-97E6585F6F80}" dt="2022-06-09T08:43:50.932" v="14391" actId="1076"/>
          <ac:spMkLst>
            <pc:docMk/>
            <pc:sldMk cId="1142264493" sldId="303"/>
            <ac:spMk id="27" creationId="{101DCF23-AF99-27A2-7738-437D940F1E51}"/>
          </ac:spMkLst>
        </pc:spChg>
        <pc:spChg chg="add mod">
          <ac:chgData name="原口 俊樹" userId="565e9abb-7d43-4d93-ba42-f3a4c75dfb0e" providerId="ADAL" clId="{B8F321E6-F829-499A-849B-97E6585F6F80}" dt="2022-06-09T08:43:50.932" v="14391" actId="1076"/>
          <ac:spMkLst>
            <pc:docMk/>
            <pc:sldMk cId="1142264493" sldId="303"/>
            <ac:spMk id="28" creationId="{DF4A3ED7-C4A0-528A-6990-2769B3413EB3}"/>
          </ac:spMkLst>
        </pc:spChg>
        <pc:spChg chg="add mod">
          <ac:chgData name="原口 俊樹" userId="565e9abb-7d43-4d93-ba42-f3a4c75dfb0e" providerId="ADAL" clId="{B8F321E6-F829-499A-849B-97E6585F6F80}" dt="2022-06-09T08:43:50.932" v="14391" actId="1076"/>
          <ac:spMkLst>
            <pc:docMk/>
            <pc:sldMk cId="1142264493" sldId="303"/>
            <ac:spMk id="29" creationId="{8B023A8D-E2AF-AAB8-E89C-1A725DDDCC49}"/>
          </ac:spMkLst>
        </pc:spChg>
        <pc:spChg chg="add mod">
          <ac:chgData name="原口 俊樹" userId="565e9abb-7d43-4d93-ba42-f3a4c75dfb0e" providerId="ADAL" clId="{B8F321E6-F829-499A-849B-97E6585F6F80}" dt="2022-06-09T08:43:50.932" v="14391" actId="1076"/>
          <ac:spMkLst>
            <pc:docMk/>
            <pc:sldMk cId="1142264493" sldId="303"/>
            <ac:spMk id="30" creationId="{6D17CAFB-407E-7B51-BC18-AD6AFEF5E1DF}"/>
          </ac:spMkLst>
        </pc:spChg>
        <pc:spChg chg="add mod">
          <ac:chgData name="原口 俊樹" userId="565e9abb-7d43-4d93-ba42-f3a4c75dfb0e" providerId="ADAL" clId="{B8F321E6-F829-499A-849B-97E6585F6F80}" dt="2022-06-09T08:43:50.932" v="14391" actId="1076"/>
          <ac:spMkLst>
            <pc:docMk/>
            <pc:sldMk cId="1142264493" sldId="303"/>
            <ac:spMk id="31" creationId="{A7395800-60C8-0D7A-7A59-8677AF14E506}"/>
          </ac:spMkLst>
        </pc:spChg>
        <pc:spChg chg="add mod">
          <ac:chgData name="原口 俊樹" userId="565e9abb-7d43-4d93-ba42-f3a4c75dfb0e" providerId="ADAL" clId="{B8F321E6-F829-499A-849B-97E6585F6F80}" dt="2022-06-09T08:43:50.932" v="14391" actId="1076"/>
          <ac:spMkLst>
            <pc:docMk/>
            <pc:sldMk cId="1142264493" sldId="303"/>
            <ac:spMk id="32" creationId="{A8D7DD18-94C7-928A-4F7B-8B64923293E3}"/>
          </ac:spMkLst>
        </pc:spChg>
        <pc:spChg chg="add mod">
          <ac:chgData name="原口 俊樹" userId="565e9abb-7d43-4d93-ba42-f3a4c75dfb0e" providerId="ADAL" clId="{B8F321E6-F829-499A-849B-97E6585F6F80}" dt="2022-06-09T08:43:50.932" v="14391" actId="1076"/>
          <ac:spMkLst>
            <pc:docMk/>
            <pc:sldMk cId="1142264493" sldId="303"/>
            <ac:spMk id="33" creationId="{CA568FEA-5D67-8B69-7C0F-391D341B7DF5}"/>
          </ac:spMkLst>
        </pc:spChg>
        <pc:spChg chg="add mod">
          <ac:chgData name="原口 俊樹" userId="565e9abb-7d43-4d93-ba42-f3a4c75dfb0e" providerId="ADAL" clId="{B8F321E6-F829-499A-849B-97E6585F6F80}" dt="2022-06-09T08:43:50.932" v="14391" actId="1076"/>
          <ac:spMkLst>
            <pc:docMk/>
            <pc:sldMk cId="1142264493" sldId="303"/>
            <ac:spMk id="34" creationId="{85AE73CA-BC27-7167-9D22-A2BAAC247F44}"/>
          </ac:spMkLst>
        </pc:spChg>
        <pc:spChg chg="add mod">
          <ac:chgData name="原口 俊樹" userId="565e9abb-7d43-4d93-ba42-f3a4c75dfb0e" providerId="ADAL" clId="{B8F321E6-F829-499A-849B-97E6585F6F80}" dt="2022-06-09T08:43:50.932" v="14391" actId="1076"/>
          <ac:spMkLst>
            <pc:docMk/>
            <pc:sldMk cId="1142264493" sldId="303"/>
            <ac:spMk id="35" creationId="{A59AB649-C01E-B11F-436B-F5455D4BAE53}"/>
          </ac:spMkLst>
        </pc:spChg>
        <pc:spChg chg="add mod">
          <ac:chgData name="原口 俊樹" userId="565e9abb-7d43-4d93-ba42-f3a4c75dfb0e" providerId="ADAL" clId="{B8F321E6-F829-499A-849B-97E6585F6F80}" dt="2022-06-09T08:43:50.932" v="14391" actId="1076"/>
          <ac:spMkLst>
            <pc:docMk/>
            <pc:sldMk cId="1142264493" sldId="303"/>
            <ac:spMk id="36" creationId="{EDBB14F8-4C2B-80D2-F5BC-A91F4D62B311}"/>
          </ac:spMkLst>
        </pc:spChg>
        <pc:spChg chg="add mod">
          <ac:chgData name="原口 俊樹" userId="565e9abb-7d43-4d93-ba42-f3a4c75dfb0e" providerId="ADAL" clId="{B8F321E6-F829-499A-849B-97E6585F6F80}" dt="2022-06-09T08:43:50.932" v="14391" actId="1076"/>
          <ac:spMkLst>
            <pc:docMk/>
            <pc:sldMk cId="1142264493" sldId="303"/>
            <ac:spMk id="37" creationId="{A624DF11-9E91-9C6E-0FD3-680B98B2005F}"/>
          </ac:spMkLst>
        </pc:spChg>
        <pc:spChg chg="add mod">
          <ac:chgData name="原口 俊樹" userId="565e9abb-7d43-4d93-ba42-f3a4c75dfb0e" providerId="ADAL" clId="{B8F321E6-F829-499A-849B-97E6585F6F80}" dt="2022-06-09T08:43:50.932" v="14391" actId="1076"/>
          <ac:spMkLst>
            <pc:docMk/>
            <pc:sldMk cId="1142264493" sldId="303"/>
            <ac:spMk id="38" creationId="{C48CB272-CBDE-6C96-D22F-62437C8D81A3}"/>
          </ac:spMkLst>
        </pc:spChg>
        <pc:spChg chg="add mod">
          <ac:chgData name="原口 俊樹" userId="565e9abb-7d43-4d93-ba42-f3a4c75dfb0e" providerId="ADAL" clId="{B8F321E6-F829-499A-849B-97E6585F6F80}" dt="2022-06-09T08:43:50.932" v="14391" actId="1076"/>
          <ac:spMkLst>
            <pc:docMk/>
            <pc:sldMk cId="1142264493" sldId="303"/>
            <ac:spMk id="39" creationId="{C9FB8DDD-1F8E-E3CC-8580-79DD11F469B9}"/>
          </ac:spMkLst>
        </pc:spChg>
        <pc:spChg chg="add mod">
          <ac:chgData name="原口 俊樹" userId="565e9abb-7d43-4d93-ba42-f3a4c75dfb0e" providerId="ADAL" clId="{B8F321E6-F829-499A-849B-97E6585F6F80}" dt="2022-06-09T08:43:50.932" v="14391" actId="1076"/>
          <ac:spMkLst>
            <pc:docMk/>
            <pc:sldMk cId="1142264493" sldId="303"/>
            <ac:spMk id="40" creationId="{8C469BB5-9952-42D8-BA0C-2B9FF1DF9ED0}"/>
          </ac:spMkLst>
        </pc:spChg>
        <pc:spChg chg="add mod">
          <ac:chgData name="原口 俊樹" userId="565e9abb-7d43-4d93-ba42-f3a4c75dfb0e" providerId="ADAL" clId="{B8F321E6-F829-499A-849B-97E6585F6F80}" dt="2022-06-09T08:43:50.932" v="14391" actId="1076"/>
          <ac:spMkLst>
            <pc:docMk/>
            <pc:sldMk cId="1142264493" sldId="303"/>
            <ac:spMk id="41" creationId="{A451599E-6081-8E79-9E22-0B324133064D}"/>
          </ac:spMkLst>
        </pc:spChg>
        <pc:spChg chg="add mod">
          <ac:chgData name="原口 俊樹" userId="565e9abb-7d43-4d93-ba42-f3a4c75dfb0e" providerId="ADAL" clId="{B8F321E6-F829-499A-849B-97E6585F6F80}" dt="2022-06-09T08:43:50.932" v="14391" actId="1076"/>
          <ac:spMkLst>
            <pc:docMk/>
            <pc:sldMk cId="1142264493" sldId="303"/>
            <ac:spMk id="42" creationId="{0FB6BB4F-FE99-9D66-3200-D18EF84290A1}"/>
          </ac:spMkLst>
        </pc:spChg>
        <pc:spChg chg="add mod">
          <ac:chgData name="原口 俊樹" userId="565e9abb-7d43-4d93-ba42-f3a4c75dfb0e" providerId="ADAL" clId="{B8F321E6-F829-499A-849B-97E6585F6F80}" dt="2022-06-09T08:43:50.932" v="14391" actId="1076"/>
          <ac:spMkLst>
            <pc:docMk/>
            <pc:sldMk cId="1142264493" sldId="303"/>
            <ac:spMk id="43" creationId="{8855573C-0470-68AA-AEB3-CF6854017D6D}"/>
          </ac:spMkLst>
        </pc:spChg>
        <pc:spChg chg="add del mod">
          <ac:chgData name="原口 俊樹" userId="565e9abb-7d43-4d93-ba42-f3a4c75dfb0e" providerId="ADAL" clId="{B8F321E6-F829-499A-849B-97E6585F6F80}" dt="2022-06-09T08:33:51.897" v="14036"/>
          <ac:spMkLst>
            <pc:docMk/>
            <pc:sldMk cId="1142264493" sldId="303"/>
            <ac:spMk id="44" creationId="{4D3D2BC4-0BDA-A32B-B462-C21B7AEF6E63}"/>
          </ac:spMkLst>
        </pc:spChg>
        <pc:spChg chg="add mod">
          <ac:chgData name="原口 俊樹" userId="565e9abb-7d43-4d93-ba42-f3a4c75dfb0e" providerId="ADAL" clId="{B8F321E6-F829-499A-849B-97E6585F6F80}" dt="2022-06-09T08:43:50.932" v="14391" actId="1076"/>
          <ac:spMkLst>
            <pc:docMk/>
            <pc:sldMk cId="1142264493" sldId="303"/>
            <ac:spMk id="45" creationId="{975BA8AF-2FD7-8CF1-43BC-48A20C3C821E}"/>
          </ac:spMkLst>
        </pc:spChg>
        <pc:spChg chg="add mod">
          <ac:chgData name="原口 俊樹" userId="565e9abb-7d43-4d93-ba42-f3a4c75dfb0e" providerId="ADAL" clId="{B8F321E6-F829-499A-849B-97E6585F6F80}" dt="2022-06-09T08:43:50.932" v="14391" actId="1076"/>
          <ac:spMkLst>
            <pc:docMk/>
            <pc:sldMk cId="1142264493" sldId="303"/>
            <ac:spMk id="46" creationId="{11931E22-2F1E-8A07-713D-1D9E6A2F839F}"/>
          </ac:spMkLst>
        </pc:spChg>
        <pc:spChg chg="add del mod">
          <ac:chgData name="原口 俊樹" userId="565e9abb-7d43-4d93-ba42-f3a4c75dfb0e" providerId="ADAL" clId="{B8F321E6-F829-499A-849B-97E6585F6F80}" dt="2022-06-09T08:34:03.803" v="14044"/>
          <ac:spMkLst>
            <pc:docMk/>
            <pc:sldMk cId="1142264493" sldId="303"/>
            <ac:spMk id="47" creationId="{9E639CA2-5EB6-7C82-6E0A-53CE1BFD7414}"/>
          </ac:spMkLst>
        </pc:spChg>
        <pc:spChg chg="add mod">
          <ac:chgData name="原口 俊樹" userId="565e9abb-7d43-4d93-ba42-f3a4c75dfb0e" providerId="ADAL" clId="{B8F321E6-F829-499A-849B-97E6585F6F80}" dt="2022-06-09T08:43:50.932" v="14391" actId="1076"/>
          <ac:spMkLst>
            <pc:docMk/>
            <pc:sldMk cId="1142264493" sldId="303"/>
            <ac:spMk id="48" creationId="{DC50125E-1BF8-1671-392B-1F4CB0EAA7F4}"/>
          </ac:spMkLst>
        </pc:spChg>
        <pc:spChg chg="add mod">
          <ac:chgData name="原口 俊樹" userId="565e9abb-7d43-4d93-ba42-f3a4c75dfb0e" providerId="ADAL" clId="{B8F321E6-F829-499A-849B-97E6585F6F80}" dt="2022-06-09T08:43:50.932" v="14391" actId="1076"/>
          <ac:spMkLst>
            <pc:docMk/>
            <pc:sldMk cId="1142264493" sldId="303"/>
            <ac:spMk id="49" creationId="{4656185F-38CE-3618-B6A0-5CF16A17667B}"/>
          </ac:spMkLst>
        </pc:spChg>
        <pc:spChg chg="add del mod">
          <ac:chgData name="原口 俊樹" userId="565e9abb-7d43-4d93-ba42-f3a4c75dfb0e" providerId="ADAL" clId="{B8F321E6-F829-499A-849B-97E6585F6F80}" dt="2022-06-09T08:34:18.787" v="14053"/>
          <ac:spMkLst>
            <pc:docMk/>
            <pc:sldMk cId="1142264493" sldId="303"/>
            <ac:spMk id="50" creationId="{A111268F-F809-6BBA-1440-73D15FB0AA89}"/>
          </ac:spMkLst>
        </pc:spChg>
        <pc:spChg chg="add mod">
          <ac:chgData name="原口 俊樹" userId="565e9abb-7d43-4d93-ba42-f3a4c75dfb0e" providerId="ADAL" clId="{B8F321E6-F829-499A-849B-97E6585F6F80}" dt="2022-06-09T08:43:50.932" v="14391" actId="1076"/>
          <ac:spMkLst>
            <pc:docMk/>
            <pc:sldMk cId="1142264493" sldId="303"/>
            <ac:spMk id="51" creationId="{87C9DF00-CE48-3795-47BF-B7698A9222BA}"/>
          </ac:spMkLst>
        </pc:spChg>
        <pc:spChg chg="del">
          <ac:chgData name="原口 俊樹" userId="565e9abb-7d43-4d93-ba42-f3a4c75dfb0e" providerId="ADAL" clId="{B8F321E6-F829-499A-849B-97E6585F6F80}" dt="2022-06-09T03:02:01.094" v="13870" actId="478"/>
          <ac:spMkLst>
            <pc:docMk/>
            <pc:sldMk cId="1142264493" sldId="303"/>
            <ac:spMk id="52" creationId="{A9F56FD0-1CF7-02F6-CC8B-48AE76C5B570}"/>
          </ac:spMkLst>
        </pc:spChg>
        <pc:spChg chg="add mod">
          <ac:chgData name="原口 俊樹" userId="565e9abb-7d43-4d93-ba42-f3a4c75dfb0e" providerId="ADAL" clId="{B8F321E6-F829-499A-849B-97E6585F6F80}" dt="2022-06-09T08:43:50.932" v="14391" actId="1076"/>
          <ac:spMkLst>
            <pc:docMk/>
            <pc:sldMk cId="1142264493" sldId="303"/>
            <ac:spMk id="53" creationId="{AFC87E74-4EB3-D0ED-C073-CD98D4EFF258}"/>
          </ac:spMkLst>
        </pc:spChg>
        <pc:spChg chg="add mod">
          <ac:chgData name="原口 俊樹" userId="565e9abb-7d43-4d93-ba42-f3a4c75dfb0e" providerId="ADAL" clId="{B8F321E6-F829-499A-849B-97E6585F6F80}" dt="2022-06-09T08:43:50.932" v="14391" actId="1076"/>
          <ac:spMkLst>
            <pc:docMk/>
            <pc:sldMk cId="1142264493" sldId="303"/>
            <ac:spMk id="54" creationId="{14E7F38D-F62C-7E2E-0068-35A9D93107F4}"/>
          </ac:spMkLst>
        </pc:spChg>
        <pc:spChg chg="add del mod">
          <ac:chgData name="原口 俊樹" userId="565e9abb-7d43-4d93-ba42-f3a4c75dfb0e" providerId="ADAL" clId="{B8F321E6-F829-499A-849B-97E6585F6F80}" dt="2022-06-09T08:35:07.688" v="14065"/>
          <ac:spMkLst>
            <pc:docMk/>
            <pc:sldMk cId="1142264493" sldId="303"/>
            <ac:spMk id="55" creationId="{40D148E4-8264-B4BF-BD20-48E27BA475FF}"/>
          </ac:spMkLst>
        </pc:spChg>
        <pc:spChg chg="add mod">
          <ac:chgData name="原口 俊樹" userId="565e9abb-7d43-4d93-ba42-f3a4c75dfb0e" providerId="ADAL" clId="{B8F321E6-F829-499A-849B-97E6585F6F80}" dt="2022-06-09T08:43:50.932" v="14391" actId="1076"/>
          <ac:spMkLst>
            <pc:docMk/>
            <pc:sldMk cId="1142264493" sldId="303"/>
            <ac:spMk id="56" creationId="{1EFCD557-7814-2D77-234E-9BE33F8AF761}"/>
          </ac:spMkLst>
        </pc:spChg>
        <pc:spChg chg="add mod">
          <ac:chgData name="原口 俊樹" userId="565e9abb-7d43-4d93-ba42-f3a4c75dfb0e" providerId="ADAL" clId="{B8F321E6-F829-499A-849B-97E6585F6F80}" dt="2022-06-09T08:43:50.932" v="14391" actId="1076"/>
          <ac:spMkLst>
            <pc:docMk/>
            <pc:sldMk cId="1142264493" sldId="303"/>
            <ac:spMk id="57" creationId="{E173E812-DF4C-7204-68C9-A5F6ED54BD1A}"/>
          </ac:spMkLst>
        </pc:spChg>
        <pc:spChg chg="add mod">
          <ac:chgData name="原口 俊樹" userId="565e9abb-7d43-4d93-ba42-f3a4c75dfb0e" providerId="ADAL" clId="{B8F321E6-F829-499A-849B-97E6585F6F80}" dt="2022-06-09T08:43:50.932" v="14391" actId="1076"/>
          <ac:spMkLst>
            <pc:docMk/>
            <pc:sldMk cId="1142264493" sldId="303"/>
            <ac:spMk id="58" creationId="{95738B02-2FEF-6B79-BA1C-8F4455BC418A}"/>
          </ac:spMkLst>
        </pc:spChg>
        <pc:spChg chg="add mod">
          <ac:chgData name="原口 俊樹" userId="565e9abb-7d43-4d93-ba42-f3a4c75dfb0e" providerId="ADAL" clId="{B8F321E6-F829-499A-849B-97E6585F6F80}" dt="2022-06-09T08:43:50.932" v="14391" actId="1076"/>
          <ac:spMkLst>
            <pc:docMk/>
            <pc:sldMk cId="1142264493" sldId="303"/>
            <ac:spMk id="59" creationId="{073E5BB0-016E-66C1-730F-219E03DAFBDC}"/>
          </ac:spMkLst>
        </pc:spChg>
        <pc:spChg chg="add mod">
          <ac:chgData name="原口 俊樹" userId="565e9abb-7d43-4d93-ba42-f3a4c75dfb0e" providerId="ADAL" clId="{B8F321E6-F829-499A-849B-97E6585F6F80}" dt="2022-06-09T08:43:50.932" v="14391" actId="1076"/>
          <ac:spMkLst>
            <pc:docMk/>
            <pc:sldMk cId="1142264493" sldId="303"/>
            <ac:spMk id="60" creationId="{C5348E7B-45FC-4656-A20E-9D265671AB3F}"/>
          </ac:spMkLst>
        </pc:spChg>
        <pc:spChg chg="add mod">
          <ac:chgData name="原口 俊樹" userId="565e9abb-7d43-4d93-ba42-f3a4c75dfb0e" providerId="ADAL" clId="{B8F321E6-F829-499A-849B-97E6585F6F80}" dt="2022-06-09T08:43:50.932" v="14391" actId="1076"/>
          <ac:spMkLst>
            <pc:docMk/>
            <pc:sldMk cId="1142264493" sldId="303"/>
            <ac:spMk id="61" creationId="{AFD0DD3A-2227-2CE4-D88E-F6FAA4B0511F}"/>
          </ac:spMkLst>
        </pc:spChg>
        <pc:spChg chg="add mod">
          <ac:chgData name="原口 俊樹" userId="565e9abb-7d43-4d93-ba42-f3a4c75dfb0e" providerId="ADAL" clId="{B8F321E6-F829-499A-849B-97E6585F6F80}" dt="2022-06-09T08:43:50.932" v="14391" actId="1076"/>
          <ac:spMkLst>
            <pc:docMk/>
            <pc:sldMk cId="1142264493" sldId="303"/>
            <ac:spMk id="62" creationId="{D0F55FA3-C85D-A39E-84BA-32C5A0E2F77D}"/>
          </ac:spMkLst>
        </pc:spChg>
        <pc:spChg chg="add mod">
          <ac:chgData name="原口 俊樹" userId="565e9abb-7d43-4d93-ba42-f3a4c75dfb0e" providerId="ADAL" clId="{B8F321E6-F829-499A-849B-97E6585F6F80}" dt="2022-06-09T08:43:50.932" v="14391" actId="1076"/>
          <ac:spMkLst>
            <pc:docMk/>
            <pc:sldMk cId="1142264493" sldId="303"/>
            <ac:spMk id="63" creationId="{24F6A712-448C-700E-E205-F7963606F656}"/>
          </ac:spMkLst>
        </pc:spChg>
        <pc:spChg chg="add mod">
          <ac:chgData name="原口 俊樹" userId="565e9abb-7d43-4d93-ba42-f3a4c75dfb0e" providerId="ADAL" clId="{B8F321E6-F829-499A-849B-97E6585F6F80}" dt="2022-06-09T08:43:50.932" v="14391" actId="1076"/>
          <ac:spMkLst>
            <pc:docMk/>
            <pc:sldMk cId="1142264493" sldId="303"/>
            <ac:spMk id="64" creationId="{8F74C6C7-28DF-F472-04FC-B1784B7AD5A0}"/>
          </ac:spMkLst>
        </pc:spChg>
        <pc:spChg chg="add mod">
          <ac:chgData name="原口 俊樹" userId="565e9abb-7d43-4d93-ba42-f3a4c75dfb0e" providerId="ADAL" clId="{B8F321E6-F829-499A-849B-97E6585F6F80}" dt="2022-06-09T08:43:50.932" v="14391" actId="1076"/>
          <ac:spMkLst>
            <pc:docMk/>
            <pc:sldMk cId="1142264493" sldId="303"/>
            <ac:spMk id="65" creationId="{20503F91-9CEC-A4CF-9AE9-913B181B60E9}"/>
          </ac:spMkLst>
        </pc:spChg>
        <pc:spChg chg="add mod">
          <ac:chgData name="原口 俊樹" userId="565e9abb-7d43-4d93-ba42-f3a4c75dfb0e" providerId="ADAL" clId="{B8F321E6-F829-499A-849B-97E6585F6F80}" dt="2022-06-09T08:43:50.932" v="14391" actId="1076"/>
          <ac:spMkLst>
            <pc:docMk/>
            <pc:sldMk cId="1142264493" sldId="303"/>
            <ac:spMk id="66" creationId="{2802A9C2-8B48-CA5B-ACC6-6E670E04DCA7}"/>
          </ac:spMkLst>
        </pc:spChg>
        <pc:spChg chg="add del mod">
          <ac:chgData name="原口 俊樹" userId="565e9abb-7d43-4d93-ba42-f3a4c75dfb0e" providerId="ADAL" clId="{B8F321E6-F829-499A-849B-97E6585F6F80}" dt="2022-06-09T08:36:48.217" v="14114" actId="478"/>
          <ac:spMkLst>
            <pc:docMk/>
            <pc:sldMk cId="1142264493" sldId="303"/>
            <ac:spMk id="67" creationId="{9124C1CC-0EBF-785B-32CE-7AE2520FAC46}"/>
          </ac:spMkLst>
        </pc:spChg>
        <pc:spChg chg="add mod">
          <ac:chgData name="原口 俊樹" userId="565e9abb-7d43-4d93-ba42-f3a4c75dfb0e" providerId="ADAL" clId="{B8F321E6-F829-499A-849B-97E6585F6F80}" dt="2022-06-09T08:43:50.932" v="14391" actId="1076"/>
          <ac:spMkLst>
            <pc:docMk/>
            <pc:sldMk cId="1142264493" sldId="303"/>
            <ac:spMk id="68" creationId="{57298A57-0F80-607A-211B-66F551A5E43C}"/>
          </ac:spMkLst>
        </pc:spChg>
        <pc:spChg chg="add del mod">
          <ac:chgData name="原口 俊樹" userId="565e9abb-7d43-4d93-ba42-f3a4c75dfb0e" providerId="ADAL" clId="{B8F321E6-F829-499A-849B-97E6585F6F80}" dt="2022-06-09T08:37:25.760" v="14122"/>
          <ac:spMkLst>
            <pc:docMk/>
            <pc:sldMk cId="1142264493" sldId="303"/>
            <ac:spMk id="69" creationId="{B1CA8D5B-F47E-5D7B-F270-F95BD0189866}"/>
          </ac:spMkLst>
        </pc:spChg>
        <pc:spChg chg="add mod">
          <ac:chgData name="原口 俊樹" userId="565e9abb-7d43-4d93-ba42-f3a4c75dfb0e" providerId="ADAL" clId="{B8F321E6-F829-499A-849B-97E6585F6F80}" dt="2022-06-09T08:43:50.932" v="14391" actId="1076"/>
          <ac:spMkLst>
            <pc:docMk/>
            <pc:sldMk cId="1142264493" sldId="303"/>
            <ac:spMk id="70" creationId="{62294079-9D31-D46B-BBA1-0AA84692FF26}"/>
          </ac:spMkLst>
        </pc:spChg>
        <pc:spChg chg="add mod">
          <ac:chgData name="原口 俊樹" userId="565e9abb-7d43-4d93-ba42-f3a4c75dfb0e" providerId="ADAL" clId="{B8F321E6-F829-499A-849B-97E6585F6F80}" dt="2022-06-09T08:43:50.932" v="14391" actId="1076"/>
          <ac:spMkLst>
            <pc:docMk/>
            <pc:sldMk cId="1142264493" sldId="303"/>
            <ac:spMk id="71" creationId="{9CF5FC49-500C-8856-86DD-CEA95F618D3C}"/>
          </ac:spMkLst>
        </pc:spChg>
        <pc:spChg chg="add mod">
          <ac:chgData name="原口 俊樹" userId="565e9abb-7d43-4d93-ba42-f3a4c75dfb0e" providerId="ADAL" clId="{B8F321E6-F829-499A-849B-97E6585F6F80}" dt="2022-06-09T08:43:50.932" v="14391" actId="1076"/>
          <ac:spMkLst>
            <pc:docMk/>
            <pc:sldMk cId="1142264493" sldId="303"/>
            <ac:spMk id="72" creationId="{3E45C154-ECAE-CA71-273B-A55B256F7791}"/>
          </ac:spMkLst>
        </pc:spChg>
        <pc:spChg chg="add mod">
          <ac:chgData name="原口 俊樹" userId="565e9abb-7d43-4d93-ba42-f3a4c75dfb0e" providerId="ADAL" clId="{B8F321E6-F829-499A-849B-97E6585F6F80}" dt="2022-06-09T08:43:50.932" v="14391" actId="1076"/>
          <ac:spMkLst>
            <pc:docMk/>
            <pc:sldMk cId="1142264493" sldId="303"/>
            <ac:spMk id="73" creationId="{DCA305E6-F715-6BAF-6129-A4690B95A79E}"/>
          </ac:spMkLst>
        </pc:spChg>
        <pc:spChg chg="add mod">
          <ac:chgData name="原口 俊樹" userId="565e9abb-7d43-4d93-ba42-f3a4c75dfb0e" providerId="ADAL" clId="{B8F321E6-F829-499A-849B-97E6585F6F80}" dt="2022-06-09T08:43:50.932" v="14391" actId="1076"/>
          <ac:spMkLst>
            <pc:docMk/>
            <pc:sldMk cId="1142264493" sldId="303"/>
            <ac:spMk id="74" creationId="{8E37BF4A-989D-9927-0D84-8407DD0DB904}"/>
          </ac:spMkLst>
        </pc:spChg>
        <pc:spChg chg="add mod">
          <ac:chgData name="原口 俊樹" userId="565e9abb-7d43-4d93-ba42-f3a4c75dfb0e" providerId="ADAL" clId="{B8F321E6-F829-499A-849B-97E6585F6F80}" dt="2022-06-09T08:43:50.932" v="14391" actId="1076"/>
          <ac:spMkLst>
            <pc:docMk/>
            <pc:sldMk cId="1142264493" sldId="303"/>
            <ac:spMk id="75" creationId="{4E3A867B-8298-8E22-296B-DC6E319C1197}"/>
          </ac:spMkLst>
        </pc:spChg>
        <pc:spChg chg="add mod">
          <ac:chgData name="原口 俊樹" userId="565e9abb-7d43-4d93-ba42-f3a4c75dfb0e" providerId="ADAL" clId="{B8F321E6-F829-499A-849B-97E6585F6F80}" dt="2022-06-09T08:43:50.932" v="14391" actId="1076"/>
          <ac:spMkLst>
            <pc:docMk/>
            <pc:sldMk cId="1142264493" sldId="303"/>
            <ac:spMk id="76" creationId="{A2532BC2-747E-B820-58EA-74FE96564EAB}"/>
          </ac:spMkLst>
        </pc:spChg>
        <pc:spChg chg="add mod">
          <ac:chgData name="原口 俊樹" userId="565e9abb-7d43-4d93-ba42-f3a4c75dfb0e" providerId="ADAL" clId="{B8F321E6-F829-499A-849B-97E6585F6F80}" dt="2022-06-09T08:43:50.932" v="14391" actId="1076"/>
          <ac:spMkLst>
            <pc:docMk/>
            <pc:sldMk cId="1142264493" sldId="303"/>
            <ac:spMk id="77" creationId="{74A9C2B2-701C-D4BC-3D40-7928B849A61D}"/>
          </ac:spMkLst>
        </pc:spChg>
        <pc:spChg chg="add mod">
          <ac:chgData name="原口 俊樹" userId="565e9abb-7d43-4d93-ba42-f3a4c75dfb0e" providerId="ADAL" clId="{B8F321E6-F829-499A-849B-97E6585F6F80}" dt="2022-06-09T08:43:50.932" v="14391" actId="1076"/>
          <ac:spMkLst>
            <pc:docMk/>
            <pc:sldMk cId="1142264493" sldId="303"/>
            <ac:spMk id="78" creationId="{CABE8CD1-3D02-87C7-4188-50D79F4DA5F0}"/>
          </ac:spMkLst>
        </pc:spChg>
        <pc:spChg chg="add mod">
          <ac:chgData name="原口 俊樹" userId="565e9abb-7d43-4d93-ba42-f3a4c75dfb0e" providerId="ADAL" clId="{B8F321E6-F829-499A-849B-97E6585F6F80}" dt="2022-06-09T08:43:50.932" v="14391" actId="1076"/>
          <ac:spMkLst>
            <pc:docMk/>
            <pc:sldMk cId="1142264493" sldId="303"/>
            <ac:spMk id="79" creationId="{6BB850C1-DE47-58FC-18BC-3C11E6A52C7C}"/>
          </ac:spMkLst>
        </pc:spChg>
        <pc:spChg chg="add mod">
          <ac:chgData name="原口 俊樹" userId="565e9abb-7d43-4d93-ba42-f3a4c75dfb0e" providerId="ADAL" clId="{B8F321E6-F829-499A-849B-97E6585F6F80}" dt="2022-06-09T08:43:50.932" v="14391" actId="1076"/>
          <ac:spMkLst>
            <pc:docMk/>
            <pc:sldMk cId="1142264493" sldId="303"/>
            <ac:spMk id="80" creationId="{F6477D04-D961-8461-E9E6-8B7881767DA6}"/>
          </ac:spMkLst>
        </pc:spChg>
        <pc:spChg chg="add mod">
          <ac:chgData name="原口 俊樹" userId="565e9abb-7d43-4d93-ba42-f3a4c75dfb0e" providerId="ADAL" clId="{B8F321E6-F829-499A-849B-97E6585F6F80}" dt="2022-06-09T08:43:50.932" v="14391" actId="1076"/>
          <ac:spMkLst>
            <pc:docMk/>
            <pc:sldMk cId="1142264493" sldId="303"/>
            <ac:spMk id="81" creationId="{88C164DA-6680-C14A-D71C-887CD68CD003}"/>
          </ac:spMkLst>
        </pc:spChg>
        <pc:spChg chg="add mod">
          <ac:chgData name="原口 俊樹" userId="565e9abb-7d43-4d93-ba42-f3a4c75dfb0e" providerId="ADAL" clId="{B8F321E6-F829-499A-849B-97E6585F6F80}" dt="2022-06-09T08:43:50.932" v="14391" actId="1076"/>
          <ac:spMkLst>
            <pc:docMk/>
            <pc:sldMk cId="1142264493" sldId="303"/>
            <ac:spMk id="82" creationId="{EB7C6CF0-F815-0D0D-A50A-D1CC97FD2BF0}"/>
          </ac:spMkLst>
        </pc:spChg>
        <pc:spChg chg="add mod">
          <ac:chgData name="原口 俊樹" userId="565e9abb-7d43-4d93-ba42-f3a4c75dfb0e" providerId="ADAL" clId="{B8F321E6-F829-499A-849B-97E6585F6F80}" dt="2022-06-09T08:43:50.932" v="14391" actId="1076"/>
          <ac:spMkLst>
            <pc:docMk/>
            <pc:sldMk cId="1142264493" sldId="303"/>
            <ac:spMk id="83" creationId="{CD282C6D-8398-CCBD-237D-AD18F3599893}"/>
          </ac:spMkLst>
        </pc:spChg>
        <pc:spChg chg="add del mod">
          <ac:chgData name="原口 俊樹" userId="565e9abb-7d43-4d93-ba42-f3a4c75dfb0e" providerId="ADAL" clId="{B8F321E6-F829-499A-849B-97E6585F6F80}" dt="2022-06-09T08:42:08.504" v="14286" actId="478"/>
          <ac:spMkLst>
            <pc:docMk/>
            <pc:sldMk cId="1142264493" sldId="303"/>
            <ac:spMk id="85" creationId="{CC426185-3BB3-C894-2B31-C4DE07BB2FCC}"/>
          </ac:spMkLst>
        </pc:spChg>
        <pc:spChg chg="add mod">
          <ac:chgData name="原口 俊樹" userId="565e9abb-7d43-4d93-ba42-f3a4c75dfb0e" providerId="ADAL" clId="{B8F321E6-F829-499A-849B-97E6585F6F80}" dt="2022-06-09T08:43:50.932" v="14391" actId="1076"/>
          <ac:spMkLst>
            <pc:docMk/>
            <pc:sldMk cId="1142264493" sldId="303"/>
            <ac:spMk id="88" creationId="{36114378-12F9-8B64-45E5-E0100A5D60E0}"/>
          </ac:spMkLst>
        </pc:spChg>
        <pc:spChg chg="add mod">
          <ac:chgData name="原口 俊樹" userId="565e9abb-7d43-4d93-ba42-f3a4c75dfb0e" providerId="ADAL" clId="{B8F321E6-F829-499A-849B-97E6585F6F80}" dt="2022-06-09T08:43:50.932" v="14391" actId="1076"/>
          <ac:spMkLst>
            <pc:docMk/>
            <pc:sldMk cId="1142264493" sldId="303"/>
            <ac:spMk id="89" creationId="{48403B04-0C4E-3259-D353-56BE69CAF7D8}"/>
          </ac:spMkLst>
        </pc:spChg>
        <pc:spChg chg="add del mod">
          <ac:chgData name="原口 俊樹" userId="565e9abb-7d43-4d93-ba42-f3a4c75dfb0e" providerId="ADAL" clId="{B8F321E6-F829-499A-849B-97E6585F6F80}" dt="2022-06-09T08:41:10.726" v="14206" actId="478"/>
          <ac:spMkLst>
            <pc:docMk/>
            <pc:sldMk cId="1142264493" sldId="303"/>
            <ac:spMk id="90" creationId="{B9C4543F-F883-EC81-6128-34C1A826F407}"/>
          </ac:spMkLst>
        </pc:spChg>
        <pc:spChg chg="add mod">
          <ac:chgData name="原口 俊樹" userId="565e9abb-7d43-4d93-ba42-f3a4c75dfb0e" providerId="ADAL" clId="{B8F321E6-F829-499A-849B-97E6585F6F80}" dt="2022-06-09T08:43:50.932" v="14391" actId="1076"/>
          <ac:spMkLst>
            <pc:docMk/>
            <pc:sldMk cId="1142264493" sldId="303"/>
            <ac:spMk id="91" creationId="{83B42530-1E45-9D94-CF05-FD634CDC4DEF}"/>
          </ac:spMkLst>
        </pc:spChg>
        <pc:spChg chg="add mod">
          <ac:chgData name="原口 俊樹" userId="565e9abb-7d43-4d93-ba42-f3a4c75dfb0e" providerId="ADAL" clId="{B8F321E6-F829-499A-849B-97E6585F6F80}" dt="2022-06-09T08:43:50.932" v="14391" actId="1076"/>
          <ac:spMkLst>
            <pc:docMk/>
            <pc:sldMk cId="1142264493" sldId="303"/>
            <ac:spMk id="92" creationId="{734CF35C-564A-E5BB-1526-9C0DBEFBE443}"/>
          </ac:spMkLst>
        </pc:spChg>
        <pc:spChg chg="add mod">
          <ac:chgData name="原口 俊樹" userId="565e9abb-7d43-4d93-ba42-f3a4c75dfb0e" providerId="ADAL" clId="{B8F321E6-F829-499A-849B-97E6585F6F80}" dt="2022-06-09T08:43:50.932" v="14391" actId="1076"/>
          <ac:spMkLst>
            <pc:docMk/>
            <pc:sldMk cId="1142264493" sldId="303"/>
            <ac:spMk id="93" creationId="{66A817B5-91D8-AE45-8DC1-C29D8A338B6F}"/>
          </ac:spMkLst>
        </pc:spChg>
        <pc:spChg chg="add mod">
          <ac:chgData name="原口 俊樹" userId="565e9abb-7d43-4d93-ba42-f3a4c75dfb0e" providerId="ADAL" clId="{B8F321E6-F829-499A-849B-97E6585F6F80}" dt="2022-06-09T08:43:50.932" v="14391" actId="1076"/>
          <ac:spMkLst>
            <pc:docMk/>
            <pc:sldMk cId="1142264493" sldId="303"/>
            <ac:spMk id="94" creationId="{99447113-FC44-A10A-B9A3-5692E311D4EE}"/>
          </ac:spMkLst>
        </pc:spChg>
        <pc:spChg chg="add mod">
          <ac:chgData name="原口 俊樹" userId="565e9abb-7d43-4d93-ba42-f3a4c75dfb0e" providerId="ADAL" clId="{B8F321E6-F829-499A-849B-97E6585F6F80}" dt="2022-06-09T08:51:42.992" v="14539" actId="1076"/>
          <ac:spMkLst>
            <pc:docMk/>
            <pc:sldMk cId="1142264493" sldId="303"/>
            <ac:spMk id="95" creationId="{0D5AAF68-5779-2E4D-4CE2-945A472CA42B}"/>
          </ac:spMkLst>
        </pc:spChg>
        <pc:spChg chg="add mod">
          <ac:chgData name="原口 俊樹" userId="565e9abb-7d43-4d93-ba42-f3a4c75dfb0e" providerId="ADAL" clId="{B8F321E6-F829-499A-849B-97E6585F6F80}" dt="2022-06-09T08:51:42.992" v="14539" actId="1076"/>
          <ac:spMkLst>
            <pc:docMk/>
            <pc:sldMk cId="1142264493" sldId="303"/>
            <ac:spMk id="5151" creationId="{81D2A84D-D933-CFB2-69F0-E9CF6AF41106}"/>
          </ac:spMkLst>
        </pc:spChg>
        <pc:spChg chg="add mod">
          <ac:chgData name="原口 俊樹" userId="565e9abb-7d43-4d93-ba42-f3a4c75dfb0e" providerId="ADAL" clId="{B8F321E6-F829-499A-849B-97E6585F6F80}" dt="2022-06-09T08:51:42.992" v="14539" actId="1076"/>
          <ac:spMkLst>
            <pc:docMk/>
            <pc:sldMk cId="1142264493" sldId="303"/>
            <ac:spMk id="5152" creationId="{6A385847-5ABB-232F-144E-B21A9641FC0D}"/>
          </ac:spMkLst>
        </pc:spChg>
        <pc:picChg chg="add mod modCrop">
          <ac:chgData name="原口 俊樹" userId="565e9abb-7d43-4d93-ba42-f3a4c75dfb0e" providerId="ADAL" clId="{B8F321E6-F829-499A-849B-97E6585F6F80}" dt="2022-06-09T08:43:50.932" v="14391" actId="1076"/>
          <ac:picMkLst>
            <pc:docMk/>
            <pc:sldMk cId="1142264493" sldId="303"/>
            <ac:picMk id="5" creationId="{FEC337FE-2E94-E2C0-AFDF-8678BD1E20BE}"/>
          </ac:picMkLst>
        </pc:picChg>
        <pc:picChg chg="add del mod">
          <ac:chgData name="原口 俊樹" userId="565e9abb-7d43-4d93-ba42-f3a4c75dfb0e" providerId="ADAL" clId="{B8F321E6-F829-499A-849B-97E6585F6F80}" dt="2022-06-09T07:29:35.027" v="13896"/>
          <ac:picMkLst>
            <pc:docMk/>
            <pc:sldMk cId="1142264493" sldId="303"/>
            <ac:picMk id="10" creationId="{7F3CE86B-63CE-F787-6CA8-28EE6508729E}"/>
          </ac:picMkLst>
        </pc:picChg>
        <pc:picChg chg="add del mod modCrop">
          <ac:chgData name="原口 俊樹" userId="565e9abb-7d43-4d93-ba42-f3a4c75dfb0e" providerId="ADAL" clId="{B8F321E6-F829-499A-849B-97E6585F6F80}" dt="2022-06-09T08:39:53.929" v="14177" actId="21"/>
          <ac:picMkLst>
            <pc:docMk/>
            <pc:sldMk cId="1142264493" sldId="303"/>
            <ac:picMk id="11" creationId="{7CAF8081-688A-3CC1-768B-722D31840F4B}"/>
          </ac:picMkLst>
        </pc:picChg>
        <pc:picChg chg="add del mod">
          <ac:chgData name="原口 俊樹" userId="565e9abb-7d43-4d93-ba42-f3a4c75dfb0e" providerId="ADAL" clId="{B8F321E6-F829-499A-849B-97E6585F6F80}" dt="2022-06-09T08:39:53.929" v="14177" actId="21"/>
          <ac:picMkLst>
            <pc:docMk/>
            <pc:sldMk cId="1142264493" sldId="303"/>
            <ac:picMk id="13" creationId="{B3980F94-4293-D829-E30D-7A0808BD9911}"/>
          </ac:picMkLst>
        </pc:picChg>
        <pc:picChg chg="add mod ord">
          <ac:chgData name="原口 俊樹" userId="565e9abb-7d43-4d93-ba42-f3a4c75dfb0e" providerId="ADAL" clId="{B8F321E6-F829-499A-849B-97E6585F6F80}" dt="2022-06-09T08:51:42.992" v="14539" actId="1076"/>
          <ac:picMkLst>
            <pc:docMk/>
            <pc:sldMk cId="1142264493" sldId="303"/>
            <ac:picMk id="84" creationId="{A110B755-6181-DFBA-4E6E-99A32FAD52C3}"/>
          </ac:picMkLst>
        </pc:picChg>
        <pc:picChg chg="add del mod">
          <ac:chgData name="原口 俊樹" userId="565e9abb-7d43-4d93-ba42-f3a4c75dfb0e" providerId="ADAL" clId="{B8F321E6-F829-499A-849B-97E6585F6F80}" dt="2022-06-09T08:43:37.966" v="14389" actId="478"/>
          <ac:picMkLst>
            <pc:docMk/>
            <pc:sldMk cId="1142264493" sldId="303"/>
            <ac:picMk id="86" creationId="{B874CF9A-9AF7-C6F2-0C87-A262BBC03E5A}"/>
          </ac:picMkLst>
        </pc:picChg>
        <pc:picChg chg="del">
          <ac:chgData name="原口 俊樹" userId="565e9abb-7d43-4d93-ba42-f3a4c75dfb0e" providerId="ADAL" clId="{B8F321E6-F829-499A-849B-97E6585F6F80}" dt="2022-06-09T03:00:59.624" v="13806" actId="478"/>
          <ac:picMkLst>
            <pc:docMk/>
            <pc:sldMk cId="1142264493" sldId="303"/>
            <ac:picMk id="5126" creationId="{AB95DE7E-C456-AEB4-6D35-3B53EC8DB64A}"/>
          </ac:picMkLst>
        </pc:picChg>
        <pc:cxnChg chg="add del mod">
          <ac:chgData name="原口 俊樹" userId="565e9abb-7d43-4d93-ba42-f3a4c75dfb0e" providerId="ADAL" clId="{B8F321E6-F829-499A-849B-97E6585F6F80}" dt="2022-06-09T08:38:29.129" v="14143" actId="478"/>
          <ac:cxnSpMkLst>
            <pc:docMk/>
            <pc:sldMk cId="1142264493" sldId="303"/>
            <ac:cxnSpMk id="8" creationId="{74D4B77E-A8CA-ABDC-0448-9FBED336FDD8}"/>
          </ac:cxnSpMkLst>
        </pc:cxnChg>
        <pc:cxnChg chg="add del mod">
          <ac:chgData name="原口 俊樹" userId="565e9abb-7d43-4d93-ba42-f3a4c75dfb0e" providerId="ADAL" clId="{B8F321E6-F829-499A-849B-97E6585F6F80}" dt="2022-06-09T08:39:53.929" v="14177" actId="21"/>
          <ac:cxnSpMkLst>
            <pc:docMk/>
            <pc:sldMk cId="1142264493" sldId="303"/>
            <ac:cxnSpMk id="17" creationId="{62307563-1E1F-183E-BD20-563FFDF7F3B8}"/>
          </ac:cxnSpMkLst>
        </pc:cxnChg>
        <pc:cxnChg chg="add del mod">
          <ac:chgData name="原口 俊樹" userId="565e9abb-7d43-4d93-ba42-f3a4c75dfb0e" providerId="ADAL" clId="{B8F321E6-F829-499A-849B-97E6585F6F80}" dt="2022-06-09T08:42:08.504" v="14286" actId="478"/>
          <ac:cxnSpMkLst>
            <pc:docMk/>
            <pc:sldMk cId="1142264493" sldId="303"/>
            <ac:cxnSpMk id="87" creationId="{B477DB0A-16AF-290E-692B-B12E4BC466F5}"/>
          </ac:cxnSpMkLst>
        </pc:cxnChg>
        <pc:cxnChg chg="add mod">
          <ac:chgData name="原口 俊樹" userId="565e9abb-7d43-4d93-ba42-f3a4c75dfb0e" providerId="ADAL" clId="{B8F321E6-F829-499A-849B-97E6585F6F80}" dt="2022-06-09T08:51:42.992" v="14539" actId="1076"/>
          <ac:cxnSpMkLst>
            <pc:docMk/>
            <pc:sldMk cId="1142264493" sldId="303"/>
            <ac:cxnSpMk id="97" creationId="{D7993A11-26A5-7A6D-2051-D47EB13E89B1}"/>
          </ac:cxnSpMkLst>
        </pc:cxnChg>
        <pc:cxnChg chg="add mod">
          <ac:chgData name="原口 俊樹" userId="565e9abb-7d43-4d93-ba42-f3a4c75dfb0e" providerId="ADAL" clId="{B8F321E6-F829-499A-849B-97E6585F6F80}" dt="2022-06-09T08:51:42.992" v="14539" actId="1076"/>
          <ac:cxnSpMkLst>
            <pc:docMk/>
            <pc:sldMk cId="1142264493" sldId="303"/>
            <ac:cxnSpMk id="101" creationId="{74C0B433-F666-B062-A881-EABAE1396965}"/>
          </ac:cxnSpMkLst>
        </pc:cxnChg>
        <pc:cxnChg chg="add mod">
          <ac:chgData name="原口 俊樹" userId="565e9abb-7d43-4d93-ba42-f3a4c75dfb0e" providerId="ADAL" clId="{B8F321E6-F829-499A-849B-97E6585F6F80}" dt="2022-06-09T08:51:42.992" v="14539" actId="1076"/>
          <ac:cxnSpMkLst>
            <pc:docMk/>
            <pc:sldMk cId="1142264493" sldId="303"/>
            <ac:cxnSpMk id="107" creationId="{ED32EBA8-1CB3-29AA-CFD8-FA1E49CEE96B}"/>
          </ac:cxnSpMkLst>
        </pc:cxnChg>
        <pc:cxnChg chg="add mod">
          <ac:chgData name="原口 俊樹" userId="565e9abb-7d43-4d93-ba42-f3a4c75dfb0e" providerId="ADAL" clId="{B8F321E6-F829-499A-849B-97E6585F6F80}" dt="2022-06-09T08:51:42.992" v="14539" actId="1076"/>
          <ac:cxnSpMkLst>
            <pc:docMk/>
            <pc:sldMk cId="1142264493" sldId="303"/>
            <ac:cxnSpMk id="108" creationId="{8FF5B9F1-E1E9-497D-3C36-EAFF68150CA4}"/>
          </ac:cxnSpMkLst>
        </pc:cxnChg>
        <pc:cxnChg chg="add mod">
          <ac:chgData name="原口 俊樹" userId="565e9abb-7d43-4d93-ba42-f3a4c75dfb0e" providerId="ADAL" clId="{B8F321E6-F829-499A-849B-97E6585F6F80}" dt="2022-06-09T08:51:42.992" v="14539" actId="1076"/>
          <ac:cxnSpMkLst>
            <pc:docMk/>
            <pc:sldMk cId="1142264493" sldId="303"/>
            <ac:cxnSpMk id="109" creationId="{C191D5CD-28E9-3936-295A-64DA53F35C0C}"/>
          </ac:cxnSpMkLst>
        </pc:cxnChg>
        <pc:cxnChg chg="add mod">
          <ac:chgData name="原口 俊樹" userId="565e9abb-7d43-4d93-ba42-f3a4c75dfb0e" providerId="ADAL" clId="{B8F321E6-F829-499A-849B-97E6585F6F80}" dt="2022-06-09T08:51:42.992" v="14539" actId="1076"/>
          <ac:cxnSpMkLst>
            <pc:docMk/>
            <pc:sldMk cId="1142264493" sldId="303"/>
            <ac:cxnSpMk id="110" creationId="{E0617286-DB1C-A56C-CF26-97E5C36F6AA3}"/>
          </ac:cxnSpMkLst>
        </pc:cxnChg>
        <pc:cxnChg chg="add mod">
          <ac:chgData name="原口 俊樹" userId="565e9abb-7d43-4d93-ba42-f3a4c75dfb0e" providerId="ADAL" clId="{B8F321E6-F829-499A-849B-97E6585F6F80}" dt="2022-06-09T08:51:42.992" v="14539" actId="1076"/>
          <ac:cxnSpMkLst>
            <pc:docMk/>
            <pc:sldMk cId="1142264493" sldId="303"/>
            <ac:cxnSpMk id="111" creationId="{325BF230-F7A5-7A56-A369-43B9C1CB13A0}"/>
          </ac:cxnSpMkLst>
        </pc:cxnChg>
        <pc:cxnChg chg="add mod">
          <ac:chgData name="原口 俊樹" userId="565e9abb-7d43-4d93-ba42-f3a4c75dfb0e" providerId="ADAL" clId="{B8F321E6-F829-499A-849B-97E6585F6F80}" dt="2022-06-09T08:51:42.992" v="14539" actId="1076"/>
          <ac:cxnSpMkLst>
            <pc:docMk/>
            <pc:sldMk cId="1142264493" sldId="303"/>
            <ac:cxnSpMk id="112" creationId="{BD71C5CF-444E-FAD8-9AE6-F88B57B8E2A2}"/>
          </ac:cxnSpMkLst>
        </pc:cxnChg>
        <pc:cxnChg chg="add mod">
          <ac:chgData name="原口 俊樹" userId="565e9abb-7d43-4d93-ba42-f3a4c75dfb0e" providerId="ADAL" clId="{B8F321E6-F829-499A-849B-97E6585F6F80}" dt="2022-06-09T08:51:42.992" v="14539" actId="1076"/>
          <ac:cxnSpMkLst>
            <pc:docMk/>
            <pc:sldMk cId="1142264493" sldId="303"/>
            <ac:cxnSpMk id="113" creationId="{DEDC4186-0B00-336B-5AC0-C9B3994CEA2F}"/>
          </ac:cxnSpMkLst>
        </pc:cxnChg>
        <pc:cxnChg chg="add mod">
          <ac:chgData name="原口 俊樹" userId="565e9abb-7d43-4d93-ba42-f3a4c75dfb0e" providerId="ADAL" clId="{B8F321E6-F829-499A-849B-97E6585F6F80}" dt="2022-06-09T08:51:42.992" v="14539" actId="1076"/>
          <ac:cxnSpMkLst>
            <pc:docMk/>
            <pc:sldMk cId="1142264493" sldId="303"/>
            <ac:cxnSpMk id="114" creationId="{E9CFA948-302E-6C19-8C4C-A6D05A721BC6}"/>
          </ac:cxnSpMkLst>
        </pc:cxnChg>
        <pc:cxnChg chg="add mod">
          <ac:chgData name="原口 俊樹" userId="565e9abb-7d43-4d93-ba42-f3a4c75dfb0e" providerId="ADAL" clId="{B8F321E6-F829-499A-849B-97E6585F6F80}" dt="2022-06-09T08:51:42.992" v="14539" actId="1076"/>
          <ac:cxnSpMkLst>
            <pc:docMk/>
            <pc:sldMk cId="1142264493" sldId="303"/>
            <ac:cxnSpMk id="115" creationId="{D3D752B1-6497-2A5F-18A6-0332C5FE4425}"/>
          </ac:cxnSpMkLst>
        </pc:cxnChg>
        <pc:cxnChg chg="add mod">
          <ac:chgData name="原口 俊樹" userId="565e9abb-7d43-4d93-ba42-f3a4c75dfb0e" providerId="ADAL" clId="{B8F321E6-F829-499A-849B-97E6585F6F80}" dt="2022-06-09T08:51:42.992" v="14539" actId="1076"/>
          <ac:cxnSpMkLst>
            <pc:docMk/>
            <pc:sldMk cId="1142264493" sldId="303"/>
            <ac:cxnSpMk id="117" creationId="{F3C58DFB-2FDB-DF65-6500-544FD9E760F5}"/>
          </ac:cxnSpMkLst>
        </pc:cxnChg>
        <pc:cxnChg chg="add mod">
          <ac:chgData name="原口 俊樹" userId="565e9abb-7d43-4d93-ba42-f3a4c75dfb0e" providerId="ADAL" clId="{B8F321E6-F829-499A-849B-97E6585F6F80}" dt="2022-06-09T08:51:42.992" v="14539" actId="1076"/>
          <ac:cxnSpMkLst>
            <pc:docMk/>
            <pc:sldMk cId="1142264493" sldId="303"/>
            <ac:cxnSpMk id="119" creationId="{5A426FB0-02F1-22C9-DB17-750686491651}"/>
          </ac:cxnSpMkLst>
        </pc:cxnChg>
        <pc:cxnChg chg="add mod">
          <ac:chgData name="原口 俊樹" userId="565e9abb-7d43-4d93-ba42-f3a4c75dfb0e" providerId="ADAL" clId="{B8F321E6-F829-499A-849B-97E6585F6F80}" dt="2022-06-09T08:51:42.992" v="14539" actId="1076"/>
          <ac:cxnSpMkLst>
            <pc:docMk/>
            <pc:sldMk cId="1142264493" sldId="303"/>
            <ac:cxnSpMk id="120" creationId="{A7DC784C-D093-0A0B-7FD7-03B79072B259}"/>
          </ac:cxnSpMkLst>
        </pc:cxnChg>
        <pc:cxnChg chg="add del mod">
          <ac:chgData name="原口 俊樹" userId="565e9abb-7d43-4d93-ba42-f3a4c75dfb0e" providerId="ADAL" clId="{B8F321E6-F829-499A-849B-97E6585F6F80}" dt="2022-06-09T08:47:45.300" v="14486" actId="478"/>
          <ac:cxnSpMkLst>
            <pc:docMk/>
            <pc:sldMk cId="1142264493" sldId="303"/>
            <ac:cxnSpMk id="122" creationId="{96B07284-E18E-C648-558C-58F1437149CE}"/>
          </ac:cxnSpMkLst>
        </pc:cxnChg>
        <pc:cxnChg chg="add mod">
          <ac:chgData name="原口 俊樹" userId="565e9abb-7d43-4d93-ba42-f3a4c75dfb0e" providerId="ADAL" clId="{B8F321E6-F829-499A-849B-97E6585F6F80}" dt="2022-06-09T08:51:42.992" v="14539" actId="1076"/>
          <ac:cxnSpMkLst>
            <pc:docMk/>
            <pc:sldMk cId="1142264493" sldId="303"/>
            <ac:cxnSpMk id="123" creationId="{F08867A1-6797-2922-269C-D9DFAB8BBA60}"/>
          </ac:cxnSpMkLst>
        </pc:cxnChg>
        <pc:cxnChg chg="add mod">
          <ac:chgData name="原口 俊樹" userId="565e9abb-7d43-4d93-ba42-f3a4c75dfb0e" providerId="ADAL" clId="{B8F321E6-F829-499A-849B-97E6585F6F80}" dt="2022-06-09T08:51:42.992" v="14539" actId="1076"/>
          <ac:cxnSpMkLst>
            <pc:docMk/>
            <pc:sldMk cId="1142264493" sldId="303"/>
            <ac:cxnSpMk id="124" creationId="{606BE118-5410-5599-CCAC-037CCB20047A}"/>
          </ac:cxnSpMkLst>
        </pc:cxnChg>
        <pc:cxnChg chg="add mod">
          <ac:chgData name="原口 俊樹" userId="565e9abb-7d43-4d93-ba42-f3a4c75dfb0e" providerId="ADAL" clId="{B8F321E6-F829-499A-849B-97E6585F6F80}" dt="2022-06-09T08:51:42.992" v="14539" actId="1076"/>
          <ac:cxnSpMkLst>
            <pc:docMk/>
            <pc:sldMk cId="1142264493" sldId="303"/>
            <ac:cxnSpMk id="125" creationId="{8BC8A33E-0E24-9A8A-67DA-6822098D99F5}"/>
          </ac:cxnSpMkLst>
        </pc:cxnChg>
        <pc:cxnChg chg="add mod">
          <ac:chgData name="原口 俊樹" userId="565e9abb-7d43-4d93-ba42-f3a4c75dfb0e" providerId="ADAL" clId="{B8F321E6-F829-499A-849B-97E6585F6F80}" dt="2022-06-09T08:51:42.992" v="14539" actId="1076"/>
          <ac:cxnSpMkLst>
            <pc:docMk/>
            <pc:sldMk cId="1142264493" sldId="303"/>
            <ac:cxnSpMk id="126" creationId="{A44F3B94-A978-9ECA-17BC-A8A7E591D6D2}"/>
          </ac:cxnSpMkLst>
        </pc:cxnChg>
        <pc:cxnChg chg="add mod">
          <ac:chgData name="原口 俊樹" userId="565e9abb-7d43-4d93-ba42-f3a4c75dfb0e" providerId="ADAL" clId="{B8F321E6-F829-499A-849B-97E6585F6F80}" dt="2022-06-09T08:51:42.992" v="14539" actId="1076"/>
          <ac:cxnSpMkLst>
            <pc:docMk/>
            <pc:sldMk cId="1142264493" sldId="303"/>
            <ac:cxnSpMk id="127" creationId="{2E2D6CA5-FCE3-14D1-A853-F55905B2C178}"/>
          </ac:cxnSpMkLst>
        </pc:cxnChg>
        <pc:cxnChg chg="add mod">
          <ac:chgData name="原口 俊樹" userId="565e9abb-7d43-4d93-ba42-f3a4c75dfb0e" providerId="ADAL" clId="{B8F321E6-F829-499A-849B-97E6585F6F80}" dt="2022-06-09T08:51:42.992" v="14539" actId="1076"/>
          <ac:cxnSpMkLst>
            <pc:docMk/>
            <pc:sldMk cId="1142264493" sldId="303"/>
            <ac:cxnSpMk id="128" creationId="{F3006909-C21B-CAF7-BE3D-6B6CB0835A57}"/>
          </ac:cxnSpMkLst>
        </pc:cxnChg>
        <pc:cxnChg chg="add mod">
          <ac:chgData name="原口 俊樹" userId="565e9abb-7d43-4d93-ba42-f3a4c75dfb0e" providerId="ADAL" clId="{B8F321E6-F829-499A-849B-97E6585F6F80}" dt="2022-06-09T08:51:42.992" v="14539" actId="1076"/>
          <ac:cxnSpMkLst>
            <pc:docMk/>
            <pc:sldMk cId="1142264493" sldId="303"/>
            <ac:cxnSpMk id="129" creationId="{633E632B-CEA3-F533-F2E9-31FC030ED837}"/>
          </ac:cxnSpMkLst>
        </pc:cxnChg>
        <pc:cxnChg chg="add mod">
          <ac:chgData name="原口 俊樹" userId="565e9abb-7d43-4d93-ba42-f3a4c75dfb0e" providerId="ADAL" clId="{B8F321E6-F829-499A-849B-97E6585F6F80}" dt="2022-06-09T08:51:42.992" v="14539" actId="1076"/>
          <ac:cxnSpMkLst>
            <pc:docMk/>
            <pc:sldMk cId="1142264493" sldId="303"/>
            <ac:cxnSpMk id="130" creationId="{5E4961C2-288B-52EA-9E93-D80213788034}"/>
          </ac:cxnSpMkLst>
        </pc:cxnChg>
        <pc:cxnChg chg="add mod">
          <ac:chgData name="原口 俊樹" userId="565e9abb-7d43-4d93-ba42-f3a4c75dfb0e" providerId="ADAL" clId="{B8F321E6-F829-499A-849B-97E6585F6F80}" dt="2022-06-09T08:51:42.992" v="14539" actId="1076"/>
          <ac:cxnSpMkLst>
            <pc:docMk/>
            <pc:sldMk cId="1142264493" sldId="303"/>
            <ac:cxnSpMk id="131" creationId="{37697717-0291-0846-A9EF-6A4BD8F25AAE}"/>
          </ac:cxnSpMkLst>
        </pc:cxnChg>
        <pc:cxnChg chg="add mod">
          <ac:chgData name="原口 俊樹" userId="565e9abb-7d43-4d93-ba42-f3a4c75dfb0e" providerId="ADAL" clId="{B8F321E6-F829-499A-849B-97E6585F6F80}" dt="2022-06-09T08:51:42.992" v="14539" actId="1076"/>
          <ac:cxnSpMkLst>
            <pc:docMk/>
            <pc:sldMk cId="1142264493" sldId="303"/>
            <ac:cxnSpMk id="132" creationId="{636FA624-D6D9-E650-2434-05AA213CCAFB}"/>
          </ac:cxnSpMkLst>
        </pc:cxnChg>
        <pc:cxnChg chg="add mod">
          <ac:chgData name="原口 俊樹" userId="565e9abb-7d43-4d93-ba42-f3a4c75dfb0e" providerId="ADAL" clId="{B8F321E6-F829-499A-849B-97E6585F6F80}" dt="2022-06-09T08:51:42.992" v="14539" actId="1076"/>
          <ac:cxnSpMkLst>
            <pc:docMk/>
            <pc:sldMk cId="1142264493" sldId="303"/>
            <ac:cxnSpMk id="223" creationId="{9624328F-CC0F-5921-6A15-3878EBAE72A9}"/>
          </ac:cxnSpMkLst>
        </pc:cxnChg>
      </pc:sldChg>
      <pc:sldChg chg="addSp delSp modSp add mod ord modTransition">
        <pc:chgData name="原口 俊樹" userId="565e9abb-7d43-4d93-ba42-f3a4c75dfb0e" providerId="ADAL" clId="{B8F321E6-F829-499A-849B-97E6585F6F80}" dt="2022-07-05T08:25:00.952" v="36912"/>
        <pc:sldMkLst>
          <pc:docMk/>
          <pc:sldMk cId="810340081" sldId="304"/>
        </pc:sldMkLst>
        <pc:spChg chg="add del mod">
          <ac:chgData name="原口 俊樹" userId="565e9abb-7d43-4d93-ba42-f3a4c75dfb0e" providerId="ADAL" clId="{B8F321E6-F829-499A-849B-97E6585F6F80}" dt="2022-06-14T08:51:41.240" v="30062"/>
          <ac:spMkLst>
            <pc:docMk/>
            <pc:sldMk cId="810340081" sldId="304"/>
            <ac:spMk id="3" creationId="{BE7D8707-196D-4DE5-A882-127F27734405}"/>
          </ac:spMkLst>
        </pc:spChg>
        <pc:spChg chg="mod">
          <ac:chgData name="原口 俊樹" userId="565e9abb-7d43-4d93-ba42-f3a4c75dfb0e" providerId="ADAL" clId="{B8F321E6-F829-499A-849B-97E6585F6F80}" dt="2022-06-16T00:59:04.851" v="32184"/>
          <ac:spMkLst>
            <pc:docMk/>
            <pc:sldMk cId="810340081" sldId="304"/>
            <ac:spMk id="16" creationId="{9302FA7B-67A3-1D37-13E7-DBCC47DAB6F3}"/>
          </ac:spMkLst>
        </pc:spChg>
        <pc:spChg chg="mod">
          <ac:chgData name="原口 俊樹" userId="565e9abb-7d43-4d93-ba42-f3a4c75dfb0e" providerId="ADAL" clId="{B8F321E6-F829-499A-849B-97E6585F6F80}" dt="2022-06-09T08:58:44.412" v="14545" actId="1076"/>
          <ac:spMkLst>
            <pc:docMk/>
            <pc:sldMk cId="810340081" sldId="304"/>
            <ac:spMk id="23" creationId="{ED475DB5-DF5A-A34B-D9D6-0CEBCB4C72BC}"/>
          </ac:spMkLst>
        </pc:spChg>
        <pc:spChg chg="mod">
          <ac:chgData name="原口 俊樹" userId="565e9abb-7d43-4d93-ba42-f3a4c75dfb0e" providerId="ADAL" clId="{B8F321E6-F829-499A-849B-97E6585F6F80}" dt="2022-06-09T08:58:44.412" v="14545" actId="1076"/>
          <ac:spMkLst>
            <pc:docMk/>
            <pc:sldMk cId="810340081" sldId="304"/>
            <ac:spMk id="24" creationId="{CB521677-7222-2F50-AA53-CD09734817B8}"/>
          </ac:spMkLst>
        </pc:spChg>
        <pc:spChg chg="mod">
          <ac:chgData name="原口 俊樹" userId="565e9abb-7d43-4d93-ba42-f3a4c75dfb0e" providerId="ADAL" clId="{B8F321E6-F829-499A-849B-97E6585F6F80}" dt="2022-06-09T09:04:43.924" v="14550" actId="1582"/>
          <ac:spMkLst>
            <pc:docMk/>
            <pc:sldMk cId="810340081" sldId="304"/>
            <ac:spMk id="25" creationId="{A3BD7A95-6DC2-8707-49CE-56F76A0B8E1B}"/>
          </ac:spMkLst>
        </pc:spChg>
        <pc:spChg chg="mod">
          <ac:chgData name="原口 俊樹" userId="565e9abb-7d43-4d93-ba42-f3a4c75dfb0e" providerId="ADAL" clId="{B8F321E6-F829-499A-849B-97E6585F6F80}" dt="2022-06-09T08:58:44.412" v="14545" actId="1076"/>
          <ac:spMkLst>
            <pc:docMk/>
            <pc:sldMk cId="810340081" sldId="304"/>
            <ac:spMk id="27" creationId="{101DCF23-AF99-27A2-7738-437D940F1E51}"/>
          </ac:spMkLst>
        </pc:spChg>
        <pc:spChg chg="mod">
          <ac:chgData name="原口 俊樹" userId="565e9abb-7d43-4d93-ba42-f3a4c75dfb0e" providerId="ADAL" clId="{B8F321E6-F829-499A-849B-97E6585F6F80}" dt="2022-06-09T08:58:44.412" v="14545" actId="1076"/>
          <ac:spMkLst>
            <pc:docMk/>
            <pc:sldMk cId="810340081" sldId="304"/>
            <ac:spMk id="28" creationId="{DF4A3ED7-C4A0-528A-6990-2769B3413EB3}"/>
          </ac:spMkLst>
        </pc:spChg>
        <pc:spChg chg="mod">
          <ac:chgData name="原口 俊樹" userId="565e9abb-7d43-4d93-ba42-f3a4c75dfb0e" providerId="ADAL" clId="{B8F321E6-F829-499A-849B-97E6585F6F80}" dt="2022-06-09T08:58:44.412" v="14545" actId="1076"/>
          <ac:spMkLst>
            <pc:docMk/>
            <pc:sldMk cId="810340081" sldId="304"/>
            <ac:spMk id="29" creationId="{8B023A8D-E2AF-AAB8-E89C-1A725DDDCC49}"/>
          </ac:spMkLst>
        </pc:spChg>
        <pc:spChg chg="mod">
          <ac:chgData name="原口 俊樹" userId="565e9abb-7d43-4d93-ba42-f3a4c75dfb0e" providerId="ADAL" clId="{B8F321E6-F829-499A-849B-97E6585F6F80}" dt="2022-06-09T08:58:44.412" v="14545" actId="1076"/>
          <ac:spMkLst>
            <pc:docMk/>
            <pc:sldMk cId="810340081" sldId="304"/>
            <ac:spMk id="30" creationId="{6D17CAFB-407E-7B51-BC18-AD6AFEF5E1DF}"/>
          </ac:spMkLst>
        </pc:spChg>
        <pc:spChg chg="mod">
          <ac:chgData name="原口 俊樹" userId="565e9abb-7d43-4d93-ba42-f3a4c75dfb0e" providerId="ADAL" clId="{B8F321E6-F829-499A-849B-97E6585F6F80}" dt="2022-06-09T08:58:44.412" v="14545" actId="1076"/>
          <ac:spMkLst>
            <pc:docMk/>
            <pc:sldMk cId="810340081" sldId="304"/>
            <ac:spMk id="31" creationId="{A7395800-60C8-0D7A-7A59-8677AF14E506}"/>
          </ac:spMkLst>
        </pc:spChg>
        <pc:spChg chg="mod">
          <ac:chgData name="原口 俊樹" userId="565e9abb-7d43-4d93-ba42-f3a4c75dfb0e" providerId="ADAL" clId="{B8F321E6-F829-499A-849B-97E6585F6F80}" dt="2022-06-09T08:58:44.412" v="14545" actId="1076"/>
          <ac:spMkLst>
            <pc:docMk/>
            <pc:sldMk cId="810340081" sldId="304"/>
            <ac:spMk id="32" creationId="{A8D7DD18-94C7-928A-4F7B-8B64923293E3}"/>
          </ac:spMkLst>
        </pc:spChg>
        <pc:spChg chg="mod">
          <ac:chgData name="原口 俊樹" userId="565e9abb-7d43-4d93-ba42-f3a4c75dfb0e" providerId="ADAL" clId="{B8F321E6-F829-499A-849B-97E6585F6F80}" dt="2022-06-09T08:58:44.412" v="14545" actId="1076"/>
          <ac:spMkLst>
            <pc:docMk/>
            <pc:sldMk cId="810340081" sldId="304"/>
            <ac:spMk id="33" creationId="{CA568FEA-5D67-8B69-7C0F-391D341B7DF5}"/>
          </ac:spMkLst>
        </pc:spChg>
        <pc:spChg chg="mod">
          <ac:chgData name="原口 俊樹" userId="565e9abb-7d43-4d93-ba42-f3a4c75dfb0e" providerId="ADAL" clId="{B8F321E6-F829-499A-849B-97E6585F6F80}" dt="2022-06-09T08:58:44.412" v="14545" actId="1076"/>
          <ac:spMkLst>
            <pc:docMk/>
            <pc:sldMk cId="810340081" sldId="304"/>
            <ac:spMk id="34" creationId="{85AE73CA-BC27-7167-9D22-A2BAAC247F44}"/>
          </ac:spMkLst>
        </pc:spChg>
        <pc:spChg chg="mod">
          <ac:chgData name="原口 俊樹" userId="565e9abb-7d43-4d93-ba42-f3a4c75dfb0e" providerId="ADAL" clId="{B8F321E6-F829-499A-849B-97E6585F6F80}" dt="2022-06-09T08:58:44.412" v="14545" actId="1076"/>
          <ac:spMkLst>
            <pc:docMk/>
            <pc:sldMk cId="810340081" sldId="304"/>
            <ac:spMk id="35" creationId="{A59AB649-C01E-B11F-436B-F5455D4BAE53}"/>
          </ac:spMkLst>
        </pc:spChg>
        <pc:spChg chg="mod">
          <ac:chgData name="原口 俊樹" userId="565e9abb-7d43-4d93-ba42-f3a4c75dfb0e" providerId="ADAL" clId="{B8F321E6-F829-499A-849B-97E6585F6F80}" dt="2022-06-09T08:58:44.412" v="14545" actId="1076"/>
          <ac:spMkLst>
            <pc:docMk/>
            <pc:sldMk cId="810340081" sldId="304"/>
            <ac:spMk id="36" creationId="{EDBB14F8-4C2B-80D2-F5BC-A91F4D62B311}"/>
          </ac:spMkLst>
        </pc:spChg>
        <pc:spChg chg="mod">
          <ac:chgData name="原口 俊樹" userId="565e9abb-7d43-4d93-ba42-f3a4c75dfb0e" providerId="ADAL" clId="{B8F321E6-F829-499A-849B-97E6585F6F80}" dt="2022-06-09T08:58:44.412" v="14545" actId="1076"/>
          <ac:spMkLst>
            <pc:docMk/>
            <pc:sldMk cId="810340081" sldId="304"/>
            <ac:spMk id="37" creationId="{A624DF11-9E91-9C6E-0FD3-680B98B2005F}"/>
          </ac:spMkLst>
        </pc:spChg>
        <pc:spChg chg="mod">
          <ac:chgData name="原口 俊樹" userId="565e9abb-7d43-4d93-ba42-f3a4c75dfb0e" providerId="ADAL" clId="{B8F321E6-F829-499A-849B-97E6585F6F80}" dt="2022-06-09T08:58:44.412" v="14545" actId="1076"/>
          <ac:spMkLst>
            <pc:docMk/>
            <pc:sldMk cId="810340081" sldId="304"/>
            <ac:spMk id="38" creationId="{C48CB272-CBDE-6C96-D22F-62437C8D81A3}"/>
          </ac:spMkLst>
        </pc:spChg>
        <pc:spChg chg="mod">
          <ac:chgData name="原口 俊樹" userId="565e9abb-7d43-4d93-ba42-f3a4c75dfb0e" providerId="ADAL" clId="{B8F321E6-F829-499A-849B-97E6585F6F80}" dt="2022-06-09T08:58:44.412" v="14545" actId="1076"/>
          <ac:spMkLst>
            <pc:docMk/>
            <pc:sldMk cId="810340081" sldId="304"/>
            <ac:spMk id="39" creationId="{C9FB8DDD-1F8E-E3CC-8580-79DD11F469B9}"/>
          </ac:spMkLst>
        </pc:spChg>
        <pc:spChg chg="mod">
          <ac:chgData name="原口 俊樹" userId="565e9abb-7d43-4d93-ba42-f3a4c75dfb0e" providerId="ADAL" clId="{B8F321E6-F829-499A-849B-97E6585F6F80}" dt="2022-06-09T08:58:44.412" v="14545" actId="1076"/>
          <ac:spMkLst>
            <pc:docMk/>
            <pc:sldMk cId="810340081" sldId="304"/>
            <ac:spMk id="40" creationId="{8C469BB5-9952-42D8-BA0C-2B9FF1DF9ED0}"/>
          </ac:spMkLst>
        </pc:spChg>
        <pc:spChg chg="mod">
          <ac:chgData name="原口 俊樹" userId="565e9abb-7d43-4d93-ba42-f3a4c75dfb0e" providerId="ADAL" clId="{B8F321E6-F829-499A-849B-97E6585F6F80}" dt="2022-06-09T09:04:07.465" v="14547" actId="14100"/>
          <ac:spMkLst>
            <pc:docMk/>
            <pc:sldMk cId="810340081" sldId="304"/>
            <ac:spMk id="41" creationId="{A451599E-6081-8E79-9E22-0B324133064D}"/>
          </ac:spMkLst>
        </pc:spChg>
        <pc:spChg chg="mod">
          <ac:chgData name="原口 俊樹" userId="565e9abb-7d43-4d93-ba42-f3a4c75dfb0e" providerId="ADAL" clId="{B8F321E6-F829-499A-849B-97E6585F6F80}" dt="2022-06-09T09:04:32.245" v="14549" actId="1076"/>
          <ac:spMkLst>
            <pc:docMk/>
            <pc:sldMk cId="810340081" sldId="304"/>
            <ac:spMk id="42" creationId="{0FB6BB4F-FE99-9D66-3200-D18EF84290A1}"/>
          </ac:spMkLst>
        </pc:spChg>
        <pc:spChg chg="mod">
          <ac:chgData name="原口 俊樹" userId="565e9abb-7d43-4d93-ba42-f3a4c75dfb0e" providerId="ADAL" clId="{B8F321E6-F829-499A-849B-97E6585F6F80}" dt="2022-06-09T08:58:44.412" v="14545" actId="1076"/>
          <ac:spMkLst>
            <pc:docMk/>
            <pc:sldMk cId="810340081" sldId="304"/>
            <ac:spMk id="43" creationId="{8855573C-0470-68AA-AEB3-CF6854017D6D}"/>
          </ac:spMkLst>
        </pc:spChg>
        <pc:spChg chg="mod">
          <ac:chgData name="原口 俊樹" userId="565e9abb-7d43-4d93-ba42-f3a4c75dfb0e" providerId="ADAL" clId="{B8F321E6-F829-499A-849B-97E6585F6F80}" dt="2022-06-09T08:58:44.412" v="14545" actId="1076"/>
          <ac:spMkLst>
            <pc:docMk/>
            <pc:sldMk cId="810340081" sldId="304"/>
            <ac:spMk id="45" creationId="{975BA8AF-2FD7-8CF1-43BC-48A20C3C821E}"/>
          </ac:spMkLst>
        </pc:spChg>
        <pc:spChg chg="mod">
          <ac:chgData name="原口 俊樹" userId="565e9abb-7d43-4d93-ba42-f3a4c75dfb0e" providerId="ADAL" clId="{B8F321E6-F829-499A-849B-97E6585F6F80}" dt="2022-06-09T08:58:44.412" v="14545" actId="1076"/>
          <ac:spMkLst>
            <pc:docMk/>
            <pc:sldMk cId="810340081" sldId="304"/>
            <ac:spMk id="46" creationId="{11931E22-2F1E-8A07-713D-1D9E6A2F839F}"/>
          </ac:spMkLst>
        </pc:spChg>
        <pc:spChg chg="mod">
          <ac:chgData name="原口 俊樹" userId="565e9abb-7d43-4d93-ba42-f3a4c75dfb0e" providerId="ADAL" clId="{B8F321E6-F829-499A-849B-97E6585F6F80}" dt="2022-06-09T08:58:44.412" v="14545" actId="1076"/>
          <ac:spMkLst>
            <pc:docMk/>
            <pc:sldMk cId="810340081" sldId="304"/>
            <ac:spMk id="48" creationId="{DC50125E-1BF8-1671-392B-1F4CB0EAA7F4}"/>
          </ac:spMkLst>
        </pc:spChg>
        <pc:spChg chg="mod">
          <ac:chgData name="原口 俊樹" userId="565e9abb-7d43-4d93-ba42-f3a4c75dfb0e" providerId="ADAL" clId="{B8F321E6-F829-499A-849B-97E6585F6F80}" dt="2022-06-09T08:58:44.412" v="14545" actId="1076"/>
          <ac:spMkLst>
            <pc:docMk/>
            <pc:sldMk cId="810340081" sldId="304"/>
            <ac:spMk id="49" creationId="{4656185F-38CE-3618-B6A0-5CF16A17667B}"/>
          </ac:spMkLst>
        </pc:spChg>
        <pc:spChg chg="mod">
          <ac:chgData name="原口 俊樹" userId="565e9abb-7d43-4d93-ba42-f3a4c75dfb0e" providerId="ADAL" clId="{B8F321E6-F829-499A-849B-97E6585F6F80}" dt="2022-06-09T08:58:44.412" v="14545" actId="1076"/>
          <ac:spMkLst>
            <pc:docMk/>
            <pc:sldMk cId="810340081" sldId="304"/>
            <ac:spMk id="51" creationId="{87C9DF00-CE48-3795-47BF-B7698A9222BA}"/>
          </ac:spMkLst>
        </pc:spChg>
        <pc:spChg chg="mod">
          <ac:chgData name="原口 俊樹" userId="565e9abb-7d43-4d93-ba42-f3a4c75dfb0e" providerId="ADAL" clId="{B8F321E6-F829-499A-849B-97E6585F6F80}" dt="2022-06-09T08:58:44.412" v="14545" actId="1076"/>
          <ac:spMkLst>
            <pc:docMk/>
            <pc:sldMk cId="810340081" sldId="304"/>
            <ac:spMk id="53" creationId="{AFC87E74-4EB3-D0ED-C073-CD98D4EFF258}"/>
          </ac:spMkLst>
        </pc:spChg>
        <pc:spChg chg="mod">
          <ac:chgData name="原口 俊樹" userId="565e9abb-7d43-4d93-ba42-f3a4c75dfb0e" providerId="ADAL" clId="{B8F321E6-F829-499A-849B-97E6585F6F80}" dt="2022-06-09T08:58:44.412" v="14545" actId="1076"/>
          <ac:spMkLst>
            <pc:docMk/>
            <pc:sldMk cId="810340081" sldId="304"/>
            <ac:spMk id="54" creationId="{14E7F38D-F62C-7E2E-0068-35A9D93107F4}"/>
          </ac:spMkLst>
        </pc:spChg>
        <pc:spChg chg="mod">
          <ac:chgData name="原口 俊樹" userId="565e9abb-7d43-4d93-ba42-f3a4c75dfb0e" providerId="ADAL" clId="{B8F321E6-F829-499A-849B-97E6585F6F80}" dt="2022-06-09T08:58:44.412" v="14545" actId="1076"/>
          <ac:spMkLst>
            <pc:docMk/>
            <pc:sldMk cId="810340081" sldId="304"/>
            <ac:spMk id="56" creationId="{1EFCD557-7814-2D77-234E-9BE33F8AF761}"/>
          </ac:spMkLst>
        </pc:spChg>
        <pc:spChg chg="mod">
          <ac:chgData name="原口 俊樹" userId="565e9abb-7d43-4d93-ba42-f3a4c75dfb0e" providerId="ADAL" clId="{B8F321E6-F829-499A-849B-97E6585F6F80}" dt="2022-06-09T08:58:44.412" v="14545" actId="1076"/>
          <ac:spMkLst>
            <pc:docMk/>
            <pc:sldMk cId="810340081" sldId="304"/>
            <ac:spMk id="57" creationId="{E173E812-DF4C-7204-68C9-A5F6ED54BD1A}"/>
          </ac:spMkLst>
        </pc:spChg>
        <pc:spChg chg="mod">
          <ac:chgData name="原口 俊樹" userId="565e9abb-7d43-4d93-ba42-f3a4c75dfb0e" providerId="ADAL" clId="{B8F321E6-F829-499A-849B-97E6585F6F80}" dt="2022-06-09T08:58:44.412" v="14545" actId="1076"/>
          <ac:spMkLst>
            <pc:docMk/>
            <pc:sldMk cId="810340081" sldId="304"/>
            <ac:spMk id="58" creationId="{95738B02-2FEF-6B79-BA1C-8F4455BC418A}"/>
          </ac:spMkLst>
        </pc:spChg>
        <pc:spChg chg="mod">
          <ac:chgData name="原口 俊樹" userId="565e9abb-7d43-4d93-ba42-f3a4c75dfb0e" providerId="ADAL" clId="{B8F321E6-F829-499A-849B-97E6585F6F80}" dt="2022-06-09T08:58:44.412" v="14545" actId="1076"/>
          <ac:spMkLst>
            <pc:docMk/>
            <pc:sldMk cId="810340081" sldId="304"/>
            <ac:spMk id="59" creationId="{073E5BB0-016E-66C1-730F-219E03DAFBDC}"/>
          </ac:spMkLst>
        </pc:spChg>
        <pc:spChg chg="mod">
          <ac:chgData name="原口 俊樹" userId="565e9abb-7d43-4d93-ba42-f3a4c75dfb0e" providerId="ADAL" clId="{B8F321E6-F829-499A-849B-97E6585F6F80}" dt="2022-06-09T08:58:44.412" v="14545" actId="1076"/>
          <ac:spMkLst>
            <pc:docMk/>
            <pc:sldMk cId="810340081" sldId="304"/>
            <ac:spMk id="60" creationId="{C5348E7B-45FC-4656-A20E-9D265671AB3F}"/>
          </ac:spMkLst>
        </pc:spChg>
        <pc:spChg chg="mod">
          <ac:chgData name="原口 俊樹" userId="565e9abb-7d43-4d93-ba42-f3a4c75dfb0e" providerId="ADAL" clId="{B8F321E6-F829-499A-849B-97E6585F6F80}" dt="2022-06-09T08:58:44.412" v="14545" actId="1076"/>
          <ac:spMkLst>
            <pc:docMk/>
            <pc:sldMk cId="810340081" sldId="304"/>
            <ac:spMk id="61" creationId="{AFD0DD3A-2227-2CE4-D88E-F6FAA4B0511F}"/>
          </ac:spMkLst>
        </pc:spChg>
        <pc:spChg chg="mod">
          <ac:chgData name="原口 俊樹" userId="565e9abb-7d43-4d93-ba42-f3a4c75dfb0e" providerId="ADAL" clId="{B8F321E6-F829-499A-849B-97E6585F6F80}" dt="2022-06-09T08:58:44.412" v="14545" actId="1076"/>
          <ac:spMkLst>
            <pc:docMk/>
            <pc:sldMk cId="810340081" sldId="304"/>
            <ac:spMk id="62" creationId="{D0F55FA3-C85D-A39E-84BA-32C5A0E2F77D}"/>
          </ac:spMkLst>
        </pc:spChg>
        <pc:spChg chg="mod">
          <ac:chgData name="原口 俊樹" userId="565e9abb-7d43-4d93-ba42-f3a4c75dfb0e" providerId="ADAL" clId="{B8F321E6-F829-499A-849B-97E6585F6F80}" dt="2022-06-09T08:58:44.412" v="14545" actId="1076"/>
          <ac:spMkLst>
            <pc:docMk/>
            <pc:sldMk cId="810340081" sldId="304"/>
            <ac:spMk id="63" creationId="{24F6A712-448C-700E-E205-F7963606F656}"/>
          </ac:spMkLst>
        </pc:spChg>
        <pc:spChg chg="mod">
          <ac:chgData name="原口 俊樹" userId="565e9abb-7d43-4d93-ba42-f3a4c75dfb0e" providerId="ADAL" clId="{B8F321E6-F829-499A-849B-97E6585F6F80}" dt="2022-06-09T08:58:44.412" v="14545" actId="1076"/>
          <ac:spMkLst>
            <pc:docMk/>
            <pc:sldMk cId="810340081" sldId="304"/>
            <ac:spMk id="64" creationId="{8F74C6C7-28DF-F472-04FC-B1784B7AD5A0}"/>
          </ac:spMkLst>
        </pc:spChg>
        <pc:spChg chg="mod">
          <ac:chgData name="原口 俊樹" userId="565e9abb-7d43-4d93-ba42-f3a4c75dfb0e" providerId="ADAL" clId="{B8F321E6-F829-499A-849B-97E6585F6F80}" dt="2022-06-09T08:58:44.412" v="14545" actId="1076"/>
          <ac:spMkLst>
            <pc:docMk/>
            <pc:sldMk cId="810340081" sldId="304"/>
            <ac:spMk id="65" creationId="{20503F91-9CEC-A4CF-9AE9-913B181B60E9}"/>
          </ac:spMkLst>
        </pc:spChg>
        <pc:spChg chg="mod">
          <ac:chgData name="原口 俊樹" userId="565e9abb-7d43-4d93-ba42-f3a4c75dfb0e" providerId="ADAL" clId="{B8F321E6-F829-499A-849B-97E6585F6F80}" dt="2022-06-09T08:58:44.412" v="14545" actId="1076"/>
          <ac:spMkLst>
            <pc:docMk/>
            <pc:sldMk cId="810340081" sldId="304"/>
            <ac:spMk id="66" creationId="{2802A9C2-8B48-CA5B-ACC6-6E670E04DCA7}"/>
          </ac:spMkLst>
        </pc:spChg>
        <pc:spChg chg="mod">
          <ac:chgData name="原口 俊樹" userId="565e9abb-7d43-4d93-ba42-f3a4c75dfb0e" providerId="ADAL" clId="{B8F321E6-F829-499A-849B-97E6585F6F80}" dt="2022-06-09T08:58:44.412" v="14545" actId="1076"/>
          <ac:spMkLst>
            <pc:docMk/>
            <pc:sldMk cId="810340081" sldId="304"/>
            <ac:spMk id="68" creationId="{57298A57-0F80-607A-211B-66F551A5E43C}"/>
          </ac:spMkLst>
        </pc:spChg>
        <pc:spChg chg="mod">
          <ac:chgData name="原口 俊樹" userId="565e9abb-7d43-4d93-ba42-f3a4c75dfb0e" providerId="ADAL" clId="{B8F321E6-F829-499A-849B-97E6585F6F80}" dt="2022-06-09T08:58:44.412" v="14545" actId="1076"/>
          <ac:spMkLst>
            <pc:docMk/>
            <pc:sldMk cId="810340081" sldId="304"/>
            <ac:spMk id="70" creationId="{62294079-9D31-D46B-BBA1-0AA84692FF26}"/>
          </ac:spMkLst>
        </pc:spChg>
        <pc:spChg chg="mod">
          <ac:chgData name="原口 俊樹" userId="565e9abb-7d43-4d93-ba42-f3a4c75dfb0e" providerId="ADAL" clId="{B8F321E6-F829-499A-849B-97E6585F6F80}" dt="2022-06-09T09:04:43.924" v="14550" actId="1582"/>
          <ac:spMkLst>
            <pc:docMk/>
            <pc:sldMk cId="810340081" sldId="304"/>
            <ac:spMk id="71" creationId="{9CF5FC49-500C-8856-86DD-CEA95F618D3C}"/>
          </ac:spMkLst>
        </pc:spChg>
        <pc:spChg chg="mod">
          <ac:chgData name="原口 俊樹" userId="565e9abb-7d43-4d93-ba42-f3a4c75dfb0e" providerId="ADAL" clId="{B8F321E6-F829-499A-849B-97E6585F6F80}" dt="2022-06-09T09:04:56.075" v="14551" actId="1582"/>
          <ac:spMkLst>
            <pc:docMk/>
            <pc:sldMk cId="810340081" sldId="304"/>
            <ac:spMk id="72" creationId="{3E45C154-ECAE-CA71-273B-A55B256F7791}"/>
          </ac:spMkLst>
        </pc:spChg>
        <pc:spChg chg="mod">
          <ac:chgData name="原口 俊樹" userId="565e9abb-7d43-4d93-ba42-f3a4c75dfb0e" providerId="ADAL" clId="{B8F321E6-F829-499A-849B-97E6585F6F80}" dt="2022-06-09T09:04:43.924" v="14550" actId="1582"/>
          <ac:spMkLst>
            <pc:docMk/>
            <pc:sldMk cId="810340081" sldId="304"/>
            <ac:spMk id="73" creationId="{DCA305E6-F715-6BAF-6129-A4690B95A79E}"/>
          </ac:spMkLst>
        </pc:spChg>
        <pc:spChg chg="mod">
          <ac:chgData name="原口 俊樹" userId="565e9abb-7d43-4d93-ba42-f3a4c75dfb0e" providerId="ADAL" clId="{B8F321E6-F829-499A-849B-97E6585F6F80}" dt="2022-06-09T09:04:56.075" v="14551" actId="1582"/>
          <ac:spMkLst>
            <pc:docMk/>
            <pc:sldMk cId="810340081" sldId="304"/>
            <ac:spMk id="74" creationId="{8E37BF4A-989D-9927-0D84-8407DD0DB904}"/>
          </ac:spMkLst>
        </pc:spChg>
        <pc:spChg chg="mod">
          <ac:chgData name="原口 俊樹" userId="565e9abb-7d43-4d93-ba42-f3a4c75dfb0e" providerId="ADAL" clId="{B8F321E6-F829-499A-849B-97E6585F6F80}" dt="2022-06-09T09:04:43.924" v="14550" actId="1582"/>
          <ac:spMkLst>
            <pc:docMk/>
            <pc:sldMk cId="810340081" sldId="304"/>
            <ac:spMk id="75" creationId="{4E3A867B-8298-8E22-296B-DC6E319C1197}"/>
          </ac:spMkLst>
        </pc:spChg>
        <pc:spChg chg="mod">
          <ac:chgData name="原口 俊樹" userId="565e9abb-7d43-4d93-ba42-f3a4c75dfb0e" providerId="ADAL" clId="{B8F321E6-F829-499A-849B-97E6585F6F80}" dt="2022-06-09T09:04:56.075" v="14551" actId="1582"/>
          <ac:spMkLst>
            <pc:docMk/>
            <pc:sldMk cId="810340081" sldId="304"/>
            <ac:spMk id="76" creationId="{A2532BC2-747E-B820-58EA-74FE96564EAB}"/>
          </ac:spMkLst>
        </pc:spChg>
        <pc:spChg chg="mod">
          <ac:chgData name="原口 俊樹" userId="565e9abb-7d43-4d93-ba42-f3a4c75dfb0e" providerId="ADAL" clId="{B8F321E6-F829-499A-849B-97E6585F6F80}" dt="2022-06-09T09:04:43.924" v="14550" actId="1582"/>
          <ac:spMkLst>
            <pc:docMk/>
            <pc:sldMk cId="810340081" sldId="304"/>
            <ac:spMk id="77" creationId="{74A9C2B2-701C-D4BC-3D40-7928B849A61D}"/>
          </ac:spMkLst>
        </pc:spChg>
        <pc:spChg chg="mod">
          <ac:chgData name="原口 俊樹" userId="565e9abb-7d43-4d93-ba42-f3a4c75dfb0e" providerId="ADAL" clId="{B8F321E6-F829-499A-849B-97E6585F6F80}" dt="2022-06-09T09:05:10.833" v="14552" actId="1582"/>
          <ac:spMkLst>
            <pc:docMk/>
            <pc:sldMk cId="810340081" sldId="304"/>
            <ac:spMk id="78" creationId="{CABE8CD1-3D02-87C7-4188-50D79F4DA5F0}"/>
          </ac:spMkLst>
        </pc:spChg>
        <pc:spChg chg="mod">
          <ac:chgData name="原口 俊樹" userId="565e9abb-7d43-4d93-ba42-f3a4c75dfb0e" providerId="ADAL" clId="{B8F321E6-F829-499A-849B-97E6585F6F80}" dt="2022-06-09T09:05:10.833" v="14552" actId="1582"/>
          <ac:spMkLst>
            <pc:docMk/>
            <pc:sldMk cId="810340081" sldId="304"/>
            <ac:spMk id="79" creationId="{6BB850C1-DE47-58FC-18BC-3C11E6A52C7C}"/>
          </ac:spMkLst>
        </pc:spChg>
        <pc:spChg chg="mod">
          <ac:chgData name="原口 俊樹" userId="565e9abb-7d43-4d93-ba42-f3a4c75dfb0e" providerId="ADAL" clId="{B8F321E6-F829-499A-849B-97E6585F6F80}" dt="2022-06-09T09:05:10.833" v="14552" actId="1582"/>
          <ac:spMkLst>
            <pc:docMk/>
            <pc:sldMk cId="810340081" sldId="304"/>
            <ac:spMk id="80" creationId="{F6477D04-D961-8461-E9E6-8B7881767DA6}"/>
          </ac:spMkLst>
        </pc:spChg>
        <pc:spChg chg="mod">
          <ac:chgData name="原口 俊樹" userId="565e9abb-7d43-4d93-ba42-f3a4c75dfb0e" providerId="ADAL" clId="{B8F321E6-F829-499A-849B-97E6585F6F80}" dt="2022-06-09T09:05:10.833" v="14552" actId="1582"/>
          <ac:spMkLst>
            <pc:docMk/>
            <pc:sldMk cId="810340081" sldId="304"/>
            <ac:spMk id="81" creationId="{88C164DA-6680-C14A-D71C-887CD68CD003}"/>
          </ac:spMkLst>
        </pc:spChg>
        <pc:spChg chg="mod">
          <ac:chgData name="原口 俊樹" userId="565e9abb-7d43-4d93-ba42-f3a4c75dfb0e" providerId="ADAL" clId="{B8F321E6-F829-499A-849B-97E6585F6F80}" dt="2022-06-09T09:05:10.833" v="14552" actId="1582"/>
          <ac:spMkLst>
            <pc:docMk/>
            <pc:sldMk cId="810340081" sldId="304"/>
            <ac:spMk id="82" creationId="{EB7C6CF0-F815-0D0D-A50A-D1CC97FD2BF0}"/>
          </ac:spMkLst>
        </pc:spChg>
        <pc:spChg chg="mod">
          <ac:chgData name="原口 俊樹" userId="565e9abb-7d43-4d93-ba42-f3a4c75dfb0e" providerId="ADAL" clId="{B8F321E6-F829-499A-849B-97E6585F6F80}" dt="2022-06-09T09:05:10.833" v="14552" actId="1582"/>
          <ac:spMkLst>
            <pc:docMk/>
            <pc:sldMk cId="810340081" sldId="304"/>
            <ac:spMk id="83" creationId="{CD282C6D-8398-CCBD-237D-AD18F3599893}"/>
          </ac:spMkLst>
        </pc:spChg>
        <pc:spChg chg="mod">
          <ac:chgData name="原口 俊樹" userId="565e9abb-7d43-4d93-ba42-f3a4c75dfb0e" providerId="ADAL" clId="{B8F321E6-F829-499A-849B-97E6585F6F80}" dt="2022-06-09T08:58:44.412" v="14545" actId="1076"/>
          <ac:spMkLst>
            <pc:docMk/>
            <pc:sldMk cId="810340081" sldId="304"/>
            <ac:spMk id="88" creationId="{36114378-12F9-8B64-45E5-E0100A5D60E0}"/>
          </ac:spMkLst>
        </pc:spChg>
        <pc:spChg chg="del mod">
          <ac:chgData name="原口 俊樹" userId="565e9abb-7d43-4d93-ba42-f3a4c75dfb0e" providerId="ADAL" clId="{B8F321E6-F829-499A-849B-97E6585F6F80}" dt="2022-06-13T02:08:54.632" v="16309" actId="478"/>
          <ac:spMkLst>
            <pc:docMk/>
            <pc:sldMk cId="810340081" sldId="304"/>
            <ac:spMk id="89" creationId="{48403B04-0C4E-3259-D353-56BE69CAF7D8}"/>
          </ac:spMkLst>
        </pc:spChg>
        <pc:spChg chg="mod">
          <ac:chgData name="原口 俊樹" userId="565e9abb-7d43-4d93-ba42-f3a4c75dfb0e" providerId="ADAL" clId="{B8F321E6-F829-499A-849B-97E6585F6F80}" dt="2022-06-09T08:58:44.412" v="14545" actId="1076"/>
          <ac:spMkLst>
            <pc:docMk/>
            <pc:sldMk cId="810340081" sldId="304"/>
            <ac:spMk id="91" creationId="{83B42530-1E45-9D94-CF05-FD634CDC4DEF}"/>
          </ac:spMkLst>
        </pc:spChg>
        <pc:spChg chg="mod">
          <ac:chgData name="原口 俊樹" userId="565e9abb-7d43-4d93-ba42-f3a4c75dfb0e" providerId="ADAL" clId="{B8F321E6-F829-499A-849B-97E6585F6F80}" dt="2022-06-09T08:58:44.412" v="14545" actId="1076"/>
          <ac:spMkLst>
            <pc:docMk/>
            <pc:sldMk cId="810340081" sldId="304"/>
            <ac:spMk id="92" creationId="{734CF35C-564A-E5BB-1526-9C0DBEFBE443}"/>
          </ac:spMkLst>
        </pc:spChg>
        <pc:spChg chg="mod">
          <ac:chgData name="原口 俊樹" userId="565e9abb-7d43-4d93-ba42-f3a4c75dfb0e" providerId="ADAL" clId="{B8F321E6-F829-499A-849B-97E6585F6F80}" dt="2022-06-09T08:58:44.412" v="14545" actId="1076"/>
          <ac:spMkLst>
            <pc:docMk/>
            <pc:sldMk cId="810340081" sldId="304"/>
            <ac:spMk id="93" creationId="{66A817B5-91D8-AE45-8DC1-C29D8A338B6F}"/>
          </ac:spMkLst>
        </pc:spChg>
        <pc:spChg chg="mod">
          <ac:chgData name="原口 俊樹" userId="565e9abb-7d43-4d93-ba42-f3a4c75dfb0e" providerId="ADAL" clId="{B8F321E6-F829-499A-849B-97E6585F6F80}" dt="2022-06-09T08:58:44.412" v="14545" actId="1076"/>
          <ac:spMkLst>
            <pc:docMk/>
            <pc:sldMk cId="810340081" sldId="304"/>
            <ac:spMk id="94" creationId="{99447113-FC44-A10A-B9A3-5692E311D4EE}"/>
          </ac:spMkLst>
        </pc:spChg>
        <pc:spChg chg="del">
          <ac:chgData name="原口 俊樹" userId="565e9abb-7d43-4d93-ba42-f3a4c75dfb0e" providerId="ADAL" clId="{B8F321E6-F829-499A-849B-97E6585F6F80}" dt="2022-06-09T08:58:36.096" v="14544" actId="478"/>
          <ac:spMkLst>
            <pc:docMk/>
            <pc:sldMk cId="810340081" sldId="304"/>
            <ac:spMk id="95" creationId="{0D5AAF68-5779-2E4D-4CE2-945A472CA42B}"/>
          </ac:spMkLst>
        </pc:spChg>
        <pc:spChg chg="del">
          <ac:chgData name="原口 俊樹" userId="565e9abb-7d43-4d93-ba42-f3a4c75dfb0e" providerId="ADAL" clId="{B8F321E6-F829-499A-849B-97E6585F6F80}" dt="2022-06-09T08:58:36.096" v="14544" actId="478"/>
          <ac:spMkLst>
            <pc:docMk/>
            <pc:sldMk cId="810340081" sldId="304"/>
            <ac:spMk id="5151" creationId="{81D2A84D-D933-CFB2-69F0-E9CF6AF41106}"/>
          </ac:spMkLst>
        </pc:spChg>
        <pc:spChg chg="del">
          <ac:chgData name="原口 俊樹" userId="565e9abb-7d43-4d93-ba42-f3a4c75dfb0e" providerId="ADAL" clId="{B8F321E6-F829-499A-849B-97E6585F6F80}" dt="2022-06-09T08:58:36.096" v="14544" actId="478"/>
          <ac:spMkLst>
            <pc:docMk/>
            <pc:sldMk cId="810340081" sldId="304"/>
            <ac:spMk id="5152" creationId="{6A385847-5ABB-232F-144E-B21A9641FC0D}"/>
          </ac:spMkLst>
        </pc:spChg>
        <pc:picChg chg="mod">
          <ac:chgData name="原口 俊樹" userId="565e9abb-7d43-4d93-ba42-f3a4c75dfb0e" providerId="ADAL" clId="{B8F321E6-F829-499A-849B-97E6585F6F80}" dt="2022-06-09T09:04:32.245" v="14549" actId="1076"/>
          <ac:picMkLst>
            <pc:docMk/>
            <pc:sldMk cId="810340081" sldId="304"/>
            <ac:picMk id="5" creationId="{FEC337FE-2E94-E2C0-AFDF-8678BD1E20BE}"/>
          </ac:picMkLst>
        </pc:picChg>
        <pc:picChg chg="del">
          <ac:chgData name="原口 俊樹" userId="565e9abb-7d43-4d93-ba42-f3a4c75dfb0e" providerId="ADAL" clId="{B8F321E6-F829-499A-849B-97E6585F6F80}" dt="2022-06-09T08:58:36.096" v="14544" actId="478"/>
          <ac:picMkLst>
            <pc:docMk/>
            <pc:sldMk cId="810340081" sldId="304"/>
            <ac:picMk id="84" creationId="{A110B755-6181-DFBA-4E6E-99A32FAD52C3}"/>
          </ac:picMkLst>
        </pc:picChg>
        <pc:cxnChg chg="del">
          <ac:chgData name="原口 俊樹" userId="565e9abb-7d43-4d93-ba42-f3a4c75dfb0e" providerId="ADAL" clId="{B8F321E6-F829-499A-849B-97E6585F6F80}" dt="2022-06-09T08:58:36.096" v="14544" actId="478"/>
          <ac:cxnSpMkLst>
            <pc:docMk/>
            <pc:sldMk cId="810340081" sldId="304"/>
            <ac:cxnSpMk id="97" creationId="{D7993A11-26A5-7A6D-2051-D47EB13E89B1}"/>
          </ac:cxnSpMkLst>
        </pc:cxnChg>
        <pc:cxnChg chg="del">
          <ac:chgData name="原口 俊樹" userId="565e9abb-7d43-4d93-ba42-f3a4c75dfb0e" providerId="ADAL" clId="{B8F321E6-F829-499A-849B-97E6585F6F80}" dt="2022-06-09T08:58:36.096" v="14544" actId="478"/>
          <ac:cxnSpMkLst>
            <pc:docMk/>
            <pc:sldMk cId="810340081" sldId="304"/>
            <ac:cxnSpMk id="101" creationId="{74C0B433-F666-B062-A881-EABAE1396965}"/>
          </ac:cxnSpMkLst>
        </pc:cxnChg>
        <pc:cxnChg chg="del">
          <ac:chgData name="原口 俊樹" userId="565e9abb-7d43-4d93-ba42-f3a4c75dfb0e" providerId="ADAL" clId="{B8F321E6-F829-499A-849B-97E6585F6F80}" dt="2022-06-09T08:58:36.096" v="14544" actId="478"/>
          <ac:cxnSpMkLst>
            <pc:docMk/>
            <pc:sldMk cId="810340081" sldId="304"/>
            <ac:cxnSpMk id="107" creationId="{ED32EBA8-1CB3-29AA-CFD8-FA1E49CEE96B}"/>
          </ac:cxnSpMkLst>
        </pc:cxnChg>
        <pc:cxnChg chg="del">
          <ac:chgData name="原口 俊樹" userId="565e9abb-7d43-4d93-ba42-f3a4c75dfb0e" providerId="ADAL" clId="{B8F321E6-F829-499A-849B-97E6585F6F80}" dt="2022-06-09T08:58:36.096" v="14544" actId="478"/>
          <ac:cxnSpMkLst>
            <pc:docMk/>
            <pc:sldMk cId="810340081" sldId="304"/>
            <ac:cxnSpMk id="108" creationId="{8FF5B9F1-E1E9-497D-3C36-EAFF68150CA4}"/>
          </ac:cxnSpMkLst>
        </pc:cxnChg>
        <pc:cxnChg chg="del">
          <ac:chgData name="原口 俊樹" userId="565e9abb-7d43-4d93-ba42-f3a4c75dfb0e" providerId="ADAL" clId="{B8F321E6-F829-499A-849B-97E6585F6F80}" dt="2022-06-09T08:58:36.096" v="14544" actId="478"/>
          <ac:cxnSpMkLst>
            <pc:docMk/>
            <pc:sldMk cId="810340081" sldId="304"/>
            <ac:cxnSpMk id="109" creationId="{C191D5CD-28E9-3936-295A-64DA53F35C0C}"/>
          </ac:cxnSpMkLst>
        </pc:cxnChg>
        <pc:cxnChg chg="del">
          <ac:chgData name="原口 俊樹" userId="565e9abb-7d43-4d93-ba42-f3a4c75dfb0e" providerId="ADAL" clId="{B8F321E6-F829-499A-849B-97E6585F6F80}" dt="2022-06-09T08:58:36.096" v="14544" actId="478"/>
          <ac:cxnSpMkLst>
            <pc:docMk/>
            <pc:sldMk cId="810340081" sldId="304"/>
            <ac:cxnSpMk id="110" creationId="{E0617286-DB1C-A56C-CF26-97E5C36F6AA3}"/>
          </ac:cxnSpMkLst>
        </pc:cxnChg>
        <pc:cxnChg chg="del">
          <ac:chgData name="原口 俊樹" userId="565e9abb-7d43-4d93-ba42-f3a4c75dfb0e" providerId="ADAL" clId="{B8F321E6-F829-499A-849B-97E6585F6F80}" dt="2022-06-09T08:58:36.096" v="14544" actId="478"/>
          <ac:cxnSpMkLst>
            <pc:docMk/>
            <pc:sldMk cId="810340081" sldId="304"/>
            <ac:cxnSpMk id="111" creationId="{325BF230-F7A5-7A56-A369-43B9C1CB13A0}"/>
          </ac:cxnSpMkLst>
        </pc:cxnChg>
        <pc:cxnChg chg="del">
          <ac:chgData name="原口 俊樹" userId="565e9abb-7d43-4d93-ba42-f3a4c75dfb0e" providerId="ADAL" clId="{B8F321E6-F829-499A-849B-97E6585F6F80}" dt="2022-06-09T08:58:36.096" v="14544" actId="478"/>
          <ac:cxnSpMkLst>
            <pc:docMk/>
            <pc:sldMk cId="810340081" sldId="304"/>
            <ac:cxnSpMk id="112" creationId="{BD71C5CF-444E-FAD8-9AE6-F88B57B8E2A2}"/>
          </ac:cxnSpMkLst>
        </pc:cxnChg>
        <pc:cxnChg chg="del">
          <ac:chgData name="原口 俊樹" userId="565e9abb-7d43-4d93-ba42-f3a4c75dfb0e" providerId="ADAL" clId="{B8F321E6-F829-499A-849B-97E6585F6F80}" dt="2022-06-09T08:58:36.096" v="14544" actId="478"/>
          <ac:cxnSpMkLst>
            <pc:docMk/>
            <pc:sldMk cId="810340081" sldId="304"/>
            <ac:cxnSpMk id="113" creationId="{DEDC4186-0B00-336B-5AC0-C9B3994CEA2F}"/>
          </ac:cxnSpMkLst>
        </pc:cxnChg>
        <pc:cxnChg chg="del">
          <ac:chgData name="原口 俊樹" userId="565e9abb-7d43-4d93-ba42-f3a4c75dfb0e" providerId="ADAL" clId="{B8F321E6-F829-499A-849B-97E6585F6F80}" dt="2022-06-09T08:58:36.096" v="14544" actId="478"/>
          <ac:cxnSpMkLst>
            <pc:docMk/>
            <pc:sldMk cId="810340081" sldId="304"/>
            <ac:cxnSpMk id="114" creationId="{E9CFA948-302E-6C19-8C4C-A6D05A721BC6}"/>
          </ac:cxnSpMkLst>
        </pc:cxnChg>
        <pc:cxnChg chg="del">
          <ac:chgData name="原口 俊樹" userId="565e9abb-7d43-4d93-ba42-f3a4c75dfb0e" providerId="ADAL" clId="{B8F321E6-F829-499A-849B-97E6585F6F80}" dt="2022-06-09T08:58:36.096" v="14544" actId="478"/>
          <ac:cxnSpMkLst>
            <pc:docMk/>
            <pc:sldMk cId="810340081" sldId="304"/>
            <ac:cxnSpMk id="115" creationId="{D3D752B1-6497-2A5F-18A6-0332C5FE4425}"/>
          </ac:cxnSpMkLst>
        </pc:cxnChg>
        <pc:cxnChg chg="del">
          <ac:chgData name="原口 俊樹" userId="565e9abb-7d43-4d93-ba42-f3a4c75dfb0e" providerId="ADAL" clId="{B8F321E6-F829-499A-849B-97E6585F6F80}" dt="2022-06-09T08:58:36.096" v="14544" actId="478"/>
          <ac:cxnSpMkLst>
            <pc:docMk/>
            <pc:sldMk cId="810340081" sldId="304"/>
            <ac:cxnSpMk id="117" creationId="{F3C58DFB-2FDB-DF65-6500-544FD9E760F5}"/>
          </ac:cxnSpMkLst>
        </pc:cxnChg>
        <pc:cxnChg chg="del">
          <ac:chgData name="原口 俊樹" userId="565e9abb-7d43-4d93-ba42-f3a4c75dfb0e" providerId="ADAL" clId="{B8F321E6-F829-499A-849B-97E6585F6F80}" dt="2022-06-09T08:58:36.096" v="14544" actId="478"/>
          <ac:cxnSpMkLst>
            <pc:docMk/>
            <pc:sldMk cId="810340081" sldId="304"/>
            <ac:cxnSpMk id="119" creationId="{5A426FB0-02F1-22C9-DB17-750686491651}"/>
          </ac:cxnSpMkLst>
        </pc:cxnChg>
        <pc:cxnChg chg="del">
          <ac:chgData name="原口 俊樹" userId="565e9abb-7d43-4d93-ba42-f3a4c75dfb0e" providerId="ADAL" clId="{B8F321E6-F829-499A-849B-97E6585F6F80}" dt="2022-06-09T08:58:36.096" v="14544" actId="478"/>
          <ac:cxnSpMkLst>
            <pc:docMk/>
            <pc:sldMk cId="810340081" sldId="304"/>
            <ac:cxnSpMk id="120" creationId="{A7DC784C-D093-0A0B-7FD7-03B79072B259}"/>
          </ac:cxnSpMkLst>
        </pc:cxnChg>
        <pc:cxnChg chg="del">
          <ac:chgData name="原口 俊樹" userId="565e9abb-7d43-4d93-ba42-f3a4c75dfb0e" providerId="ADAL" clId="{B8F321E6-F829-499A-849B-97E6585F6F80}" dt="2022-06-09T08:58:36.096" v="14544" actId="478"/>
          <ac:cxnSpMkLst>
            <pc:docMk/>
            <pc:sldMk cId="810340081" sldId="304"/>
            <ac:cxnSpMk id="123" creationId="{F08867A1-6797-2922-269C-D9DFAB8BBA60}"/>
          </ac:cxnSpMkLst>
        </pc:cxnChg>
        <pc:cxnChg chg="del">
          <ac:chgData name="原口 俊樹" userId="565e9abb-7d43-4d93-ba42-f3a4c75dfb0e" providerId="ADAL" clId="{B8F321E6-F829-499A-849B-97E6585F6F80}" dt="2022-06-09T08:58:36.096" v="14544" actId="478"/>
          <ac:cxnSpMkLst>
            <pc:docMk/>
            <pc:sldMk cId="810340081" sldId="304"/>
            <ac:cxnSpMk id="124" creationId="{606BE118-5410-5599-CCAC-037CCB20047A}"/>
          </ac:cxnSpMkLst>
        </pc:cxnChg>
        <pc:cxnChg chg="del">
          <ac:chgData name="原口 俊樹" userId="565e9abb-7d43-4d93-ba42-f3a4c75dfb0e" providerId="ADAL" clId="{B8F321E6-F829-499A-849B-97E6585F6F80}" dt="2022-06-09T08:58:36.096" v="14544" actId="478"/>
          <ac:cxnSpMkLst>
            <pc:docMk/>
            <pc:sldMk cId="810340081" sldId="304"/>
            <ac:cxnSpMk id="125" creationId="{8BC8A33E-0E24-9A8A-67DA-6822098D99F5}"/>
          </ac:cxnSpMkLst>
        </pc:cxnChg>
        <pc:cxnChg chg="del">
          <ac:chgData name="原口 俊樹" userId="565e9abb-7d43-4d93-ba42-f3a4c75dfb0e" providerId="ADAL" clId="{B8F321E6-F829-499A-849B-97E6585F6F80}" dt="2022-06-09T08:58:36.096" v="14544" actId="478"/>
          <ac:cxnSpMkLst>
            <pc:docMk/>
            <pc:sldMk cId="810340081" sldId="304"/>
            <ac:cxnSpMk id="126" creationId="{A44F3B94-A978-9ECA-17BC-A8A7E591D6D2}"/>
          </ac:cxnSpMkLst>
        </pc:cxnChg>
        <pc:cxnChg chg="del">
          <ac:chgData name="原口 俊樹" userId="565e9abb-7d43-4d93-ba42-f3a4c75dfb0e" providerId="ADAL" clId="{B8F321E6-F829-499A-849B-97E6585F6F80}" dt="2022-06-09T08:58:36.096" v="14544" actId="478"/>
          <ac:cxnSpMkLst>
            <pc:docMk/>
            <pc:sldMk cId="810340081" sldId="304"/>
            <ac:cxnSpMk id="127" creationId="{2E2D6CA5-FCE3-14D1-A853-F55905B2C178}"/>
          </ac:cxnSpMkLst>
        </pc:cxnChg>
        <pc:cxnChg chg="del">
          <ac:chgData name="原口 俊樹" userId="565e9abb-7d43-4d93-ba42-f3a4c75dfb0e" providerId="ADAL" clId="{B8F321E6-F829-499A-849B-97E6585F6F80}" dt="2022-06-09T08:58:36.096" v="14544" actId="478"/>
          <ac:cxnSpMkLst>
            <pc:docMk/>
            <pc:sldMk cId="810340081" sldId="304"/>
            <ac:cxnSpMk id="128" creationId="{F3006909-C21B-CAF7-BE3D-6B6CB0835A57}"/>
          </ac:cxnSpMkLst>
        </pc:cxnChg>
        <pc:cxnChg chg="del">
          <ac:chgData name="原口 俊樹" userId="565e9abb-7d43-4d93-ba42-f3a4c75dfb0e" providerId="ADAL" clId="{B8F321E6-F829-499A-849B-97E6585F6F80}" dt="2022-06-09T08:58:36.096" v="14544" actId="478"/>
          <ac:cxnSpMkLst>
            <pc:docMk/>
            <pc:sldMk cId="810340081" sldId="304"/>
            <ac:cxnSpMk id="129" creationId="{633E632B-CEA3-F533-F2E9-31FC030ED837}"/>
          </ac:cxnSpMkLst>
        </pc:cxnChg>
        <pc:cxnChg chg="del">
          <ac:chgData name="原口 俊樹" userId="565e9abb-7d43-4d93-ba42-f3a4c75dfb0e" providerId="ADAL" clId="{B8F321E6-F829-499A-849B-97E6585F6F80}" dt="2022-06-09T08:58:36.096" v="14544" actId="478"/>
          <ac:cxnSpMkLst>
            <pc:docMk/>
            <pc:sldMk cId="810340081" sldId="304"/>
            <ac:cxnSpMk id="130" creationId="{5E4961C2-288B-52EA-9E93-D80213788034}"/>
          </ac:cxnSpMkLst>
        </pc:cxnChg>
        <pc:cxnChg chg="del">
          <ac:chgData name="原口 俊樹" userId="565e9abb-7d43-4d93-ba42-f3a4c75dfb0e" providerId="ADAL" clId="{B8F321E6-F829-499A-849B-97E6585F6F80}" dt="2022-06-09T08:58:36.096" v="14544" actId="478"/>
          <ac:cxnSpMkLst>
            <pc:docMk/>
            <pc:sldMk cId="810340081" sldId="304"/>
            <ac:cxnSpMk id="131" creationId="{37697717-0291-0846-A9EF-6A4BD8F25AAE}"/>
          </ac:cxnSpMkLst>
        </pc:cxnChg>
        <pc:cxnChg chg="del">
          <ac:chgData name="原口 俊樹" userId="565e9abb-7d43-4d93-ba42-f3a4c75dfb0e" providerId="ADAL" clId="{B8F321E6-F829-499A-849B-97E6585F6F80}" dt="2022-06-09T08:58:36.096" v="14544" actId="478"/>
          <ac:cxnSpMkLst>
            <pc:docMk/>
            <pc:sldMk cId="810340081" sldId="304"/>
            <ac:cxnSpMk id="132" creationId="{636FA624-D6D9-E650-2434-05AA213CCAFB}"/>
          </ac:cxnSpMkLst>
        </pc:cxnChg>
        <pc:cxnChg chg="del">
          <ac:chgData name="原口 俊樹" userId="565e9abb-7d43-4d93-ba42-f3a4c75dfb0e" providerId="ADAL" clId="{B8F321E6-F829-499A-849B-97E6585F6F80}" dt="2022-06-09T08:58:36.096" v="14544" actId="478"/>
          <ac:cxnSpMkLst>
            <pc:docMk/>
            <pc:sldMk cId="810340081" sldId="304"/>
            <ac:cxnSpMk id="223" creationId="{9624328F-CC0F-5921-6A15-3878EBAE72A9}"/>
          </ac:cxnSpMkLst>
        </pc:cxnChg>
      </pc:sldChg>
      <pc:sldChg chg="addSp delSp modSp add mod ord modTransition">
        <pc:chgData name="原口 俊樹" userId="565e9abb-7d43-4d93-ba42-f3a4c75dfb0e" providerId="ADAL" clId="{B8F321E6-F829-499A-849B-97E6585F6F80}" dt="2022-07-14T09:06:14.470" v="37486"/>
        <pc:sldMkLst>
          <pc:docMk/>
          <pc:sldMk cId="3241947171" sldId="305"/>
        </pc:sldMkLst>
        <pc:spChg chg="add mod">
          <ac:chgData name="原口 俊樹" userId="565e9abb-7d43-4d93-ba42-f3a4c75dfb0e" providerId="ADAL" clId="{B8F321E6-F829-499A-849B-97E6585F6F80}" dt="2022-06-13T02:21:11.995" v="16830" actId="1036"/>
          <ac:spMkLst>
            <pc:docMk/>
            <pc:sldMk cId="3241947171" sldId="305"/>
            <ac:spMk id="3" creationId="{01ACEAAF-CBA9-3A68-29D3-761C5B03FC60}"/>
          </ac:spMkLst>
        </pc:spChg>
        <pc:spChg chg="add del mod">
          <ac:chgData name="原口 俊樹" userId="565e9abb-7d43-4d93-ba42-f3a4c75dfb0e" providerId="ADAL" clId="{B8F321E6-F829-499A-849B-97E6585F6F80}" dt="2022-06-09T09:09:09.157" v="14656" actId="478"/>
          <ac:spMkLst>
            <pc:docMk/>
            <pc:sldMk cId="3241947171" sldId="305"/>
            <ac:spMk id="4" creationId="{C1148B88-ED11-66E0-B8CE-07F276DF13E7}"/>
          </ac:spMkLst>
        </pc:spChg>
        <pc:spChg chg="add mod">
          <ac:chgData name="原口 俊樹" userId="565e9abb-7d43-4d93-ba42-f3a4c75dfb0e" providerId="ADAL" clId="{B8F321E6-F829-499A-849B-97E6585F6F80}" dt="2022-06-13T02:19:08.782" v="16728" actId="14100"/>
          <ac:spMkLst>
            <pc:docMk/>
            <pc:sldMk cId="3241947171" sldId="305"/>
            <ac:spMk id="9" creationId="{D6E7BEFC-44E7-260A-8561-253F3ABFC54D}"/>
          </ac:spMkLst>
        </pc:spChg>
        <pc:spChg chg="add mod">
          <ac:chgData name="原口 俊樹" userId="565e9abb-7d43-4d93-ba42-f3a4c75dfb0e" providerId="ADAL" clId="{B8F321E6-F829-499A-849B-97E6585F6F80}" dt="2022-06-13T02:21:29.200" v="16856" actId="1076"/>
          <ac:spMkLst>
            <pc:docMk/>
            <pc:sldMk cId="3241947171" sldId="305"/>
            <ac:spMk id="11" creationId="{829BFC0E-78B9-5777-210D-EF2746ED45BC}"/>
          </ac:spMkLst>
        </pc:spChg>
        <pc:spChg chg="add mod">
          <ac:chgData name="原口 俊樹" userId="565e9abb-7d43-4d93-ba42-f3a4c75dfb0e" providerId="ADAL" clId="{B8F321E6-F829-499A-849B-97E6585F6F80}" dt="2022-06-16T02:41:12.758" v="33808" actId="1076"/>
          <ac:spMkLst>
            <pc:docMk/>
            <pc:sldMk cId="3241947171" sldId="305"/>
            <ac:spMk id="12" creationId="{EC745411-14AC-DF72-27BF-217AFC07A8C8}"/>
          </ac:spMkLst>
        </pc:spChg>
        <pc:spChg chg="add del mod">
          <ac:chgData name="原口 俊樹" userId="565e9abb-7d43-4d93-ba42-f3a4c75dfb0e" providerId="ADAL" clId="{B8F321E6-F829-499A-849B-97E6585F6F80}" dt="2022-06-16T02:40:31.412" v="33787" actId="478"/>
          <ac:spMkLst>
            <pc:docMk/>
            <pc:sldMk cId="3241947171" sldId="305"/>
            <ac:spMk id="13" creationId="{7B27A9E5-EA61-84E4-0666-74F0B96CB49F}"/>
          </ac:spMkLst>
        </pc:spChg>
        <pc:spChg chg="mod">
          <ac:chgData name="原口 俊樹" userId="565e9abb-7d43-4d93-ba42-f3a4c75dfb0e" providerId="ADAL" clId="{B8F321E6-F829-499A-849B-97E6585F6F80}" dt="2022-06-14T08:51:06.555" v="30002"/>
          <ac:spMkLst>
            <pc:docMk/>
            <pc:sldMk cId="3241947171" sldId="305"/>
            <ac:spMk id="16" creationId="{9302FA7B-67A3-1D37-13E7-DBCC47DAB6F3}"/>
          </ac:spMkLst>
        </pc:spChg>
        <pc:spChg chg="del">
          <ac:chgData name="原口 俊樹" userId="565e9abb-7d43-4d93-ba42-f3a4c75dfb0e" providerId="ADAL" clId="{B8F321E6-F829-499A-849B-97E6585F6F80}" dt="2022-06-09T09:06:56.260" v="14554" actId="478"/>
          <ac:spMkLst>
            <pc:docMk/>
            <pc:sldMk cId="3241947171" sldId="305"/>
            <ac:spMk id="23" creationId="{ED475DB5-DF5A-A34B-D9D6-0CEBCB4C72BC}"/>
          </ac:spMkLst>
        </pc:spChg>
        <pc:spChg chg="del">
          <ac:chgData name="原口 俊樹" userId="565e9abb-7d43-4d93-ba42-f3a4c75dfb0e" providerId="ADAL" clId="{B8F321E6-F829-499A-849B-97E6585F6F80}" dt="2022-06-09T09:06:56.260" v="14554" actId="478"/>
          <ac:spMkLst>
            <pc:docMk/>
            <pc:sldMk cId="3241947171" sldId="305"/>
            <ac:spMk id="24" creationId="{CB521677-7222-2F50-AA53-CD09734817B8}"/>
          </ac:spMkLst>
        </pc:spChg>
        <pc:spChg chg="del">
          <ac:chgData name="原口 俊樹" userId="565e9abb-7d43-4d93-ba42-f3a4c75dfb0e" providerId="ADAL" clId="{B8F321E6-F829-499A-849B-97E6585F6F80}" dt="2022-06-09T09:06:59.091" v="14555" actId="478"/>
          <ac:spMkLst>
            <pc:docMk/>
            <pc:sldMk cId="3241947171" sldId="305"/>
            <ac:spMk id="25" creationId="{A3BD7A95-6DC2-8707-49CE-56F76A0B8E1B}"/>
          </ac:spMkLst>
        </pc:spChg>
        <pc:spChg chg="del">
          <ac:chgData name="原口 俊樹" userId="565e9abb-7d43-4d93-ba42-f3a4c75dfb0e" providerId="ADAL" clId="{B8F321E6-F829-499A-849B-97E6585F6F80}" dt="2022-06-09T09:06:56.260" v="14554" actId="478"/>
          <ac:spMkLst>
            <pc:docMk/>
            <pc:sldMk cId="3241947171" sldId="305"/>
            <ac:spMk id="27" creationId="{101DCF23-AF99-27A2-7738-437D940F1E51}"/>
          </ac:spMkLst>
        </pc:spChg>
        <pc:spChg chg="del">
          <ac:chgData name="原口 俊樹" userId="565e9abb-7d43-4d93-ba42-f3a4c75dfb0e" providerId="ADAL" clId="{B8F321E6-F829-499A-849B-97E6585F6F80}" dt="2022-06-09T09:06:59.091" v="14555" actId="478"/>
          <ac:spMkLst>
            <pc:docMk/>
            <pc:sldMk cId="3241947171" sldId="305"/>
            <ac:spMk id="28" creationId="{DF4A3ED7-C4A0-528A-6990-2769B3413EB3}"/>
          </ac:spMkLst>
        </pc:spChg>
        <pc:spChg chg="del">
          <ac:chgData name="原口 俊樹" userId="565e9abb-7d43-4d93-ba42-f3a4c75dfb0e" providerId="ADAL" clId="{B8F321E6-F829-499A-849B-97E6585F6F80}" dt="2022-06-09T09:06:59.091" v="14555" actId="478"/>
          <ac:spMkLst>
            <pc:docMk/>
            <pc:sldMk cId="3241947171" sldId="305"/>
            <ac:spMk id="29" creationId="{8B023A8D-E2AF-AAB8-E89C-1A725DDDCC49}"/>
          </ac:spMkLst>
        </pc:spChg>
        <pc:spChg chg="del">
          <ac:chgData name="原口 俊樹" userId="565e9abb-7d43-4d93-ba42-f3a4c75dfb0e" providerId="ADAL" clId="{B8F321E6-F829-499A-849B-97E6585F6F80}" dt="2022-06-09T09:06:56.260" v="14554" actId="478"/>
          <ac:spMkLst>
            <pc:docMk/>
            <pc:sldMk cId="3241947171" sldId="305"/>
            <ac:spMk id="30" creationId="{6D17CAFB-407E-7B51-BC18-AD6AFEF5E1DF}"/>
          </ac:spMkLst>
        </pc:spChg>
        <pc:spChg chg="del">
          <ac:chgData name="原口 俊樹" userId="565e9abb-7d43-4d93-ba42-f3a4c75dfb0e" providerId="ADAL" clId="{B8F321E6-F829-499A-849B-97E6585F6F80}" dt="2022-06-09T09:06:56.260" v="14554" actId="478"/>
          <ac:spMkLst>
            <pc:docMk/>
            <pc:sldMk cId="3241947171" sldId="305"/>
            <ac:spMk id="31" creationId="{A7395800-60C8-0D7A-7A59-8677AF14E506}"/>
          </ac:spMkLst>
        </pc:spChg>
        <pc:spChg chg="del">
          <ac:chgData name="原口 俊樹" userId="565e9abb-7d43-4d93-ba42-f3a4c75dfb0e" providerId="ADAL" clId="{B8F321E6-F829-499A-849B-97E6585F6F80}" dt="2022-06-09T09:06:56.260" v="14554" actId="478"/>
          <ac:spMkLst>
            <pc:docMk/>
            <pc:sldMk cId="3241947171" sldId="305"/>
            <ac:spMk id="32" creationId="{A8D7DD18-94C7-928A-4F7B-8B64923293E3}"/>
          </ac:spMkLst>
        </pc:spChg>
        <pc:spChg chg="del">
          <ac:chgData name="原口 俊樹" userId="565e9abb-7d43-4d93-ba42-f3a4c75dfb0e" providerId="ADAL" clId="{B8F321E6-F829-499A-849B-97E6585F6F80}" dt="2022-06-09T09:06:56.260" v="14554" actId="478"/>
          <ac:spMkLst>
            <pc:docMk/>
            <pc:sldMk cId="3241947171" sldId="305"/>
            <ac:spMk id="33" creationId="{CA568FEA-5D67-8B69-7C0F-391D341B7DF5}"/>
          </ac:spMkLst>
        </pc:spChg>
        <pc:spChg chg="del">
          <ac:chgData name="原口 俊樹" userId="565e9abb-7d43-4d93-ba42-f3a4c75dfb0e" providerId="ADAL" clId="{B8F321E6-F829-499A-849B-97E6585F6F80}" dt="2022-06-09T09:06:56.260" v="14554" actId="478"/>
          <ac:spMkLst>
            <pc:docMk/>
            <pc:sldMk cId="3241947171" sldId="305"/>
            <ac:spMk id="34" creationId="{85AE73CA-BC27-7167-9D22-A2BAAC247F44}"/>
          </ac:spMkLst>
        </pc:spChg>
        <pc:spChg chg="del">
          <ac:chgData name="原口 俊樹" userId="565e9abb-7d43-4d93-ba42-f3a4c75dfb0e" providerId="ADAL" clId="{B8F321E6-F829-499A-849B-97E6585F6F80}" dt="2022-06-09T09:06:56.260" v="14554" actId="478"/>
          <ac:spMkLst>
            <pc:docMk/>
            <pc:sldMk cId="3241947171" sldId="305"/>
            <ac:spMk id="35" creationId="{A59AB649-C01E-B11F-436B-F5455D4BAE53}"/>
          </ac:spMkLst>
        </pc:spChg>
        <pc:spChg chg="del">
          <ac:chgData name="原口 俊樹" userId="565e9abb-7d43-4d93-ba42-f3a4c75dfb0e" providerId="ADAL" clId="{B8F321E6-F829-499A-849B-97E6585F6F80}" dt="2022-06-09T09:06:56.260" v="14554" actId="478"/>
          <ac:spMkLst>
            <pc:docMk/>
            <pc:sldMk cId="3241947171" sldId="305"/>
            <ac:spMk id="36" creationId="{EDBB14F8-4C2B-80D2-F5BC-A91F4D62B311}"/>
          </ac:spMkLst>
        </pc:spChg>
        <pc:spChg chg="del">
          <ac:chgData name="原口 俊樹" userId="565e9abb-7d43-4d93-ba42-f3a4c75dfb0e" providerId="ADAL" clId="{B8F321E6-F829-499A-849B-97E6585F6F80}" dt="2022-06-09T09:06:56.260" v="14554" actId="478"/>
          <ac:spMkLst>
            <pc:docMk/>
            <pc:sldMk cId="3241947171" sldId="305"/>
            <ac:spMk id="37" creationId="{A624DF11-9E91-9C6E-0FD3-680B98B2005F}"/>
          </ac:spMkLst>
        </pc:spChg>
        <pc:spChg chg="del">
          <ac:chgData name="原口 俊樹" userId="565e9abb-7d43-4d93-ba42-f3a4c75dfb0e" providerId="ADAL" clId="{B8F321E6-F829-499A-849B-97E6585F6F80}" dt="2022-06-09T09:06:56.260" v="14554" actId="478"/>
          <ac:spMkLst>
            <pc:docMk/>
            <pc:sldMk cId="3241947171" sldId="305"/>
            <ac:spMk id="38" creationId="{C48CB272-CBDE-6C96-D22F-62437C8D81A3}"/>
          </ac:spMkLst>
        </pc:spChg>
        <pc:spChg chg="del">
          <ac:chgData name="原口 俊樹" userId="565e9abb-7d43-4d93-ba42-f3a4c75dfb0e" providerId="ADAL" clId="{B8F321E6-F829-499A-849B-97E6585F6F80}" dt="2022-06-09T09:06:56.260" v="14554" actId="478"/>
          <ac:spMkLst>
            <pc:docMk/>
            <pc:sldMk cId="3241947171" sldId="305"/>
            <ac:spMk id="39" creationId="{C9FB8DDD-1F8E-E3CC-8580-79DD11F469B9}"/>
          </ac:spMkLst>
        </pc:spChg>
        <pc:spChg chg="del">
          <ac:chgData name="原口 俊樹" userId="565e9abb-7d43-4d93-ba42-f3a4c75dfb0e" providerId="ADAL" clId="{B8F321E6-F829-499A-849B-97E6585F6F80}" dt="2022-06-09T09:06:56.260" v="14554" actId="478"/>
          <ac:spMkLst>
            <pc:docMk/>
            <pc:sldMk cId="3241947171" sldId="305"/>
            <ac:spMk id="40" creationId="{8C469BB5-9952-42D8-BA0C-2B9FF1DF9ED0}"/>
          </ac:spMkLst>
        </pc:spChg>
        <pc:spChg chg="del">
          <ac:chgData name="原口 俊樹" userId="565e9abb-7d43-4d93-ba42-f3a4c75dfb0e" providerId="ADAL" clId="{B8F321E6-F829-499A-849B-97E6585F6F80}" dt="2022-06-09T09:06:56.260" v="14554" actId="478"/>
          <ac:spMkLst>
            <pc:docMk/>
            <pc:sldMk cId="3241947171" sldId="305"/>
            <ac:spMk id="41" creationId="{A451599E-6081-8E79-9E22-0B324133064D}"/>
          </ac:spMkLst>
        </pc:spChg>
        <pc:spChg chg="del">
          <ac:chgData name="原口 俊樹" userId="565e9abb-7d43-4d93-ba42-f3a4c75dfb0e" providerId="ADAL" clId="{B8F321E6-F829-499A-849B-97E6585F6F80}" dt="2022-06-09T09:06:56.260" v="14554" actId="478"/>
          <ac:spMkLst>
            <pc:docMk/>
            <pc:sldMk cId="3241947171" sldId="305"/>
            <ac:spMk id="42" creationId="{0FB6BB4F-FE99-9D66-3200-D18EF84290A1}"/>
          </ac:spMkLst>
        </pc:spChg>
        <pc:spChg chg="del">
          <ac:chgData name="原口 俊樹" userId="565e9abb-7d43-4d93-ba42-f3a4c75dfb0e" providerId="ADAL" clId="{B8F321E6-F829-499A-849B-97E6585F6F80}" dt="2022-06-09T09:06:56.260" v="14554" actId="478"/>
          <ac:spMkLst>
            <pc:docMk/>
            <pc:sldMk cId="3241947171" sldId="305"/>
            <ac:spMk id="43" creationId="{8855573C-0470-68AA-AEB3-CF6854017D6D}"/>
          </ac:spMkLst>
        </pc:spChg>
        <pc:spChg chg="del">
          <ac:chgData name="原口 俊樹" userId="565e9abb-7d43-4d93-ba42-f3a4c75dfb0e" providerId="ADAL" clId="{B8F321E6-F829-499A-849B-97E6585F6F80}" dt="2022-06-09T09:06:56.260" v="14554" actId="478"/>
          <ac:spMkLst>
            <pc:docMk/>
            <pc:sldMk cId="3241947171" sldId="305"/>
            <ac:spMk id="45" creationId="{975BA8AF-2FD7-8CF1-43BC-48A20C3C821E}"/>
          </ac:spMkLst>
        </pc:spChg>
        <pc:spChg chg="del">
          <ac:chgData name="原口 俊樹" userId="565e9abb-7d43-4d93-ba42-f3a4c75dfb0e" providerId="ADAL" clId="{B8F321E6-F829-499A-849B-97E6585F6F80}" dt="2022-06-09T09:06:56.260" v="14554" actId="478"/>
          <ac:spMkLst>
            <pc:docMk/>
            <pc:sldMk cId="3241947171" sldId="305"/>
            <ac:spMk id="46" creationId="{11931E22-2F1E-8A07-713D-1D9E6A2F839F}"/>
          </ac:spMkLst>
        </pc:spChg>
        <pc:spChg chg="del">
          <ac:chgData name="原口 俊樹" userId="565e9abb-7d43-4d93-ba42-f3a4c75dfb0e" providerId="ADAL" clId="{B8F321E6-F829-499A-849B-97E6585F6F80}" dt="2022-06-09T09:06:56.260" v="14554" actId="478"/>
          <ac:spMkLst>
            <pc:docMk/>
            <pc:sldMk cId="3241947171" sldId="305"/>
            <ac:spMk id="48" creationId="{DC50125E-1BF8-1671-392B-1F4CB0EAA7F4}"/>
          </ac:spMkLst>
        </pc:spChg>
        <pc:spChg chg="del">
          <ac:chgData name="原口 俊樹" userId="565e9abb-7d43-4d93-ba42-f3a4c75dfb0e" providerId="ADAL" clId="{B8F321E6-F829-499A-849B-97E6585F6F80}" dt="2022-06-09T09:06:56.260" v="14554" actId="478"/>
          <ac:spMkLst>
            <pc:docMk/>
            <pc:sldMk cId="3241947171" sldId="305"/>
            <ac:spMk id="49" creationId="{4656185F-38CE-3618-B6A0-5CF16A17667B}"/>
          </ac:spMkLst>
        </pc:spChg>
        <pc:spChg chg="del">
          <ac:chgData name="原口 俊樹" userId="565e9abb-7d43-4d93-ba42-f3a4c75dfb0e" providerId="ADAL" clId="{B8F321E6-F829-499A-849B-97E6585F6F80}" dt="2022-06-09T09:06:56.260" v="14554" actId="478"/>
          <ac:spMkLst>
            <pc:docMk/>
            <pc:sldMk cId="3241947171" sldId="305"/>
            <ac:spMk id="51" creationId="{87C9DF00-CE48-3795-47BF-B7698A9222BA}"/>
          </ac:spMkLst>
        </pc:spChg>
        <pc:spChg chg="del">
          <ac:chgData name="原口 俊樹" userId="565e9abb-7d43-4d93-ba42-f3a4c75dfb0e" providerId="ADAL" clId="{B8F321E6-F829-499A-849B-97E6585F6F80}" dt="2022-06-09T09:06:56.260" v="14554" actId="478"/>
          <ac:spMkLst>
            <pc:docMk/>
            <pc:sldMk cId="3241947171" sldId="305"/>
            <ac:spMk id="53" creationId="{AFC87E74-4EB3-D0ED-C073-CD98D4EFF258}"/>
          </ac:spMkLst>
        </pc:spChg>
        <pc:spChg chg="del">
          <ac:chgData name="原口 俊樹" userId="565e9abb-7d43-4d93-ba42-f3a4c75dfb0e" providerId="ADAL" clId="{B8F321E6-F829-499A-849B-97E6585F6F80}" dt="2022-06-09T09:06:56.260" v="14554" actId="478"/>
          <ac:spMkLst>
            <pc:docMk/>
            <pc:sldMk cId="3241947171" sldId="305"/>
            <ac:spMk id="54" creationId="{14E7F38D-F62C-7E2E-0068-35A9D93107F4}"/>
          </ac:spMkLst>
        </pc:spChg>
        <pc:spChg chg="del">
          <ac:chgData name="原口 俊樹" userId="565e9abb-7d43-4d93-ba42-f3a4c75dfb0e" providerId="ADAL" clId="{B8F321E6-F829-499A-849B-97E6585F6F80}" dt="2022-06-09T09:06:56.260" v="14554" actId="478"/>
          <ac:spMkLst>
            <pc:docMk/>
            <pc:sldMk cId="3241947171" sldId="305"/>
            <ac:spMk id="56" creationId="{1EFCD557-7814-2D77-234E-9BE33F8AF761}"/>
          </ac:spMkLst>
        </pc:spChg>
        <pc:spChg chg="del">
          <ac:chgData name="原口 俊樹" userId="565e9abb-7d43-4d93-ba42-f3a4c75dfb0e" providerId="ADAL" clId="{B8F321E6-F829-499A-849B-97E6585F6F80}" dt="2022-06-09T09:06:56.260" v="14554" actId="478"/>
          <ac:spMkLst>
            <pc:docMk/>
            <pc:sldMk cId="3241947171" sldId="305"/>
            <ac:spMk id="57" creationId="{E173E812-DF4C-7204-68C9-A5F6ED54BD1A}"/>
          </ac:spMkLst>
        </pc:spChg>
        <pc:spChg chg="del">
          <ac:chgData name="原口 俊樹" userId="565e9abb-7d43-4d93-ba42-f3a4c75dfb0e" providerId="ADAL" clId="{B8F321E6-F829-499A-849B-97E6585F6F80}" dt="2022-06-09T09:06:56.260" v="14554" actId="478"/>
          <ac:spMkLst>
            <pc:docMk/>
            <pc:sldMk cId="3241947171" sldId="305"/>
            <ac:spMk id="58" creationId="{95738B02-2FEF-6B79-BA1C-8F4455BC418A}"/>
          </ac:spMkLst>
        </pc:spChg>
        <pc:spChg chg="del">
          <ac:chgData name="原口 俊樹" userId="565e9abb-7d43-4d93-ba42-f3a4c75dfb0e" providerId="ADAL" clId="{B8F321E6-F829-499A-849B-97E6585F6F80}" dt="2022-06-09T09:06:56.260" v="14554" actId="478"/>
          <ac:spMkLst>
            <pc:docMk/>
            <pc:sldMk cId="3241947171" sldId="305"/>
            <ac:spMk id="59" creationId="{073E5BB0-016E-66C1-730F-219E03DAFBDC}"/>
          </ac:spMkLst>
        </pc:spChg>
        <pc:spChg chg="del">
          <ac:chgData name="原口 俊樹" userId="565e9abb-7d43-4d93-ba42-f3a4c75dfb0e" providerId="ADAL" clId="{B8F321E6-F829-499A-849B-97E6585F6F80}" dt="2022-06-09T09:06:56.260" v="14554" actId="478"/>
          <ac:spMkLst>
            <pc:docMk/>
            <pc:sldMk cId="3241947171" sldId="305"/>
            <ac:spMk id="60" creationId="{C5348E7B-45FC-4656-A20E-9D265671AB3F}"/>
          </ac:spMkLst>
        </pc:spChg>
        <pc:spChg chg="del">
          <ac:chgData name="原口 俊樹" userId="565e9abb-7d43-4d93-ba42-f3a4c75dfb0e" providerId="ADAL" clId="{B8F321E6-F829-499A-849B-97E6585F6F80}" dt="2022-06-09T09:06:56.260" v="14554" actId="478"/>
          <ac:spMkLst>
            <pc:docMk/>
            <pc:sldMk cId="3241947171" sldId="305"/>
            <ac:spMk id="61" creationId="{AFD0DD3A-2227-2CE4-D88E-F6FAA4B0511F}"/>
          </ac:spMkLst>
        </pc:spChg>
        <pc:spChg chg="del">
          <ac:chgData name="原口 俊樹" userId="565e9abb-7d43-4d93-ba42-f3a4c75dfb0e" providerId="ADAL" clId="{B8F321E6-F829-499A-849B-97E6585F6F80}" dt="2022-06-09T09:06:56.260" v="14554" actId="478"/>
          <ac:spMkLst>
            <pc:docMk/>
            <pc:sldMk cId="3241947171" sldId="305"/>
            <ac:spMk id="62" creationId="{D0F55FA3-C85D-A39E-84BA-32C5A0E2F77D}"/>
          </ac:spMkLst>
        </pc:spChg>
        <pc:spChg chg="del">
          <ac:chgData name="原口 俊樹" userId="565e9abb-7d43-4d93-ba42-f3a4c75dfb0e" providerId="ADAL" clId="{B8F321E6-F829-499A-849B-97E6585F6F80}" dt="2022-06-09T09:06:56.260" v="14554" actId="478"/>
          <ac:spMkLst>
            <pc:docMk/>
            <pc:sldMk cId="3241947171" sldId="305"/>
            <ac:spMk id="63" creationId="{24F6A712-448C-700E-E205-F7963606F656}"/>
          </ac:spMkLst>
        </pc:spChg>
        <pc:spChg chg="del">
          <ac:chgData name="原口 俊樹" userId="565e9abb-7d43-4d93-ba42-f3a4c75dfb0e" providerId="ADAL" clId="{B8F321E6-F829-499A-849B-97E6585F6F80}" dt="2022-06-09T09:06:56.260" v="14554" actId="478"/>
          <ac:spMkLst>
            <pc:docMk/>
            <pc:sldMk cId="3241947171" sldId="305"/>
            <ac:spMk id="64" creationId="{8F74C6C7-28DF-F472-04FC-B1784B7AD5A0}"/>
          </ac:spMkLst>
        </pc:spChg>
        <pc:spChg chg="del">
          <ac:chgData name="原口 俊樹" userId="565e9abb-7d43-4d93-ba42-f3a4c75dfb0e" providerId="ADAL" clId="{B8F321E6-F829-499A-849B-97E6585F6F80}" dt="2022-06-09T09:06:56.260" v="14554" actId="478"/>
          <ac:spMkLst>
            <pc:docMk/>
            <pc:sldMk cId="3241947171" sldId="305"/>
            <ac:spMk id="65" creationId="{20503F91-9CEC-A4CF-9AE9-913B181B60E9}"/>
          </ac:spMkLst>
        </pc:spChg>
        <pc:spChg chg="del">
          <ac:chgData name="原口 俊樹" userId="565e9abb-7d43-4d93-ba42-f3a4c75dfb0e" providerId="ADAL" clId="{B8F321E6-F829-499A-849B-97E6585F6F80}" dt="2022-06-09T09:06:59.091" v="14555" actId="478"/>
          <ac:spMkLst>
            <pc:docMk/>
            <pc:sldMk cId="3241947171" sldId="305"/>
            <ac:spMk id="66" creationId="{2802A9C2-8B48-CA5B-ACC6-6E670E04DCA7}"/>
          </ac:spMkLst>
        </pc:spChg>
        <pc:spChg chg="del">
          <ac:chgData name="原口 俊樹" userId="565e9abb-7d43-4d93-ba42-f3a4c75dfb0e" providerId="ADAL" clId="{B8F321E6-F829-499A-849B-97E6585F6F80}" dt="2022-06-09T09:07:01.281" v="14556" actId="478"/>
          <ac:spMkLst>
            <pc:docMk/>
            <pc:sldMk cId="3241947171" sldId="305"/>
            <ac:spMk id="68" creationId="{57298A57-0F80-607A-211B-66F551A5E43C}"/>
          </ac:spMkLst>
        </pc:spChg>
        <pc:spChg chg="del">
          <ac:chgData name="原口 俊樹" userId="565e9abb-7d43-4d93-ba42-f3a4c75dfb0e" providerId="ADAL" clId="{B8F321E6-F829-499A-849B-97E6585F6F80}" dt="2022-06-09T09:06:59.091" v="14555" actId="478"/>
          <ac:spMkLst>
            <pc:docMk/>
            <pc:sldMk cId="3241947171" sldId="305"/>
            <ac:spMk id="70" creationId="{62294079-9D31-D46B-BBA1-0AA84692FF26}"/>
          </ac:spMkLst>
        </pc:spChg>
        <pc:spChg chg="del">
          <ac:chgData name="原口 俊樹" userId="565e9abb-7d43-4d93-ba42-f3a4c75dfb0e" providerId="ADAL" clId="{B8F321E6-F829-499A-849B-97E6585F6F80}" dt="2022-06-09T09:06:56.260" v="14554" actId="478"/>
          <ac:spMkLst>
            <pc:docMk/>
            <pc:sldMk cId="3241947171" sldId="305"/>
            <ac:spMk id="71" creationId="{9CF5FC49-500C-8856-86DD-CEA95F618D3C}"/>
          </ac:spMkLst>
        </pc:spChg>
        <pc:spChg chg="del">
          <ac:chgData name="原口 俊樹" userId="565e9abb-7d43-4d93-ba42-f3a4c75dfb0e" providerId="ADAL" clId="{B8F321E6-F829-499A-849B-97E6585F6F80}" dt="2022-06-09T09:06:56.260" v="14554" actId="478"/>
          <ac:spMkLst>
            <pc:docMk/>
            <pc:sldMk cId="3241947171" sldId="305"/>
            <ac:spMk id="72" creationId="{3E45C154-ECAE-CA71-273B-A55B256F7791}"/>
          </ac:spMkLst>
        </pc:spChg>
        <pc:spChg chg="del">
          <ac:chgData name="原口 俊樹" userId="565e9abb-7d43-4d93-ba42-f3a4c75dfb0e" providerId="ADAL" clId="{B8F321E6-F829-499A-849B-97E6585F6F80}" dt="2022-06-09T09:06:56.260" v="14554" actId="478"/>
          <ac:spMkLst>
            <pc:docMk/>
            <pc:sldMk cId="3241947171" sldId="305"/>
            <ac:spMk id="73" creationId="{DCA305E6-F715-6BAF-6129-A4690B95A79E}"/>
          </ac:spMkLst>
        </pc:spChg>
        <pc:spChg chg="del">
          <ac:chgData name="原口 俊樹" userId="565e9abb-7d43-4d93-ba42-f3a4c75dfb0e" providerId="ADAL" clId="{B8F321E6-F829-499A-849B-97E6585F6F80}" dt="2022-06-09T09:06:56.260" v="14554" actId="478"/>
          <ac:spMkLst>
            <pc:docMk/>
            <pc:sldMk cId="3241947171" sldId="305"/>
            <ac:spMk id="74" creationId="{8E37BF4A-989D-9927-0D84-8407DD0DB904}"/>
          </ac:spMkLst>
        </pc:spChg>
        <pc:spChg chg="del">
          <ac:chgData name="原口 俊樹" userId="565e9abb-7d43-4d93-ba42-f3a4c75dfb0e" providerId="ADAL" clId="{B8F321E6-F829-499A-849B-97E6585F6F80}" dt="2022-06-09T09:06:56.260" v="14554" actId="478"/>
          <ac:spMkLst>
            <pc:docMk/>
            <pc:sldMk cId="3241947171" sldId="305"/>
            <ac:spMk id="75" creationId="{4E3A867B-8298-8E22-296B-DC6E319C1197}"/>
          </ac:spMkLst>
        </pc:spChg>
        <pc:spChg chg="del">
          <ac:chgData name="原口 俊樹" userId="565e9abb-7d43-4d93-ba42-f3a4c75dfb0e" providerId="ADAL" clId="{B8F321E6-F829-499A-849B-97E6585F6F80}" dt="2022-06-09T09:06:56.260" v="14554" actId="478"/>
          <ac:spMkLst>
            <pc:docMk/>
            <pc:sldMk cId="3241947171" sldId="305"/>
            <ac:spMk id="76" creationId="{A2532BC2-747E-B820-58EA-74FE96564EAB}"/>
          </ac:spMkLst>
        </pc:spChg>
        <pc:spChg chg="del">
          <ac:chgData name="原口 俊樹" userId="565e9abb-7d43-4d93-ba42-f3a4c75dfb0e" providerId="ADAL" clId="{B8F321E6-F829-499A-849B-97E6585F6F80}" dt="2022-06-09T09:06:59.091" v="14555" actId="478"/>
          <ac:spMkLst>
            <pc:docMk/>
            <pc:sldMk cId="3241947171" sldId="305"/>
            <ac:spMk id="77" creationId="{74A9C2B2-701C-D4BC-3D40-7928B849A61D}"/>
          </ac:spMkLst>
        </pc:spChg>
        <pc:spChg chg="del">
          <ac:chgData name="原口 俊樹" userId="565e9abb-7d43-4d93-ba42-f3a4c75dfb0e" providerId="ADAL" clId="{B8F321E6-F829-499A-849B-97E6585F6F80}" dt="2022-06-09T09:06:56.260" v="14554" actId="478"/>
          <ac:spMkLst>
            <pc:docMk/>
            <pc:sldMk cId="3241947171" sldId="305"/>
            <ac:spMk id="78" creationId="{CABE8CD1-3D02-87C7-4188-50D79F4DA5F0}"/>
          </ac:spMkLst>
        </pc:spChg>
        <pc:spChg chg="del">
          <ac:chgData name="原口 俊樹" userId="565e9abb-7d43-4d93-ba42-f3a4c75dfb0e" providerId="ADAL" clId="{B8F321E6-F829-499A-849B-97E6585F6F80}" dt="2022-06-09T09:06:56.260" v="14554" actId="478"/>
          <ac:spMkLst>
            <pc:docMk/>
            <pc:sldMk cId="3241947171" sldId="305"/>
            <ac:spMk id="79" creationId="{6BB850C1-DE47-58FC-18BC-3C11E6A52C7C}"/>
          </ac:spMkLst>
        </pc:spChg>
        <pc:spChg chg="del">
          <ac:chgData name="原口 俊樹" userId="565e9abb-7d43-4d93-ba42-f3a4c75dfb0e" providerId="ADAL" clId="{B8F321E6-F829-499A-849B-97E6585F6F80}" dt="2022-06-09T09:06:56.260" v="14554" actId="478"/>
          <ac:spMkLst>
            <pc:docMk/>
            <pc:sldMk cId="3241947171" sldId="305"/>
            <ac:spMk id="80" creationId="{F6477D04-D961-8461-E9E6-8B7881767DA6}"/>
          </ac:spMkLst>
        </pc:spChg>
        <pc:spChg chg="del">
          <ac:chgData name="原口 俊樹" userId="565e9abb-7d43-4d93-ba42-f3a4c75dfb0e" providerId="ADAL" clId="{B8F321E6-F829-499A-849B-97E6585F6F80}" dt="2022-06-09T09:06:56.260" v="14554" actId="478"/>
          <ac:spMkLst>
            <pc:docMk/>
            <pc:sldMk cId="3241947171" sldId="305"/>
            <ac:spMk id="81" creationId="{88C164DA-6680-C14A-D71C-887CD68CD003}"/>
          </ac:spMkLst>
        </pc:spChg>
        <pc:spChg chg="del">
          <ac:chgData name="原口 俊樹" userId="565e9abb-7d43-4d93-ba42-f3a4c75dfb0e" providerId="ADAL" clId="{B8F321E6-F829-499A-849B-97E6585F6F80}" dt="2022-06-09T09:06:56.260" v="14554" actId="478"/>
          <ac:spMkLst>
            <pc:docMk/>
            <pc:sldMk cId="3241947171" sldId="305"/>
            <ac:spMk id="82" creationId="{EB7C6CF0-F815-0D0D-A50A-D1CC97FD2BF0}"/>
          </ac:spMkLst>
        </pc:spChg>
        <pc:spChg chg="del">
          <ac:chgData name="原口 俊樹" userId="565e9abb-7d43-4d93-ba42-f3a4c75dfb0e" providerId="ADAL" clId="{B8F321E6-F829-499A-849B-97E6585F6F80}" dt="2022-06-09T09:06:56.260" v="14554" actId="478"/>
          <ac:spMkLst>
            <pc:docMk/>
            <pc:sldMk cId="3241947171" sldId="305"/>
            <ac:spMk id="83" creationId="{CD282C6D-8398-CCBD-237D-AD18F3599893}"/>
          </ac:spMkLst>
        </pc:spChg>
        <pc:spChg chg="add del mod">
          <ac:chgData name="原口 俊樹" userId="565e9abb-7d43-4d93-ba42-f3a4c75dfb0e" providerId="ADAL" clId="{B8F321E6-F829-499A-849B-97E6585F6F80}" dt="2022-06-09T09:08:30.773" v="14651" actId="478"/>
          <ac:spMkLst>
            <pc:docMk/>
            <pc:sldMk cId="3241947171" sldId="305"/>
            <ac:spMk id="84" creationId="{407C9E01-4F30-A8D5-83CF-87D7D292D02F}"/>
          </ac:spMkLst>
        </pc:spChg>
        <pc:spChg chg="add mod">
          <ac:chgData name="原口 俊樹" userId="565e9abb-7d43-4d93-ba42-f3a4c75dfb0e" providerId="ADAL" clId="{B8F321E6-F829-499A-849B-97E6585F6F80}" dt="2022-06-09T09:09:23.992" v="14660" actId="164"/>
          <ac:spMkLst>
            <pc:docMk/>
            <pc:sldMk cId="3241947171" sldId="305"/>
            <ac:spMk id="86" creationId="{128F71F4-7163-E97E-032E-9ED46B25A62D}"/>
          </ac:spMkLst>
        </pc:spChg>
        <pc:spChg chg="add mod">
          <ac:chgData name="原口 俊樹" userId="565e9abb-7d43-4d93-ba42-f3a4c75dfb0e" providerId="ADAL" clId="{B8F321E6-F829-499A-849B-97E6585F6F80}" dt="2022-06-09T09:09:23.992" v="14660" actId="164"/>
          <ac:spMkLst>
            <pc:docMk/>
            <pc:sldMk cId="3241947171" sldId="305"/>
            <ac:spMk id="87" creationId="{A3180B54-D6DF-4BF3-6B44-83EFDC99D321}"/>
          </ac:spMkLst>
        </pc:spChg>
        <pc:spChg chg="del">
          <ac:chgData name="原口 俊樹" userId="565e9abb-7d43-4d93-ba42-f3a4c75dfb0e" providerId="ADAL" clId="{B8F321E6-F829-499A-849B-97E6585F6F80}" dt="2022-06-09T09:07:01.281" v="14556" actId="478"/>
          <ac:spMkLst>
            <pc:docMk/>
            <pc:sldMk cId="3241947171" sldId="305"/>
            <ac:spMk id="88" creationId="{36114378-12F9-8B64-45E5-E0100A5D60E0}"/>
          </ac:spMkLst>
        </pc:spChg>
        <pc:spChg chg="del mod">
          <ac:chgData name="原口 俊樹" userId="565e9abb-7d43-4d93-ba42-f3a4c75dfb0e" providerId="ADAL" clId="{B8F321E6-F829-499A-849B-97E6585F6F80}" dt="2022-06-13T02:08:49.888" v="16308" actId="478"/>
          <ac:spMkLst>
            <pc:docMk/>
            <pc:sldMk cId="3241947171" sldId="305"/>
            <ac:spMk id="89" creationId="{48403B04-0C4E-3259-D353-56BE69CAF7D8}"/>
          </ac:spMkLst>
        </pc:spChg>
        <pc:spChg chg="add del mod">
          <ac:chgData name="原口 俊樹" userId="565e9abb-7d43-4d93-ba42-f3a4c75dfb0e" providerId="ADAL" clId="{B8F321E6-F829-499A-849B-97E6585F6F80}" dt="2022-06-09T09:08:30.773" v="14651" actId="478"/>
          <ac:spMkLst>
            <pc:docMk/>
            <pc:sldMk cId="3241947171" sldId="305"/>
            <ac:spMk id="90" creationId="{F4DCFBE3-7D23-54E9-7F2F-6C87585C935E}"/>
          </ac:spMkLst>
        </pc:spChg>
        <pc:spChg chg="del">
          <ac:chgData name="原口 俊樹" userId="565e9abb-7d43-4d93-ba42-f3a4c75dfb0e" providerId="ADAL" clId="{B8F321E6-F829-499A-849B-97E6585F6F80}" dt="2022-06-09T09:07:01.281" v="14556" actId="478"/>
          <ac:spMkLst>
            <pc:docMk/>
            <pc:sldMk cId="3241947171" sldId="305"/>
            <ac:spMk id="91" creationId="{83B42530-1E45-9D94-CF05-FD634CDC4DEF}"/>
          </ac:spMkLst>
        </pc:spChg>
        <pc:spChg chg="del">
          <ac:chgData name="原口 俊樹" userId="565e9abb-7d43-4d93-ba42-f3a4c75dfb0e" providerId="ADAL" clId="{B8F321E6-F829-499A-849B-97E6585F6F80}" dt="2022-06-09T09:07:01.281" v="14556" actId="478"/>
          <ac:spMkLst>
            <pc:docMk/>
            <pc:sldMk cId="3241947171" sldId="305"/>
            <ac:spMk id="92" creationId="{734CF35C-564A-E5BB-1526-9C0DBEFBE443}"/>
          </ac:spMkLst>
        </pc:spChg>
        <pc:spChg chg="del">
          <ac:chgData name="原口 俊樹" userId="565e9abb-7d43-4d93-ba42-f3a4c75dfb0e" providerId="ADAL" clId="{B8F321E6-F829-499A-849B-97E6585F6F80}" dt="2022-06-09T09:07:01.281" v="14556" actId="478"/>
          <ac:spMkLst>
            <pc:docMk/>
            <pc:sldMk cId="3241947171" sldId="305"/>
            <ac:spMk id="93" creationId="{66A817B5-91D8-AE45-8DC1-C29D8A338B6F}"/>
          </ac:spMkLst>
        </pc:spChg>
        <pc:spChg chg="del">
          <ac:chgData name="原口 俊樹" userId="565e9abb-7d43-4d93-ba42-f3a4c75dfb0e" providerId="ADAL" clId="{B8F321E6-F829-499A-849B-97E6585F6F80}" dt="2022-06-09T09:07:01.281" v="14556" actId="478"/>
          <ac:spMkLst>
            <pc:docMk/>
            <pc:sldMk cId="3241947171" sldId="305"/>
            <ac:spMk id="94" creationId="{99447113-FC44-A10A-B9A3-5692E311D4EE}"/>
          </ac:spMkLst>
        </pc:spChg>
        <pc:spChg chg="add del mod">
          <ac:chgData name="原口 俊樹" userId="565e9abb-7d43-4d93-ba42-f3a4c75dfb0e" providerId="ADAL" clId="{B8F321E6-F829-499A-849B-97E6585F6F80}" dt="2022-06-09T09:08:30.773" v="14651" actId="478"/>
          <ac:spMkLst>
            <pc:docMk/>
            <pc:sldMk cId="3241947171" sldId="305"/>
            <ac:spMk id="95" creationId="{DFE11ED1-7F3C-2B95-1D2C-C5030176AE8F}"/>
          </ac:spMkLst>
        </pc:spChg>
        <pc:spChg chg="add del mod">
          <ac:chgData name="原口 俊樹" userId="565e9abb-7d43-4d93-ba42-f3a4c75dfb0e" providerId="ADAL" clId="{B8F321E6-F829-499A-849B-97E6585F6F80}" dt="2022-06-09T09:08:41.233" v="14653" actId="478"/>
          <ac:spMkLst>
            <pc:docMk/>
            <pc:sldMk cId="3241947171" sldId="305"/>
            <ac:spMk id="96" creationId="{4574B964-C177-EDCA-D05E-EE31B1A273E4}"/>
          </ac:spMkLst>
        </pc:spChg>
        <pc:spChg chg="add del mod">
          <ac:chgData name="原口 俊樹" userId="565e9abb-7d43-4d93-ba42-f3a4c75dfb0e" providerId="ADAL" clId="{B8F321E6-F829-499A-849B-97E6585F6F80}" dt="2022-06-09T09:08:38.392" v="14652" actId="478"/>
          <ac:spMkLst>
            <pc:docMk/>
            <pc:sldMk cId="3241947171" sldId="305"/>
            <ac:spMk id="97" creationId="{B718AE4C-D21A-7ABC-FD2A-D71E8EED957F}"/>
          </ac:spMkLst>
        </pc:spChg>
        <pc:spChg chg="add del mod">
          <ac:chgData name="原口 俊樹" userId="565e9abb-7d43-4d93-ba42-f3a4c75dfb0e" providerId="ADAL" clId="{B8F321E6-F829-499A-849B-97E6585F6F80}" dt="2022-06-09T09:08:30.773" v="14651" actId="478"/>
          <ac:spMkLst>
            <pc:docMk/>
            <pc:sldMk cId="3241947171" sldId="305"/>
            <ac:spMk id="98" creationId="{D9A0B8F6-1871-D643-28CF-8179AF10E7B6}"/>
          </ac:spMkLst>
        </pc:spChg>
        <pc:spChg chg="add del mod">
          <ac:chgData name="原口 俊樹" userId="565e9abb-7d43-4d93-ba42-f3a4c75dfb0e" providerId="ADAL" clId="{B8F321E6-F829-499A-849B-97E6585F6F80}" dt="2022-06-09T09:08:38.392" v="14652" actId="478"/>
          <ac:spMkLst>
            <pc:docMk/>
            <pc:sldMk cId="3241947171" sldId="305"/>
            <ac:spMk id="99" creationId="{681604E3-90B1-FFD8-111E-DA0F11E9FE6A}"/>
          </ac:spMkLst>
        </pc:spChg>
        <pc:spChg chg="add del mod">
          <ac:chgData name="原口 俊樹" userId="565e9abb-7d43-4d93-ba42-f3a4c75dfb0e" providerId="ADAL" clId="{B8F321E6-F829-499A-849B-97E6585F6F80}" dt="2022-06-09T09:08:30.773" v="14651" actId="478"/>
          <ac:spMkLst>
            <pc:docMk/>
            <pc:sldMk cId="3241947171" sldId="305"/>
            <ac:spMk id="100" creationId="{EFB2761D-DF17-F53E-89D4-6A5133A3B214}"/>
          </ac:spMkLst>
        </pc:spChg>
        <pc:spChg chg="add del mod">
          <ac:chgData name="原口 俊樹" userId="565e9abb-7d43-4d93-ba42-f3a4c75dfb0e" providerId="ADAL" clId="{B8F321E6-F829-499A-849B-97E6585F6F80}" dt="2022-06-09T09:08:30.773" v="14651" actId="478"/>
          <ac:spMkLst>
            <pc:docMk/>
            <pc:sldMk cId="3241947171" sldId="305"/>
            <ac:spMk id="101" creationId="{3E62184A-1A76-36C9-7346-2F1539A2916F}"/>
          </ac:spMkLst>
        </pc:spChg>
        <pc:spChg chg="add del mod">
          <ac:chgData name="原口 俊樹" userId="565e9abb-7d43-4d93-ba42-f3a4c75dfb0e" providerId="ADAL" clId="{B8F321E6-F829-499A-849B-97E6585F6F80}" dt="2022-06-09T09:08:30.773" v="14651" actId="478"/>
          <ac:spMkLst>
            <pc:docMk/>
            <pc:sldMk cId="3241947171" sldId="305"/>
            <ac:spMk id="102" creationId="{5BD47EA3-D48C-BE41-7BA7-D223B03C25C6}"/>
          </ac:spMkLst>
        </pc:spChg>
        <pc:spChg chg="add del mod">
          <ac:chgData name="原口 俊樹" userId="565e9abb-7d43-4d93-ba42-f3a4c75dfb0e" providerId="ADAL" clId="{B8F321E6-F829-499A-849B-97E6585F6F80}" dt="2022-06-09T09:08:30.773" v="14651" actId="478"/>
          <ac:spMkLst>
            <pc:docMk/>
            <pc:sldMk cId="3241947171" sldId="305"/>
            <ac:spMk id="103" creationId="{0CD16AF9-F2FF-A8CD-D5BD-CA1E00E82776}"/>
          </ac:spMkLst>
        </pc:spChg>
        <pc:spChg chg="add del mod">
          <ac:chgData name="原口 俊樹" userId="565e9abb-7d43-4d93-ba42-f3a4c75dfb0e" providerId="ADAL" clId="{B8F321E6-F829-499A-849B-97E6585F6F80}" dt="2022-06-09T09:08:30.773" v="14651" actId="478"/>
          <ac:spMkLst>
            <pc:docMk/>
            <pc:sldMk cId="3241947171" sldId="305"/>
            <ac:spMk id="104" creationId="{A5675132-0CD6-04E2-05C2-5C3E42C7D47C}"/>
          </ac:spMkLst>
        </pc:spChg>
        <pc:spChg chg="add del mod">
          <ac:chgData name="原口 俊樹" userId="565e9abb-7d43-4d93-ba42-f3a4c75dfb0e" providerId="ADAL" clId="{B8F321E6-F829-499A-849B-97E6585F6F80}" dt="2022-06-09T09:08:38.392" v="14652" actId="478"/>
          <ac:spMkLst>
            <pc:docMk/>
            <pc:sldMk cId="3241947171" sldId="305"/>
            <ac:spMk id="105" creationId="{328E69D4-5EEA-1DED-53D8-A7BDF7BB8D6C}"/>
          </ac:spMkLst>
        </pc:spChg>
        <pc:spChg chg="add del mod">
          <ac:chgData name="原口 俊樹" userId="565e9abb-7d43-4d93-ba42-f3a4c75dfb0e" providerId="ADAL" clId="{B8F321E6-F829-499A-849B-97E6585F6F80}" dt="2022-06-09T09:08:38.392" v="14652" actId="478"/>
          <ac:spMkLst>
            <pc:docMk/>
            <pc:sldMk cId="3241947171" sldId="305"/>
            <ac:spMk id="106" creationId="{A5FFE3D4-01E8-55DA-9E7C-394D6069CE66}"/>
          </ac:spMkLst>
        </pc:spChg>
        <pc:spChg chg="add del mod">
          <ac:chgData name="原口 俊樹" userId="565e9abb-7d43-4d93-ba42-f3a4c75dfb0e" providerId="ADAL" clId="{B8F321E6-F829-499A-849B-97E6585F6F80}" dt="2022-06-09T09:08:38.392" v="14652" actId="478"/>
          <ac:spMkLst>
            <pc:docMk/>
            <pc:sldMk cId="3241947171" sldId="305"/>
            <ac:spMk id="107" creationId="{C2042C14-C35C-8814-51B4-0BA32F705F70}"/>
          </ac:spMkLst>
        </pc:spChg>
        <pc:spChg chg="add del mod">
          <ac:chgData name="原口 俊樹" userId="565e9abb-7d43-4d93-ba42-f3a4c75dfb0e" providerId="ADAL" clId="{B8F321E6-F829-499A-849B-97E6585F6F80}" dt="2022-06-09T09:08:30.773" v="14651" actId="478"/>
          <ac:spMkLst>
            <pc:docMk/>
            <pc:sldMk cId="3241947171" sldId="305"/>
            <ac:spMk id="108" creationId="{9F76DA60-4F36-B86E-3DA6-187EB0F3DF93}"/>
          </ac:spMkLst>
        </pc:spChg>
        <pc:spChg chg="add del mod">
          <ac:chgData name="原口 俊樹" userId="565e9abb-7d43-4d93-ba42-f3a4c75dfb0e" providerId="ADAL" clId="{B8F321E6-F829-499A-849B-97E6585F6F80}" dt="2022-06-09T09:08:30.773" v="14651" actId="478"/>
          <ac:spMkLst>
            <pc:docMk/>
            <pc:sldMk cId="3241947171" sldId="305"/>
            <ac:spMk id="109" creationId="{6DF96E58-1E1B-1429-FBF8-F1AF776330D3}"/>
          </ac:spMkLst>
        </pc:spChg>
        <pc:spChg chg="add del mod">
          <ac:chgData name="原口 俊樹" userId="565e9abb-7d43-4d93-ba42-f3a4c75dfb0e" providerId="ADAL" clId="{B8F321E6-F829-499A-849B-97E6585F6F80}" dt="2022-06-09T09:08:38.392" v="14652" actId="478"/>
          <ac:spMkLst>
            <pc:docMk/>
            <pc:sldMk cId="3241947171" sldId="305"/>
            <ac:spMk id="110" creationId="{A46CCDF5-E6B1-09E0-E552-CEACFE55D5D3}"/>
          </ac:spMkLst>
        </pc:spChg>
        <pc:spChg chg="add del mod">
          <ac:chgData name="原口 俊樹" userId="565e9abb-7d43-4d93-ba42-f3a4c75dfb0e" providerId="ADAL" clId="{B8F321E6-F829-499A-849B-97E6585F6F80}" dt="2022-06-09T09:08:38.392" v="14652" actId="478"/>
          <ac:spMkLst>
            <pc:docMk/>
            <pc:sldMk cId="3241947171" sldId="305"/>
            <ac:spMk id="111" creationId="{83559DBB-CE77-AC65-6B72-BE6D597C82C9}"/>
          </ac:spMkLst>
        </pc:spChg>
        <pc:spChg chg="add del mod">
          <ac:chgData name="原口 俊樹" userId="565e9abb-7d43-4d93-ba42-f3a4c75dfb0e" providerId="ADAL" clId="{B8F321E6-F829-499A-849B-97E6585F6F80}" dt="2022-06-09T09:08:30.773" v="14651" actId="478"/>
          <ac:spMkLst>
            <pc:docMk/>
            <pc:sldMk cId="3241947171" sldId="305"/>
            <ac:spMk id="112" creationId="{0C72681D-2BDA-2F61-1206-5A7CD79BFCE6}"/>
          </ac:spMkLst>
        </pc:spChg>
        <pc:spChg chg="add del mod">
          <ac:chgData name="原口 俊樹" userId="565e9abb-7d43-4d93-ba42-f3a4c75dfb0e" providerId="ADAL" clId="{B8F321E6-F829-499A-849B-97E6585F6F80}" dt="2022-06-09T09:08:38.392" v="14652" actId="478"/>
          <ac:spMkLst>
            <pc:docMk/>
            <pc:sldMk cId="3241947171" sldId="305"/>
            <ac:spMk id="113" creationId="{F12FE45E-662C-445A-D5FA-55FD6393D408}"/>
          </ac:spMkLst>
        </pc:spChg>
        <pc:spChg chg="add del mod">
          <ac:chgData name="原口 俊樹" userId="565e9abb-7d43-4d93-ba42-f3a4c75dfb0e" providerId="ADAL" clId="{B8F321E6-F829-499A-849B-97E6585F6F80}" dt="2022-06-09T09:08:30.773" v="14651" actId="478"/>
          <ac:spMkLst>
            <pc:docMk/>
            <pc:sldMk cId="3241947171" sldId="305"/>
            <ac:spMk id="114" creationId="{E7F75858-7636-155F-15FB-1671C62BCA06}"/>
          </ac:spMkLst>
        </pc:spChg>
        <pc:spChg chg="add del mod">
          <ac:chgData name="原口 俊樹" userId="565e9abb-7d43-4d93-ba42-f3a4c75dfb0e" providerId="ADAL" clId="{B8F321E6-F829-499A-849B-97E6585F6F80}" dt="2022-06-09T09:08:38.392" v="14652" actId="478"/>
          <ac:spMkLst>
            <pc:docMk/>
            <pc:sldMk cId="3241947171" sldId="305"/>
            <ac:spMk id="115" creationId="{3291B211-5C2A-9419-BA4A-53EC98EF55EF}"/>
          </ac:spMkLst>
        </pc:spChg>
        <pc:spChg chg="add del mod">
          <ac:chgData name="原口 俊樹" userId="565e9abb-7d43-4d93-ba42-f3a4c75dfb0e" providerId="ADAL" clId="{B8F321E6-F829-499A-849B-97E6585F6F80}" dt="2022-06-09T09:08:38.392" v="14652" actId="478"/>
          <ac:spMkLst>
            <pc:docMk/>
            <pc:sldMk cId="3241947171" sldId="305"/>
            <ac:spMk id="116" creationId="{8189175A-F02B-8EB2-C9D7-A1C0EBF8AD25}"/>
          </ac:spMkLst>
        </pc:spChg>
        <pc:spChg chg="add del mod">
          <ac:chgData name="原口 俊樹" userId="565e9abb-7d43-4d93-ba42-f3a4c75dfb0e" providerId="ADAL" clId="{B8F321E6-F829-499A-849B-97E6585F6F80}" dt="2022-06-09T09:09:09.157" v="14656" actId="478"/>
          <ac:spMkLst>
            <pc:docMk/>
            <pc:sldMk cId="3241947171" sldId="305"/>
            <ac:spMk id="117" creationId="{864589E0-2D08-4119-DA74-FD4607382846}"/>
          </ac:spMkLst>
        </pc:spChg>
        <pc:spChg chg="add del mod">
          <ac:chgData name="原口 俊樹" userId="565e9abb-7d43-4d93-ba42-f3a4c75dfb0e" providerId="ADAL" clId="{B8F321E6-F829-499A-849B-97E6585F6F80}" dt="2022-06-09T09:09:09.157" v="14656" actId="478"/>
          <ac:spMkLst>
            <pc:docMk/>
            <pc:sldMk cId="3241947171" sldId="305"/>
            <ac:spMk id="118" creationId="{AACA67B5-B5E2-8043-5B0B-DD11D264A6F7}"/>
          </ac:spMkLst>
        </pc:spChg>
        <pc:spChg chg="add del mod">
          <ac:chgData name="原口 俊樹" userId="565e9abb-7d43-4d93-ba42-f3a4c75dfb0e" providerId="ADAL" clId="{B8F321E6-F829-499A-849B-97E6585F6F80}" dt="2022-06-09T09:09:09.157" v="14656" actId="478"/>
          <ac:spMkLst>
            <pc:docMk/>
            <pc:sldMk cId="3241947171" sldId="305"/>
            <ac:spMk id="119" creationId="{EED6D76E-0074-6932-6B47-6517EB46FE0C}"/>
          </ac:spMkLst>
        </pc:spChg>
        <pc:spChg chg="add del mod">
          <ac:chgData name="原口 俊樹" userId="565e9abb-7d43-4d93-ba42-f3a4c75dfb0e" providerId="ADAL" clId="{B8F321E6-F829-499A-849B-97E6585F6F80}" dt="2022-06-09T09:09:09.157" v="14656" actId="478"/>
          <ac:spMkLst>
            <pc:docMk/>
            <pc:sldMk cId="3241947171" sldId="305"/>
            <ac:spMk id="120" creationId="{357D5EF0-B6F3-68F1-3265-1444C646723D}"/>
          </ac:spMkLst>
        </pc:spChg>
        <pc:spChg chg="add mod ord">
          <ac:chgData name="原口 俊樹" userId="565e9abb-7d43-4d93-ba42-f3a4c75dfb0e" providerId="ADAL" clId="{B8F321E6-F829-499A-849B-97E6585F6F80}" dt="2022-06-13T02:22:36.696" v="16944"/>
          <ac:spMkLst>
            <pc:docMk/>
            <pc:sldMk cId="3241947171" sldId="305"/>
            <ac:spMk id="120" creationId="{4D9D17EB-5E16-66E8-E61C-E78B83936A37}"/>
          </ac:spMkLst>
        </pc:spChg>
        <pc:spChg chg="add del mod">
          <ac:chgData name="原口 俊樹" userId="565e9abb-7d43-4d93-ba42-f3a4c75dfb0e" providerId="ADAL" clId="{B8F321E6-F829-499A-849B-97E6585F6F80}" dt="2022-06-09T09:09:09.157" v="14656" actId="478"/>
          <ac:spMkLst>
            <pc:docMk/>
            <pc:sldMk cId="3241947171" sldId="305"/>
            <ac:spMk id="121" creationId="{297CDA3E-7AB2-EDDC-6A5A-76A6938BED4C}"/>
          </ac:spMkLst>
        </pc:spChg>
        <pc:spChg chg="add mod">
          <ac:chgData name="原口 俊樹" userId="565e9abb-7d43-4d93-ba42-f3a4c75dfb0e" providerId="ADAL" clId="{B8F321E6-F829-499A-849B-97E6585F6F80}" dt="2022-06-13T02:21:11.995" v="16830" actId="1036"/>
          <ac:spMkLst>
            <pc:docMk/>
            <pc:sldMk cId="3241947171" sldId="305"/>
            <ac:spMk id="121" creationId="{8FC6472A-0115-C281-2296-9866F9C861E9}"/>
          </ac:spMkLst>
        </pc:spChg>
        <pc:spChg chg="add mod ord">
          <ac:chgData name="原口 俊樹" userId="565e9abb-7d43-4d93-ba42-f3a4c75dfb0e" providerId="ADAL" clId="{B8F321E6-F829-499A-849B-97E6585F6F80}" dt="2022-06-13T02:17:31.289" v="16720" actId="1035"/>
          <ac:spMkLst>
            <pc:docMk/>
            <pc:sldMk cId="3241947171" sldId="305"/>
            <ac:spMk id="122" creationId="{556A74A1-93C8-EB6A-D810-732DDD4098F4}"/>
          </ac:spMkLst>
        </pc:spChg>
        <pc:spChg chg="add del mod">
          <ac:chgData name="原口 俊樹" userId="565e9abb-7d43-4d93-ba42-f3a4c75dfb0e" providerId="ADAL" clId="{B8F321E6-F829-499A-849B-97E6585F6F80}" dt="2022-06-09T09:09:10.659" v="14657" actId="478"/>
          <ac:spMkLst>
            <pc:docMk/>
            <pc:sldMk cId="3241947171" sldId="305"/>
            <ac:spMk id="122" creationId="{B771A6E5-5643-5054-6027-A4FDAE5B7D3C}"/>
          </ac:spMkLst>
        </pc:spChg>
        <pc:spChg chg="add mod">
          <ac:chgData name="原口 俊樹" userId="565e9abb-7d43-4d93-ba42-f3a4c75dfb0e" providerId="ADAL" clId="{B8F321E6-F829-499A-849B-97E6585F6F80}" dt="2022-06-13T02:58:47.836" v="18338" actId="164"/>
          <ac:spMkLst>
            <pc:docMk/>
            <pc:sldMk cId="3241947171" sldId="305"/>
            <ac:spMk id="123" creationId="{87741574-749D-1AD1-95BF-52AFB8A3D111}"/>
          </ac:spMkLst>
        </pc:spChg>
        <pc:spChg chg="add del mod">
          <ac:chgData name="原口 俊樹" userId="565e9abb-7d43-4d93-ba42-f3a4c75dfb0e" providerId="ADAL" clId="{B8F321E6-F829-499A-849B-97E6585F6F80}" dt="2022-06-09T09:09:09.157" v="14656" actId="478"/>
          <ac:spMkLst>
            <pc:docMk/>
            <pc:sldMk cId="3241947171" sldId="305"/>
            <ac:spMk id="123" creationId="{E87A8196-0BC2-F74F-6C85-ABF688404589}"/>
          </ac:spMkLst>
        </pc:spChg>
        <pc:spChg chg="add mod ord">
          <ac:chgData name="原口 俊樹" userId="565e9abb-7d43-4d93-ba42-f3a4c75dfb0e" providerId="ADAL" clId="{B8F321E6-F829-499A-849B-97E6585F6F80}" dt="2022-06-13T02:17:31.289" v="16720" actId="1035"/>
          <ac:spMkLst>
            <pc:docMk/>
            <pc:sldMk cId="3241947171" sldId="305"/>
            <ac:spMk id="124" creationId="{491A22B9-6796-B5B6-AFB2-121B6D0734C5}"/>
          </ac:spMkLst>
        </pc:spChg>
        <pc:spChg chg="add del mod">
          <ac:chgData name="原口 俊樹" userId="565e9abb-7d43-4d93-ba42-f3a4c75dfb0e" providerId="ADAL" clId="{B8F321E6-F829-499A-849B-97E6585F6F80}" dt="2022-06-09T09:09:09.157" v="14656" actId="478"/>
          <ac:spMkLst>
            <pc:docMk/>
            <pc:sldMk cId="3241947171" sldId="305"/>
            <ac:spMk id="124" creationId="{D4E2E01E-96B2-9A0F-7FC1-523F045E4BED}"/>
          </ac:spMkLst>
        </pc:spChg>
        <pc:spChg chg="add del mod">
          <ac:chgData name="原口 俊樹" userId="565e9abb-7d43-4d93-ba42-f3a4c75dfb0e" providerId="ADAL" clId="{B8F321E6-F829-499A-849B-97E6585F6F80}" dt="2022-06-09T09:09:09.157" v="14656" actId="478"/>
          <ac:spMkLst>
            <pc:docMk/>
            <pc:sldMk cId="3241947171" sldId="305"/>
            <ac:spMk id="125" creationId="{6C0A37C8-0C6A-262C-DC8B-82FBA26C514E}"/>
          </ac:spMkLst>
        </pc:spChg>
        <pc:spChg chg="add mod">
          <ac:chgData name="原口 俊樹" userId="565e9abb-7d43-4d93-ba42-f3a4c75dfb0e" providerId="ADAL" clId="{B8F321E6-F829-499A-849B-97E6585F6F80}" dt="2022-06-13T02:59:03.276" v="18342" actId="164"/>
          <ac:spMkLst>
            <pc:docMk/>
            <pc:sldMk cId="3241947171" sldId="305"/>
            <ac:spMk id="125" creationId="{DAED6BEB-974B-378C-2C3E-522D49AE0FC2}"/>
          </ac:spMkLst>
        </pc:spChg>
        <pc:spChg chg="add del mod">
          <ac:chgData name="原口 俊樹" userId="565e9abb-7d43-4d93-ba42-f3a4c75dfb0e" providerId="ADAL" clId="{B8F321E6-F829-499A-849B-97E6585F6F80}" dt="2022-06-09T09:09:09.157" v="14656" actId="478"/>
          <ac:spMkLst>
            <pc:docMk/>
            <pc:sldMk cId="3241947171" sldId="305"/>
            <ac:spMk id="126" creationId="{B54150F6-D294-616F-02BA-976C11CD64D4}"/>
          </ac:spMkLst>
        </pc:spChg>
        <pc:spChg chg="add mod">
          <ac:chgData name="原口 俊樹" userId="565e9abb-7d43-4d93-ba42-f3a4c75dfb0e" providerId="ADAL" clId="{B8F321E6-F829-499A-849B-97E6585F6F80}" dt="2022-06-13T02:18:59.117" v="16725" actId="14100"/>
          <ac:spMkLst>
            <pc:docMk/>
            <pc:sldMk cId="3241947171" sldId="305"/>
            <ac:spMk id="126" creationId="{BB209268-7C72-4D10-DDD2-21A1DABA1765}"/>
          </ac:spMkLst>
        </pc:spChg>
        <pc:spChg chg="add mod">
          <ac:chgData name="原口 俊樹" userId="565e9abb-7d43-4d93-ba42-f3a4c75dfb0e" providerId="ADAL" clId="{B8F321E6-F829-499A-849B-97E6585F6F80}" dt="2022-06-09T09:09:23.992" v="14660" actId="164"/>
          <ac:spMkLst>
            <pc:docMk/>
            <pc:sldMk cId="3241947171" sldId="305"/>
            <ac:spMk id="127" creationId="{0C050ED3-4122-EAD9-0478-C7F3C1D13CCA}"/>
          </ac:spMkLst>
        </pc:spChg>
        <pc:spChg chg="add mod ord">
          <ac:chgData name="原口 俊樹" userId="565e9abb-7d43-4d93-ba42-f3a4c75dfb0e" providerId="ADAL" clId="{B8F321E6-F829-499A-849B-97E6585F6F80}" dt="2022-06-13T02:58:43.713" v="18337" actId="1076"/>
          <ac:spMkLst>
            <pc:docMk/>
            <pc:sldMk cId="3241947171" sldId="305"/>
            <ac:spMk id="128" creationId="{875B880C-8C74-7EB3-D8E9-D14691D1EBDF}"/>
          </ac:spMkLst>
        </pc:spChg>
        <pc:spChg chg="add del mod">
          <ac:chgData name="原口 俊樹" userId="565e9abb-7d43-4d93-ba42-f3a4c75dfb0e" providerId="ADAL" clId="{B8F321E6-F829-499A-849B-97E6585F6F80}" dt="2022-06-09T09:08:41.233" v="14653" actId="478"/>
          <ac:spMkLst>
            <pc:docMk/>
            <pc:sldMk cId="3241947171" sldId="305"/>
            <ac:spMk id="128" creationId="{FE59F66F-5C10-34F6-68ED-ADD54024D80C}"/>
          </ac:spMkLst>
        </pc:spChg>
        <pc:spChg chg="add mod">
          <ac:chgData name="原口 俊樹" userId="565e9abb-7d43-4d93-ba42-f3a4c75dfb0e" providerId="ADAL" clId="{B8F321E6-F829-499A-849B-97E6585F6F80}" dt="2022-06-13T02:17:31.289" v="16720" actId="1035"/>
          <ac:spMkLst>
            <pc:docMk/>
            <pc:sldMk cId="3241947171" sldId="305"/>
            <ac:spMk id="129" creationId="{9E4F4A90-BF13-B72B-E530-617C27DC2EB4}"/>
          </ac:spMkLst>
        </pc:spChg>
        <pc:spChg chg="add del mod">
          <ac:chgData name="原口 俊樹" userId="565e9abb-7d43-4d93-ba42-f3a4c75dfb0e" providerId="ADAL" clId="{B8F321E6-F829-499A-849B-97E6585F6F80}" dt="2022-06-09T09:08:38.392" v="14652" actId="478"/>
          <ac:spMkLst>
            <pc:docMk/>
            <pc:sldMk cId="3241947171" sldId="305"/>
            <ac:spMk id="129" creationId="{BED0380D-77E4-8C98-CCBF-EEA86B4D0BD6}"/>
          </ac:spMkLst>
        </pc:spChg>
        <pc:spChg chg="add mod">
          <ac:chgData name="原口 俊樹" userId="565e9abb-7d43-4d93-ba42-f3a4c75dfb0e" providerId="ADAL" clId="{B8F321E6-F829-499A-849B-97E6585F6F80}" dt="2022-06-13T02:17:31.289" v="16720" actId="1035"/>
          <ac:spMkLst>
            <pc:docMk/>
            <pc:sldMk cId="3241947171" sldId="305"/>
            <ac:spMk id="130" creationId="{3831730D-19C1-3292-DCB0-4C4A5FBCB075}"/>
          </ac:spMkLst>
        </pc:spChg>
        <pc:spChg chg="add del mod">
          <ac:chgData name="原口 俊樹" userId="565e9abb-7d43-4d93-ba42-f3a4c75dfb0e" providerId="ADAL" clId="{B8F321E6-F829-499A-849B-97E6585F6F80}" dt="2022-06-09T09:08:38.392" v="14652" actId="478"/>
          <ac:spMkLst>
            <pc:docMk/>
            <pc:sldMk cId="3241947171" sldId="305"/>
            <ac:spMk id="130" creationId="{384265C1-47B9-F1D5-A9D8-B1E7A6DFE271}"/>
          </ac:spMkLst>
        </pc:spChg>
        <pc:spChg chg="add del mod">
          <ac:chgData name="原口 俊樹" userId="565e9abb-7d43-4d93-ba42-f3a4c75dfb0e" providerId="ADAL" clId="{B8F321E6-F829-499A-849B-97E6585F6F80}" dt="2022-06-09T09:08:30.773" v="14651" actId="478"/>
          <ac:spMkLst>
            <pc:docMk/>
            <pc:sldMk cId="3241947171" sldId="305"/>
            <ac:spMk id="131" creationId="{053CFD01-4BE9-DBA5-3860-E7DF2432E458}"/>
          </ac:spMkLst>
        </pc:spChg>
        <pc:spChg chg="add mod">
          <ac:chgData name="原口 俊樹" userId="565e9abb-7d43-4d93-ba42-f3a4c75dfb0e" providerId="ADAL" clId="{B8F321E6-F829-499A-849B-97E6585F6F80}" dt="2022-06-13T02:19:01.569" v="16726" actId="1076"/>
          <ac:spMkLst>
            <pc:docMk/>
            <pc:sldMk cId="3241947171" sldId="305"/>
            <ac:spMk id="131" creationId="{5BE6B982-5834-4859-8877-20AD7213AD35}"/>
          </ac:spMkLst>
        </pc:spChg>
        <pc:spChg chg="add del mod">
          <ac:chgData name="原口 俊樹" userId="565e9abb-7d43-4d93-ba42-f3a4c75dfb0e" providerId="ADAL" clId="{B8F321E6-F829-499A-849B-97E6585F6F80}" dt="2022-06-09T09:08:38.392" v="14652" actId="478"/>
          <ac:spMkLst>
            <pc:docMk/>
            <pc:sldMk cId="3241947171" sldId="305"/>
            <ac:spMk id="132" creationId="{EB1DA588-0771-9FD3-E753-85DB4D404848}"/>
          </ac:spMkLst>
        </pc:spChg>
        <pc:spChg chg="add del mod">
          <ac:chgData name="原口 俊樹" userId="565e9abb-7d43-4d93-ba42-f3a4c75dfb0e" providerId="ADAL" clId="{B8F321E6-F829-499A-849B-97E6585F6F80}" dt="2022-06-09T09:08:30.773" v="14651" actId="478"/>
          <ac:spMkLst>
            <pc:docMk/>
            <pc:sldMk cId="3241947171" sldId="305"/>
            <ac:spMk id="133" creationId="{2C8B4D15-9D67-DBF8-C223-8CB9B578FF2F}"/>
          </ac:spMkLst>
        </pc:spChg>
        <pc:spChg chg="add del mod">
          <ac:chgData name="原口 俊樹" userId="565e9abb-7d43-4d93-ba42-f3a4c75dfb0e" providerId="ADAL" clId="{B8F321E6-F829-499A-849B-97E6585F6F80}" dt="2022-06-09T09:08:38.392" v="14652" actId="478"/>
          <ac:spMkLst>
            <pc:docMk/>
            <pc:sldMk cId="3241947171" sldId="305"/>
            <ac:spMk id="134" creationId="{FB5F2AD3-7964-95EA-959B-5BF64C46133C}"/>
          </ac:spMkLst>
        </pc:spChg>
        <pc:spChg chg="add del mod">
          <ac:chgData name="原口 俊樹" userId="565e9abb-7d43-4d93-ba42-f3a4c75dfb0e" providerId="ADAL" clId="{B8F321E6-F829-499A-849B-97E6585F6F80}" dt="2022-06-09T09:08:30.773" v="14651" actId="478"/>
          <ac:spMkLst>
            <pc:docMk/>
            <pc:sldMk cId="3241947171" sldId="305"/>
            <ac:spMk id="135" creationId="{2B941C0C-4AEA-7943-90B1-A96997184643}"/>
          </ac:spMkLst>
        </pc:spChg>
        <pc:spChg chg="add mod">
          <ac:chgData name="原口 俊樹" userId="565e9abb-7d43-4d93-ba42-f3a4c75dfb0e" providerId="ADAL" clId="{B8F321E6-F829-499A-849B-97E6585F6F80}" dt="2022-06-13T02:22:30.916" v="16939"/>
          <ac:spMkLst>
            <pc:docMk/>
            <pc:sldMk cId="3241947171" sldId="305"/>
            <ac:spMk id="136" creationId="{48BBE08D-9FED-2AEB-64AA-5CB0CFE281A4}"/>
          </ac:spMkLst>
        </pc:spChg>
        <pc:spChg chg="add del mod">
          <ac:chgData name="原口 俊樹" userId="565e9abb-7d43-4d93-ba42-f3a4c75dfb0e" providerId="ADAL" clId="{B8F321E6-F829-499A-849B-97E6585F6F80}" dt="2022-06-09T09:08:38.392" v="14652" actId="478"/>
          <ac:spMkLst>
            <pc:docMk/>
            <pc:sldMk cId="3241947171" sldId="305"/>
            <ac:spMk id="136" creationId="{FB49160E-B81D-A9C0-145A-EE63D63DAF21}"/>
          </ac:spMkLst>
        </pc:spChg>
        <pc:spChg chg="add del mod">
          <ac:chgData name="原口 俊樹" userId="565e9abb-7d43-4d93-ba42-f3a4c75dfb0e" providerId="ADAL" clId="{B8F321E6-F829-499A-849B-97E6585F6F80}" dt="2022-06-09T09:08:30.773" v="14651" actId="478"/>
          <ac:spMkLst>
            <pc:docMk/>
            <pc:sldMk cId="3241947171" sldId="305"/>
            <ac:spMk id="137" creationId="{5A5BF03B-F4E1-4815-46C0-68A856AE66D4}"/>
          </ac:spMkLst>
        </pc:spChg>
        <pc:spChg chg="add del mod">
          <ac:chgData name="原口 俊樹" userId="565e9abb-7d43-4d93-ba42-f3a4c75dfb0e" providerId="ADAL" clId="{B8F321E6-F829-499A-849B-97E6585F6F80}" dt="2022-06-09T09:09:09.157" v="14656" actId="478"/>
          <ac:spMkLst>
            <pc:docMk/>
            <pc:sldMk cId="3241947171" sldId="305"/>
            <ac:spMk id="138" creationId="{569BC34F-73B8-C65E-81F8-190538666C19}"/>
          </ac:spMkLst>
        </pc:spChg>
        <pc:spChg chg="add del mod">
          <ac:chgData name="原口 俊樹" userId="565e9abb-7d43-4d93-ba42-f3a4c75dfb0e" providerId="ADAL" clId="{B8F321E6-F829-499A-849B-97E6585F6F80}" dt="2022-06-16T02:40:32.477" v="33788" actId="478"/>
          <ac:spMkLst>
            <pc:docMk/>
            <pc:sldMk cId="3241947171" sldId="305"/>
            <ac:spMk id="138" creationId="{AE654C35-7E19-12A6-05D7-185CAEBAE6F2}"/>
          </ac:spMkLst>
        </pc:spChg>
        <pc:spChg chg="add del mod">
          <ac:chgData name="原口 俊樹" userId="565e9abb-7d43-4d93-ba42-f3a4c75dfb0e" providerId="ADAL" clId="{B8F321E6-F829-499A-849B-97E6585F6F80}" dt="2022-06-09T09:09:09.157" v="14656" actId="478"/>
          <ac:spMkLst>
            <pc:docMk/>
            <pc:sldMk cId="3241947171" sldId="305"/>
            <ac:spMk id="139" creationId="{7432A469-6883-8F57-EB83-5B87CEE62A07}"/>
          </ac:spMkLst>
        </pc:spChg>
        <pc:spChg chg="add del mod">
          <ac:chgData name="原口 俊樹" userId="565e9abb-7d43-4d93-ba42-f3a4c75dfb0e" providerId="ADAL" clId="{B8F321E6-F829-499A-849B-97E6585F6F80}" dt="2022-06-09T09:09:09.157" v="14656" actId="478"/>
          <ac:spMkLst>
            <pc:docMk/>
            <pc:sldMk cId="3241947171" sldId="305"/>
            <ac:spMk id="140" creationId="{BB0C8E44-0AD7-8F52-FDC5-F61D60E60944}"/>
          </ac:spMkLst>
        </pc:spChg>
        <pc:spChg chg="add del mod">
          <ac:chgData name="原口 俊樹" userId="565e9abb-7d43-4d93-ba42-f3a4c75dfb0e" providerId="ADAL" clId="{B8F321E6-F829-499A-849B-97E6585F6F80}" dt="2022-06-09T09:09:09.157" v="14656" actId="478"/>
          <ac:spMkLst>
            <pc:docMk/>
            <pc:sldMk cId="3241947171" sldId="305"/>
            <ac:spMk id="141" creationId="{FAF6D7FC-7AC1-7907-B0A5-98B7E05B527F}"/>
          </ac:spMkLst>
        </pc:spChg>
        <pc:spChg chg="add del mod">
          <ac:chgData name="原口 俊樹" userId="565e9abb-7d43-4d93-ba42-f3a4c75dfb0e" providerId="ADAL" clId="{B8F321E6-F829-499A-849B-97E6585F6F80}" dt="2022-06-09T09:09:09.157" v="14656" actId="478"/>
          <ac:spMkLst>
            <pc:docMk/>
            <pc:sldMk cId="3241947171" sldId="305"/>
            <ac:spMk id="142" creationId="{F3CF7F6C-7529-D75F-86CB-E3F273C000F6}"/>
          </ac:spMkLst>
        </pc:spChg>
        <pc:spChg chg="add del mod">
          <ac:chgData name="原口 俊樹" userId="565e9abb-7d43-4d93-ba42-f3a4c75dfb0e" providerId="ADAL" clId="{B8F321E6-F829-499A-849B-97E6585F6F80}" dt="2022-06-09T09:09:09.157" v="14656" actId="478"/>
          <ac:spMkLst>
            <pc:docMk/>
            <pc:sldMk cId="3241947171" sldId="305"/>
            <ac:spMk id="143" creationId="{3CE21BCF-3F84-9F3D-525B-F1B8E2A43990}"/>
          </ac:spMkLst>
        </pc:spChg>
        <pc:spChg chg="add del mod">
          <ac:chgData name="原口 俊樹" userId="565e9abb-7d43-4d93-ba42-f3a4c75dfb0e" providerId="ADAL" clId="{B8F321E6-F829-499A-849B-97E6585F6F80}" dt="2022-06-13T02:08:19.368" v="16280" actId="478"/>
          <ac:spMkLst>
            <pc:docMk/>
            <pc:sldMk cId="3241947171" sldId="305"/>
            <ac:spMk id="144" creationId="{1112A351-1FC2-0241-0588-27D98A9A9199}"/>
          </ac:spMkLst>
        </pc:spChg>
        <pc:spChg chg="add mod">
          <ac:chgData name="原口 俊樹" userId="565e9abb-7d43-4d93-ba42-f3a4c75dfb0e" providerId="ADAL" clId="{B8F321E6-F829-499A-849B-97E6585F6F80}" dt="2022-07-14T09:06:14.470" v="37486"/>
          <ac:spMkLst>
            <pc:docMk/>
            <pc:sldMk cId="3241947171" sldId="305"/>
            <ac:spMk id="145" creationId="{712739EE-974B-7F93-1B1F-4B863974E465}"/>
          </ac:spMkLst>
        </pc:spChg>
        <pc:spChg chg="add del mod">
          <ac:chgData name="原口 俊樹" userId="565e9abb-7d43-4d93-ba42-f3a4c75dfb0e" providerId="ADAL" clId="{B8F321E6-F829-499A-849B-97E6585F6F80}" dt="2022-06-09T09:10:47.996" v="14772" actId="478"/>
          <ac:spMkLst>
            <pc:docMk/>
            <pc:sldMk cId="3241947171" sldId="305"/>
            <ac:spMk id="147" creationId="{45C41137-266D-2A11-94E3-EEB56E9E70B7}"/>
          </ac:spMkLst>
        </pc:spChg>
        <pc:spChg chg="add del mod">
          <ac:chgData name="原口 俊樹" userId="565e9abb-7d43-4d93-ba42-f3a4c75dfb0e" providerId="ADAL" clId="{B8F321E6-F829-499A-849B-97E6585F6F80}" dt="2022-06-09T09:10:58.342" v="14790" actId="478"/>
          <ac:spMkLst>
            <pc:docMk/>
            <pc:sldMk cId="3241947171" sldId="305"/>
            <ac:spMk id="148" creationId="{558162A8-154E-1FC7-7A8D-91037F193149}"/>
          </ac:spMkLst>
        </pc:spChg>
        <pc:spChg chg="add mod">
          <ac:chgData name="原口 俊樹" userId="565e9abb-7d43-4d93-ba42-f3a4c75dfb0e" providerId="ADAL" clId="{B8F321E6-F829-499A-849B-97E6585F6F80}" dt="2022-06-09T09:11:16.438" v="14802" actId="164"/>
          <ac:spMkLst>
            <pc:docMk/>
            <pc:sldMk cId="3241947171" sldId="305"/>
            <ac:spMk id="149" creationId="{8E3709BE-54D5-804E-1AF6-FA7438E84EF6}"/>
          </ac:spMkLst>
        </pc:spChg>
        <pc:spChg chg="add del mod">
          <ac:chgData name="原口 俊樹" userId="565e9abb-7d43-4d93-ba42-f3a4c75dfb0e" providerId="ADAL" clId="{B8F321E6-F829-499A-849B-97E6585F6F80}" dt="2022-06-09T09:10:55.780" v="14788" actId="478"/>
          <ac:spMkLst>
            <pc:docMk/>
            <pc:sldMk cId="3241947171" sldId="305"/>
            <ac:spMk id="150" creationId="{4B4E37BB-3010-CB55-36E0-6EEE418721B3}"/>
          </ac:spMkLst>
        </pc:spChg>
        <pc:spChg chg="add del mod">
          <ac:chgData name="原口 俊樹" userId="565e9abb-7d43-4d93-ba42-f3a4c75dfb0e" providerId="ADAL" clId="{B8F321E6-F829-499A-849B-97E6585F6F80}" dt="2022-06-09T09:10:56.274" v="14789" actId="478"/>
          <ac:spMkLst>
            <pc:docMk/>
            <pc:sldMk cId="3241947171" sldId="305"/>
            <ac:spMk id="151" creationId="{13514A31-17EE-68ED-E6B8-C83E653830CB}"/>
          </ac:spMkLst>
        </pc:spChg>
        <pc:spChg chg="add del mod">
          <ac:chgData name="原口 俊樹" userId="565e9abb-7d43-4d93-ba42-f3a4c75dfb0e" providerId="ADAL" clId="{B8F321E6-F829-499A-849B-97E6585F6F80}" dt="2022-06-09T09:10:55.210" v="14787" actId="478"/>
          <ac:spMkLst>
            <pc:docMk/>
            <pc:sldMk cId="3241947171" sldId="305"/>
            <ac:spMk id="152" creationId="{B5FCDAFD-4A14-BFBE-1DAF-3146A6874C89}"/>
          </ac:spMkLst>
        </pc:spChg>
        <pc:spChg chg="add del mod">
          <ac:chgData name="原口 俊樹" userId="565e9abb-7d43-4d93-ba42-f3a4c75dfb0e" providerId="ADAL" clId="{B8F321E6-F829-499A-849B-97E6585F6F80}" dt="2022-06-09T09:10:54.864" v="14786" actId="478"/>
          <ac:spMkLst>
            <pc:docMk/>
            <pc:sldMk cId="3241947171" sldId="305"/>
            <ac:spMk id="153" creationId="{2EF5F54E-B709-5627-B602-437209762DF5}"/>
          </ac:spMkLst>
        </pc:spChg>
        <pc:spChg chg="add del mod">
          <ac:chgData name="原口 俊樹" userId="565e9abb-7d43-4d93-ba42-f3a4c75dfb0e" providerId="ADAL" clId="{B8F321E6-F829-499A-849B-97E6585F6F80}" dt="2022-06-09T09:10:53.634" v="14784" actId="478"/>
          <ac:spMkLst>
            <pc:docMk/>
            <pc:sldMk cId="3241947171" sldId="305"/>
            <ac:spMk id="154" creationId="{BD2CDAB2-7568-BF18-B1D4-4CADF852FC4E}"/>
          </ac:spMkLst>
        </pc:spChg>
        <pc:spChg chg="add del mod">
          <ac:chgData name="原口 俊樹" userId="565e9abb-7d43-4d93-ba42-f3a4c75dfb0e" providerId="ADAL" clId="{B8F321E6-F829-499A-849B-97E6585F6F80}" dt="2022-06-09T09:10:54.446" v="14785" actId="478"/>
          <ac:spMkLst>
            <pc:docMk/>
            <pc:sldMk cId="3241947171" sldId="305"/>
            <ac:spMk id="155" creationId="{A1416617-152A-13B8-46BD-41B20320CE7F}"/>
          </ac:spMkLst>
        </pc:spChg>
        <pc:spChg chg="add del mod">
          <ac:chgData name="原口 俊樹" userId="565e9abb-7d43-4d93-ba42-f3a4c75dfb0e" providerId="ADAL" clId="{B8F321E6-F829-499A-849B-97E6585F6F80}" dt="2022-06-09T09:10:52.730" v="14782" actId="478"/>
          <ac:spMkLst>
            <pc:docMk/>
            <pc:sldMk cId="3241947171" sldId="305"/>
            <ac:spMk id="156" creationId="{DC539861-4387-F9F2-5CE2-6052DF762911}"/>
          </ac:spMkLst>
        </pc:spChg>
        <pc:spChg chg="add del mod">
          <ac:chgData name="原口 俊樹" userId="565e9abb-7d43-4d93-ba42-f3a4c75dfb0e" providerId="ADAL" clId="{B8F321E6-F829-499A-849B-97E6585F6F80}" dt="2022-06-09T09:10:52.028" v="14781" actId="478"/>
          <ac:spMkLst>
            <pc:docMk/>
            <pc:sldMk cId="3241947171" sldId="305"/>
            <ac:spMk id="157" creationId="{468A67FF-466E-8C8D-FBF8-9B65832171CC}"/>
          </ac:spMkLst>
        </pc:spChg>
        <pc:spChg chg="add del mod">
          <ac:chgData name="原口 俊樹" userId="565e9abb-7d43-4d93-ba42-f3a4c75dfb0e" providerId="ADAL" clId="{B8F321E6-F829-499A-849B-97E6585F6F80}" dt="2022-06-09T09:10:50.740" v="14778" actId="478"/>
          <ac:spMkLst>
            <pc:docMk/>
            <pc:sldMk cId="3241947171" sldId="305"/>
            <ac:spMk id="158" creationId="{0E80A997-979C-A0C1-1BFF-07531AB10679}"/>
          </ac:spMkLst>
        </pc:spChg>
        <pc:spChg chg="add del mod">
          <ac:chgData name="原口 俊樹" userId="565e9abb-7d43-4d93-ba42-f3a4c75dfb0e" providerId="ADAL" clId="{B8F321E6-F829-499A-849B-97E6585F6F80}" dt="2022-06-09T09:10:49.015" v="14774" actId="478"/>
          <ac:spMkLst>
            <pc:docMk/>
            <pc:sldMk cId="3241947171" sldId="305"/>
            <ac:spMk id="159" creationId="{4286E7D3-E14A-5313-FDFD-3623F24CD4FD}"/>
          </ac:spMkLst>
        </pc:spChg>
        <pc:spChg chg="add del mod">
          <ac:chgData name="原口 俊樹" userId="565e9abb-7d43-4d93-ba42-f3a4c75dfb0e" providerId="ADAL" clId="{B8F321E6-F829-499A-849B-97E6585F6F80}" dt="2022-06-09T09:10:49.343" v="14775" actId="478"/>
          <ac:spMkLst>
            <pc:docMk/>
            <pc:sldMk cId="3241947171" sldId="305"/>
            <ac:spMk id="160" creationId="{E6EC5DDD-F944-8AF9-C4D6-EBFB024A058C}"/>
          </ac:spMkLst>
        </pc:spChg>
        <pc:spChg chg="add del mod">
          <ac:chgData name="原口 俊樹" userId="565e9abb-7d43-4d93-ba42-f3a4c75dfb0e" providerId="ADAL" clId="{B8F321E6-F829-499A-849B-97E6585F6F80}" dt="2022-06-09T09:10:48.550" v="14773" actId="478"/>
          <ac:spMkLst>
            <pc:docMk/>
            <pc:sldMk cId="3241947171" sldId="305"/>
            <ac:spMk id="161" creationId="{63AEE5B3-F664-A21D-A6A4-BCCB4AB3517B}"/>
          </ac:spMkLst>
        </pc:spChg>
        <pc:spChg chg="add del mod">
          <ac:chgData name="原口 俊樹" userId="565e9abb-7d43-4d93-ba42-f3a4c75dfb0e" providerId="ADAL" clId="{B8F321E6-F829-499A-849B-97E6585F6F80}" dt="2022-06-09T09:10:42.727" v="14769" actId="478"/>
          <ac:spMkLst>
            <pc:docMk/>
            <pc:sldMk cId="3241947171" sldId="305"/>
            <ac:spMk id="162" creationId="{C6BA0E0C-FE3C-A62E-7ADB-AE29989653AF}"/>
          </ac:spMkLst>
        </pc:spChg>
        <pc:spChg chg="add del mod">
          <ac:chgData name="原口 俊樹" userId="565e9abb-7d43-4d93-ba42-f3a4c75dfb0e" providerId="ADAL" clId="{B8F321E6-F829-499A-849B-97E6585F6F80}" dt="2022-06-09T09:10:42.727" v="14769" actId="478"/>
          <ac:spMkLst>
            <pc:docMk/>
            <pc:sldMk cId="3241947171" sldId="305"/>
            <ac:spMk id="163" creationId="{38E67903-7B88-1A52-F86D-B9CE84138E45}"/>
          </ac:spMkLst>
        </pc:spChg>
        <pc:spChg chg="add del mod">
          <ac:chgData name="原口 俊樹" userId="565e9abb-7d43-4d93-ba42-f3a4c75dfb0e" providerId="ADAL" clId="{B8F321E6-F829-499A-849B-97E6585F6F80}" dt="2022-06-09T09:10:42.727" v="14769" actId="478"/>
          <ac:spMkLst>
            <pc:docMk/>
            <pc:sldMk cId="3241947171" sldId="305"/>
            <ac:spMk id="164" creationId="{1ACBF53C-0909-9845-9136-28C29047CD46}"/>
          </ac:spMkLst>
        </pc:spChg>
        <pc:spChg chg="add del mod">
          <ac:chgData name="原口 俊樹" userId="565e9abb-7d43-4d93-ba42-f3a4c75dfb0e" providerId="ADAL" clId="{B8F321E6-F829-499A-849B-97E6585F6F80}" dt="2022-06-09T09:10:51.142" v="14779" actId="478"/>
          <ac:spMkLst>
            <pc:docMk/>
            <pc:sldMk cId="3241947171" sldId="305"/>
            <ac:spMk id="165" creationId="{75161C30-FCBD-C40A-9BF4-38559615602D}"/>
          </ac:spMkLst>
        </pc:spChg>
        <pc:spChg chg="add del mod">
          <ac:chgData name="原口 俊樹" userId="565e9abb-7d43-4d93-ba42-f3a4c75dfb0e" providerId="ADAL" clId="{B8F321E6-F829-499A-849B-97E6585F6F80}" dt="2022-06-09T09:10:51.730" v="14780" actId="478"/>
          <ac:spMkLst>
            <pc:docMk/>
            <pc:sldMk cId="3241947171" sldId="305"/>
            <ac:spMk id="166" creationId="{51465C27-B327-5D3A-1AFF-DECD400D485E}"/>
          </ac:spMkLst>
        </pc:spChg>
        <pc:spChg chg="add del mod">
          <ac:chgData name="原口 俊樹" userId="565e9abb-7d43-4d93-ba42-f3a4c75dfb0e" providerId="ADAL" clId="{B8F321E6-F829-499A-849B-97E6585F6F80}" dt="2022-06-09T09:10:50.184" v="14777" actId="478"/>
          <ac:spMkLst>
            <pc:docMk/>
            <pc:sldMk cId="3241947171" sldId="305"/>
            <ac:spMk id="167" creationId="{29970306-0D13-7A11-C81D-104C4E5C1940}"/>
          </ac:spMkLst>
        </pc:spChg>
        <pc:spChg chg="add del mod">
          <ac:chgData name="原口 俊樹" userId="565e9abb-7d43-4d93-ba42-f3a4c75dfb0e" providerId="ADAL" clId="{B8F321E6-F829-499A-849B-97E6585F6F80}" dt="2022-06-09T09:10:49.735" v="14776" actId="478"/>
          <ac:spMkLst>
            <pc:docMk/>
            <pc:sldMk cId="3241947171" sldId="305"/>
            <ac:spMk id="168" creationId="{680958A1-B9D5-B391-CA23-01F2E5A07225}"/>
          </ac:spMkLst>
        </pc:spChg>
        <pc:spChg chg="add mod">
          <ac:chgData name="原口 俊樹" userId="565e9abb-7d43-4d93-ba42-f3a4c75dfb0e" providerId="ADAL" clId="{B8F321E6-F829-499A-849B-97E6585F6F80}" dt="2022-06-09T09:11:16.438" v="14802" actId="164"/>
          <ac:spMkLst>
            <pc:docMk/>
            <pc:sldMk cId="3241947171" sldId="305"/>
            <ac:spMk id="169" creationId="{D7699FD7-560B-087C-FC20-0C3167352031}"/>
          </ac:spMkLst>
        </pc:spChg>
        <pc:spChg chg="add del mod">
          <ac:chgData name="原口 俊樹" userId="565e9abb-7d43-4d93-ba42-f3a4c75dfb0e" providerId="ADAL" clId="{B8F321E6-F829-499A-849B-97E6585F6F80}" dt="2022-06-09T09:10:53.124" v="14783" actId="478"/>
          <ac:spMkLst>
            <pc:docMk/>
            <pc:sldMk cId="3241947171" sldId="305"/>
            <ac:spMk id="170" creationId="{F16593F1-06E2-C8B1-3334-24B02712EC17}"/>
          </ac:spMkLst>
        </pc:spChg>
        <pc:spChg chg="add del mod">
          <ac:chgData name="原口 俊樹" userId="565e9abb-7d43-4d93-ba42-f3a4c75dfb0e" providerId="ADAL" clId="{B8F321E6-F829-499A-849B-97E6585F6F80}" dt="2022-06-09T09:10:44.394" v="14770" actId="478"/>
          <ac:spMkLst>
            <pc:docMk/>
            <pc:sldMk cId="3241947171" sldId="305"/>
            <ac:spMk id="171" creationId="{B81E31D6-414A-716E-E639-3CD4BDEEA691}"/>
          </ac:spMkLst>
        </pc:spChg>
        <pc:spChg chg="add del mod">
          <ac:chgData name="原口 俊樹" userId="565e9abb-7d43-4d93-ba42-f3a4c75dfb0e" providerId="ADAL" clId="{B8F321E6-F829-499A-849B-97E6585F6F80}" dt="2022-06-09T09:11:00.433" v="14793" actId="478"/>
          <ac:spMkLst>
            <pc:docMk/>
            <pc:sldMk cId="3241947171" sldId="305"/>
            <ac:spMk id="172" creationId="{4E2828FE-916D-4D25-B32C-F73622CBFF94}"/>
          </ac:spMkLst>
        </pc:spChg>
        <pc:spChg chg="add del mod">
          <ac:chgData name="原口 俊樹" userId="565e9abb-7d43-4d93-ba42-f3a4c75dfb0e" providerId="ADAL" clId="{B8F321E6-F829-499A-849B-97E6585F6F80}" dt="2022-06-09T09:10:58.898" v="14791" actId="478"/>
          <ac:spMkLst>
            <pc:docMk/>
            <pc:sldMk cId="3241947171" sldId="305"/>
            <ac:spMk id="173" creationId="{9303D9A0-484D-B39C-4DCC-C72990736203}"/>
          </ac:spMkLst>
        </pc:spChg>
        <pc:spChg chg="add del mod">
          <ac:chgData name="原口 俊樹" userId="565e9abb-7d43-4d93-ba42-f3a4c75dfb0e" providerId="ADAL" clId="{B8F321E6-F829-499A-849B-97E6585F6F80}" dt="2022-06-09T09:11:01.869" v="14795" actId="478"/>
          <ac:spMkLst>
            <pc:docMk/>
            <pc:sldMk cId="3241947171" sldId="305"/>
            <ac:spMk id="174" creationId="{91382BE4-6D1C-F1C7-0A35-CDC07D830C3E}"/>
          </ac:spMkLst>
        </pc:spChg>
        <pc:spChg chg="add del mod">
          <ac:chgData name="原口 俊樹" userId="565e9abb-7d43-4d93-ba42-f3a4c75dfb0e" providerId="ADAL" clId="{B8F321E6-F829-499A-849B-97E6585F6F80}" dt="2022-06-09T09:11:03.128" v="14798" actId="478"/>
          <ac:spMkLst>
            <pc:docMk/>
            <pc:sldMk cId="3241947171" sldId="305"/>
            <ac:spMk id="175" creationId="{874CF191-0629-4B6A-080D-FB19621B926F}"/>
          </ac:spMkLst>
        </pc:spChg>
        <pc:spChg chg="add del mod">
          <ac:chgData name="原口 俊樹" userId="565e9abb-7d43-4d93-ba42-f3a4c75dfb0e" providerId="ADAL" clId="{B8F321E6-F829-499A-849B-97E6585F6F80}" dt="2022-06-09T09:11:03.638" v="14799" actId="478"/>
          <ac:spMkLst>
            <pc:docMk/>
            <pc:sldMk cId="3241947171" sldId="305"/>
            <ac:spMk id="176" creationId="{3C0CBD77-B3AE-01DE-345B-D20219C67DAF}"/>
          </ac:spMkLst>
        </pc:spChg>
        <pc:spChg chg="add del mod">
          <ac:chgData name="原口 俊樹" userId="565e9abb-7d43-4d93-ba42-f3a4c75dfb0e" providerId="ADAL" clId="{B8F321E6-F829-499A-849B-97E6585F6F80}" dt="2022-06-09T09:11:04.239" v="14800" actId="478"/>
          <ac:spMkLst>
            <pc:docMk/>
            <pc:sldMk cId="3241947171" sldId="305"/>
            <ac:spMk id="177" creationId="{FBE208C7-0750-C624-CD87-C20201797511}"/>
          </ac:spMkLst>
        </pc:spChg>
        <pc:spChg chg="add del mod">
          <ac:chgData name="原口 俊樹" userId="565e9abb-7d43-4d93-ba42-f3a4c75dfb0e" providerId="ADAL" clId="{B8F321E6-F829-499A-849B-97E6585F6F80}" dt="2022-06-09T09:11:02.741" v="14797" actId="478"/>
          <ac:spMkLst>
            <pc:docMk/>
            <pc:sldMk cId="3241947171" sldId="305"/>
            <ac:spMk id="178" creationId="{83E42035-FE8A-4013-3352-8F4EEC03B99B}"/>
          </ac:spMkLst>
        </pc:spChg>
        <pc:spChg chg="add del mod">
          <ac:chgData name="原口 俊樹" userId="565e9abb-7d43-4d93-ba42-f3a4c75dfb0e" providerId="ADAL" clId="{B8F321E6-F829-499A-849B-97E6585F6F80}" dt="2022-06-09T09:11:02.348" v="14796" actId="478"/>
          <ac:spMkLst>
            <pc:docMk/>
            <pc:sldMk cId="3241947171" sldId="305"/>
            <ac:spMk id="179" creationId="{029F7A57-2E72-0EA5-691F-5BF3BBA9508F}"/>
          </ac:spMkLst>
        </pc:spChg>
        <pc:spChg chg="add del mod">
          <ac:chgData name="原口 俊樹" userId="565e9abb-7d43-4d93-ba42-f3a4c75dfb0e" providerId="ADAL" clId="{B8F321E6-F829-499A-849B-97E6585F6F80}" dt="2022-06-09T09:11:01.372" v="14794" actId="478"/>
          <ac:spMkLst>
            <pc:docMk/>
            <pc:sldMk cId="3241947171" sldId="305"/>
            <ac:spMk id="180" creationId="{AF022BC1-00FD-807E-075B-DBD3D23014F9}"/>
          </ac:spMkLst>
        </pc:spChg>
        <pc:spChg chg="add del mod">
          <ac:chgData name="原口 俊樹" userId="565e9abb-7d43-4d93-ba42-f3a4c75dfb0e" providerId="ADAL" clId="{B8F321E6-F829-499A-849B-97E6585F6F80}" dt="2022-06-09T09:10:59.529" v="14792" actId="478"/>
          <ac:spMkLst>
            <pc:docMk/>
            <pc:sldMk cId="3241947171" sldId="305"/>
            <ac:spMk id="181" creationId="{C7B903CD-37C2-A5D4-8C65-E92FC99E39AD}"/>
          </ac:spMkLst>
        </pc:spChg>
        <pc:spChg chg="add del mod">
          <ac:chgData name="原口 俊樹" userId="565e9abb-7d43-4d93-ba42-f3a4c75dfb0e" providerId="ADAL" clId="{B8F321E6-F829-499A-849B-97E6585F6F80}" dt="2022-06-09T09:10:47.109" v="14771" actId="478"/>
          <ac:spMkLst>
            <pc:docMk/>
            <pc:sldMk cId="3241947171" sldId="305"/>
            <ac:spMk id="182" creationId="{96977709-2376-BB79-ED2F-4541DDB70D87}"/>
          </ac:spMkLst>
        </pc:spChg>
        <pc:spChg chg="add del mod">
          <ac:chgData name="原口 俊樹" userId="565e9abb-7d43-4d93-ba42-f3a4c75dfb0e" providerId="ADAL" clId="{B8F321E6-F829-499A-849B-97E6585F6F80}" dt="2022-06-09T09:10:42.727" v="14769" actId="478"/>
          <ac:spMkLst>
            <pc:docMk/>
            <pc:sldMk cId="3241947171" sldId="305"/>
            <ac:spMk id="183" creationId="{EBCEE61E-2CAC-1888-0396-06A6B1A721CA}"/>
          </ac:spMkLst>
        </pc:spChg>
        <pc:spChg chg="add del mod">
          <ac:chgData name="原口 俊樹" userId="565e9abb-7d43-4d93-ba42-f3a4c75dfb0e" providerId="ADAL" clId="{B8F321E6-F829-499A-849B-97E6585F6F80}" dt="2022-06-09T09:10:42.727" v="14769" actId="478"/>
          <ac:spMkLst>
            <pc:docMk/>
            <pc:sldMk cId="3241947171" sldId="305"/>
            <ac:spMk id="184" creationId="{3156EF5D-40F4-EA8D-36EB-2D97141B53AE}"/>
          </ac:spMkLst>
        </pc:spChg>
        <pc:spChg chg="add del mod">
          <ac:chgData name="原口 俊樹" userId="565e9abb-7d43-4d93-ba42-f3a4c75dfb0e" providerId="ADAL" clId="{B8F321E6-F829-499A-849B-97E6585F6F80}" dt="2022-06-09T09:10:42.727" v="14769" actId="478"/>
          <ac:spMkLst>
            <pc:docMk/>
            <pc:sldMk cId="3241947171" sldId="305"/>
            <ac:spMk id="185" creationId="{D2DE2EE2-51E4-5F27-CFE8-1317AC43DE52}"/>
          </ac:spMkLst>
        </pc:spChg>
        <pc:spChg chg="add mod">
          <ac:chgData name="原口 俊樹" userId="565e9abb-7d43-4d93-ba42-f3a4c75dfb0e" providerId="ADAL" clId="{B8F321E6-F829-499A-849B-97E6585F6F80}" dt="2022-06-09T09:11:16.438" v="14802" actId="164"/>
          <ac:spMkLst>
            <pc:docMk/>
            <pc:sldMk cId="3241947171" sldId="305"/>
            <ac:spMk id="186" creationId="{F2BF374A-06AE-8796-C6B7-C290D015CE51}"/>
          </ac:spMkLst>
        </pc:spChg>
        <pc:spChg chg="add mod">
          <ac:chgData name="原口 俊樹" userId="565e9abb-7d43-4d93-ba42-f3a4c75dfb0e" providerId="ADAL" clId="{B8F321E6-F829-499A-849B-97E6585F6F80}" dt="2022-06-09T09:11:16.438" v="14802" actId="164"/>
          <ac:spMkLst>
            <pc:docMk/>
            <pc:sldMk cId="3241947171" sldId="305"/>
            <ac:spMk id="187" creationId="{584C1A97-F00D-D655-8FE1-5840BE026B7B}"/>
          </ac:spMkLst>
        </pc:spChg>
        <pc:spChg chg="add mod">
          <ac:chgData name="原口 俊樹" userId="565e9abb-7d43-4d93-ba42-f3a4c75dfb0e" providerId="ADAL" clId="{B8F321E6-F829-499A-849B-97E6585F6F80}" dt="2022-06-09T09:11:16.438" v="14802" actId="164"/>
          <ac:spMkLst>
            <pc:docMk/>
            <pc:sldMk cId="3241947171" sldId="305"/>
            <ac:spMk id="188" creationId="{447C276B-5070-1DA3-1888-544AC7F18F9A}"/>
          </ac:spMkLst>
        </pc:spChg>
        <pc:spChg chg="add mod">
          <ac:chgData name="原口 俊樹" userId="565e9abb-7d43-4d93-ba42-f3a4c75dfb0e" providerId="ADAL" clId="{B8F321E6-F829-499A-849B-97E6585F6F80}" dt="2022-06-09T09:11:16.438" v="14802" actId="164"/>
          <ac:spMkLst>
            <pc:docMk/>
            <pc:sldMk cId="3241947171" sldId="305"/>
            <ac:spMk id="189" creationId="{4B8ACB71-E776-0AD3-4347-F3E3435FA264}"/>
          </ac:spMkLst>
        </pc:spChg>
        <pc:spChg chg="add mod">
          <ac:chgData name="原口 俊樹" userId="565e9abb-7d43-4d93-ba42-f3a4c75dfb0e" providerId="ADAL" clId="{B8F321E6-F829-499A-849B-97E6585F6F80}" dt="2022-06-09T09:11:16.438" v="14802" actId="164"/>
          <ac:spMkLst>
            <pc:docMk/>
            <pc:sldMk cId="3241947171" sldId="305"/>
            <ac:spMk id="190" creationId="{71149CCA-1D0C-6FFE-9D61-F1F69C7A7095}"/>
          </ac:spMkLst>
        </pc:spChg>
        <pc:spChg chg="add mod">
          <ac:chgData name="原口 俊樹" userId="565e9abb-7d43-4d93-ba42-f3a4c75dfb0e" providerId="ADAL" clId="{B8F321E6-F829-499A-849B-97E6585F6F80}" dt="2022-06-09T09:11:16.438" v="14802" actId="164"/>
          <ac:spMkLst>
            <pc:docMk/>
            <pc:sldMk cId="3241947171" sldId="305"/>
            <ac:spMk id="191" creationId="{80665A84-78A8-F432-8274-B59B34850BDE}"/>
          </ac:spMkLst>
        </pc:spChg>
        <pc:spChg chg="add mod">
          <ac:chgData name="原口 俊樹" userId="565e9abb-7d43-4d93-ba42-f3a4c75dfb0e" providerId="ADAL" clId="{B8F321E6-F829-499A-849B-97E6585F6F80}" dt="2022-06-09T09:11:16.438" v="14802" actId="164"/>
          <ac:spMkLst>
            <pc:docMk/>
            <pc:sldMk cId="3241947171" sldId="305"/>
            <ac:spMk id="192" creationId="{EA2F0078-AF48-CD9D-4B49-DD6302E872CB}"/>
          </ac:spMkLst>
        </pc:spChg>
        <pc:spChg chg="add mod">
          <ac:chgData name="原口 俊樹" userId="565e9abb-7d43-4d93-ba42-f3a4c75dfb0e" providerId="ADAL" clId="{B8F321E6-F829-499A-849B-97E6585F6F80}" dt="2022-06-09T09:11:16.438" v="14802" actId="164"/>
          <ac:spMkLst>
            <pc:docMk/>
            <pc:sldMk cId="3241947171" sldId="305"/>
            <ac:spMk id="193" creationId="{F5040617-E396-CD95-9670-0196C801F3C8}"/>
          </ac:spMkLst>
        </pc:spChg>
        <pc:spChg chg="add mod">
          <ac:chgData name="原口 俊樹" userId="565e9abb-7d43-4d93-ba42-f3a4c75dfb0e" providerId="ADAL" clId="{B8F321E6-F829-499A-849B-97E6585F6F80}" dt="2022-06-09T09:11:16.438" v="14802" actId="164"/>
          <ac:spMkLst>
            <pc:docMk/>
            <pc:sldMk cId="3241947171" sldId="305"/>
            <ac:spMk id="194" creationId="{24275D13-1E2B-681D-87A3-DBC7CB2327DF}"/>
          </ac:spMkLst>
        </pc:spChg>
        <pc:spChg chg="add mod">
          <ac:chgData name="原口 俊樹" userId="565e9abb-7d43-4d93-ba42-f3a4c75dfb0e" providerId="ADAL" clId="{B8F321E6-F829-499A-849B-97E6585F6F80}" dt="2022-06-09T09:11:16.438" v="14802" actId="164"/>
          <ac:spMkLst>
            <pc:docMk/>
            <pc:sldMk cId="3241947171" sldId="305"/>
            <ac:spMk id="195" creationId="{49DF370B-3E6F-F55C-D9DD-02F7D9469655}"/>
          </ac:spMkLst>
        </pc:spChg>
        <pc:spChg chg="add mod">
          <ac:chgData name="原口 俊樹" userId="565e9abb-7d43-4d93-ba42-f3a4c75dfb0e" providerId="ADAL" clId="{B8F321E6-F829-499A-849B-97E6585F6F80}" dt="2022-06-09T09:11:16.438" v="14802" actId="164"/>
          <ac:spMkLst>
            <pc:docMk/>
            <pc:sldMk cId="3241947171" sldId="305"/>
            <ac:spMk id="196" creationId="{379AEF22-ED80-5E03-B154-2EBB0B43AD92}"/>
          </ac:spMkLst>
        </pc:spChg>
        <pc:spChg chg="add mod">
          <ac:chgData name="原口 俊樹" userId="565e9abb-7d43-4d93-ba42-f3a4c75dfb0e" providerId="ADAL" clId="{B8F321E6-F829-499A-849B-97E6585F6F80}" dt="2022-06-09T09:11:16.438" v="14802" actId="164"/>
          <ac:spMkLst>
            <pc:docMk/>
            <pc:sldMk cId="3241947171" sldId="305"/>
            <ac:spMk id="197" creationId="{F9C95E90-4531-ADD2-FC41-D42B95FB3A51}"/>
          </ac:spMkLst>
        </pc:spChg>
        <pc:spChg chg="add mod">
          <ac:chgData name="原口 俊樹" userId="565e9abb-7d43-4d93-ba42-f3a4c75dfb0e" providerId="ADAL" clId="{B8F321E6-F829-499A-849B-97E6585F6F80}" dt="2022-06-09T09:11:16.438" v="14802" actId="164"/>
          <ac:spMkLst>
            <pc:docMk/>
            <pc:sldMk cId="3241947171" sldId="305"/>
            <ac:spMk id="198" creationId="{4A8567C9-2620-9419-7736-A07958094B81}"/>
          </ac:spMkLst>
        </pc:spChg>
        <pc:spChg chg="add mod">
          <ac:chgData name="原口 俊樹" userId="565e9abb-7d43-4d93-ba42-f3a4c75dfb0e" providerId="ADAL" clId="{B8F321E6-F829-499A-849B-97E6585F6F80}" dt="2022-06-09T09:13:00.743" v="14831" actId="164"/>
          <ac:spMkLst>
            <pc:docMk/>
            <pc:sldMk cId="3241947171" sldId="305"/>
            <ac:spMk id="200" creationId="{E70DCCCB-8FB5-F229-E639-95253C1BD618}"/>
          </ac:spMkLst>
        </pc:spChg>
        <pc:spChg chg="add mod">
          <ac:chgData name="原口 俊樹" userId="565e9abb-7d43-4d93-ba42-f3a4c75dfb0e" providerId="ADAL" clId="{B8F321E6-F829-499A-849B-97E6585F6F80}" dt="2022-06-09T09:13:00.743" v="14831" actId="164"/>
          <ac:spMkLst>
            <pc:docMk/>
            <pc:sldMk cId="3241947171" sldId="305"/>
            <ac:spMk id="201" creationId="{A702AB2B-9EF2-A1C4-649B-055784401CCE}"/>
          </ac:spMkLst>
        </pc:spChg>
        <pc:spChg chg="add del mod">
          <ac:chgData name="原口 俊樹" userId="565e9abb-7d43-4d93-ba42-f3a4c75dfb0e" providerId="ADAL" clId="{B8F321E6-F829-499A-849B-97E6585F6F80}" dt="2022-06-09T09:12:28.002" v="14816" actId="478"/>
          <ac:spMkLst>
            <pc:docMk/>
            <pc:sldMk cId="3241947171" sldId="305"/>
            <ac:spMk id="202" creationId="{A9EB9D5F-55F3-682B-9E12-C96394EAEDAC}"/>
          </ac:spMkLst>
        </pc:spChg>
        <pc:spChg chg="add mod">
          <ac:chgData name="原口 俊樹" userId="565e9abb-7d43-4d93-ba42-f3a4c75dfb0e" providerId="ADAL" clId="{B8F321E6-F829-499A-849B-97E6585F6F80}" dt="2022-06-09T09:13:00.743" v="14831" actId="164"/>
          <ac:spMkLst>
            <pc:docMk/>
            <pc:sldMk cId="3241947171" sldId="305"/>
            <ac:spMk id="203" creationId="{8149BCE3-28F4-61CC-3C88-2B05DB1AAC60}"/>
          </ac:spMkLst>
        </pc:spChg>
        <pc:spChg chg="add mod">
          <ac:chgData name="原口 俊樹" userId="565e9abb-7d43-4d93-ba42-f3a4c75dfb0e" providerId="ADAL" clId="{B8F321E6-F829-499A-849B-97E6585F6F80}" dt="2022-06-09T09:13:00.743" v="14831" actId="164"/>
          <ac:spMkLst>
            <pc:docMk/>
            <pc:sldMk cId="3241947171" sldId="305"/>
            <ac:spMk id="204" creationId="{FCAB179F-5C65-1D0A-C1D5-82274C9780AC}"/>
          </ac:spMkLst>
        </pc:spChg>
        <pc:spChg chg="add mod">
          <ac:chgData name="原口 俊樹" userId="565e9abb-7d43-4d93-ba42-f3a4c75dfb0e" providerId="ADAL" clId="{B8F321E6-F829-499A-849B-97E6585F6F80}" dt="2022-06-09T09:13:00.743" v="14831" actId="164"/>
          <ac:spMkLst>
            <pc:docMk/>
            <pc:sldMk cId="3241947171" sldId="305"/>
            <ac:spMk id="205" creationId="{07181291-C6B6-2082-5EF5-F41954A3A3CA}"/>
          </ac:spMkLst>
        </pc:spChg>
        <pc:spChg chg="add mod">
          <ac:chgData name="原口 俊樹" userId="565e9abb-7d43-4d93-ba42-f3a4c75dfb0e" providerId="ADAL" clId="{B8F321E6-F829-499A-849B-97E6585F6F80}" dt="2022-06-09T09:13:00.743" v="14831" actId="164"/>
          <ac:spMkLst>
            <pc:docMk/>
            <pc:sldMk cId="3241947171" sldId="305"/>
            <ac:spMk id="206" creationId="{3DB06B60-8874-4B40-12C2-0BC4FCD81025}"/>
          </ac:spMkLst>
        </pc:spChg>
        <pc:spChg chg="add mod">
          <ac:chgData name="原口 俊樹" userId="565e9abb-7d43-4d93-ba42-f3a4c75dfb0e" providerId="ADAL" clId="{B8F321E6-F829-499A-849B-97E6585F6F80}" dt="2022-06-09T09:13:00.743" v="14831" actId="164"/>
          <ac:spMkLst>
            <pc:docMk/>
            <pc:sldMk cId="3241947171" sldId="305"/>
            <ac:spMk id="207" creationId="{F31F4AC2-9971-CD8A-3093-5A3313D1BA1F}"/>
          </ac:spMkLst>
        </pc:spChg>
        <pc:spChg chg="add mod">
          <ac:chgData name="原口 俊樹" userId="565e9abb-7d43-4d93-ba42-f3a4c75dfb0e" providerId="ADAL" clId="{B8F321E6-F829-499A-849B-97E6585F6F80}" dt="2022-06-09T09:13:00.743" v="14831" actId="164"/>
          <ac:spMkLst>
            <pc:docMk/>
            <pc:sldMk cId="3241947171" sldId="305"/>
            <ac:spMk id="208" creationId="{4B088983-4000-6C82-7BDD-E74812D5F43B}"/>
          </ac:spMkLst>
        </pc:spChg>
        <pc:spChg chg="add mod">
          <ac:chgData name="原口 俊樹" userId="565e9abb-7d43-4d93-ba42-f3a4c75dfb0e" providerId="ADAL" clId="{B8F321E6-F829-499A-849B-97E6585F6F80}" dt="2022-06-09T09:13:00.743" v="14831" actId="164"/>
          <ac:spMkLst>
            <pc:docMk/>
            <pc:sldMk cId="3241947171" sldId="305"/>
            <ac:spMk id="209" creationId="{F4434750-46BD-0304-C1BD-E0B058B468A7}"/>
          </ac:spMkLst>
        </pc:spChg>
        <pc:spChg chg="add mod">
          <ac:chgData name="原口 俊樹" userId="565e9abb-7d43-4d93-ba42-f3a4c75dfb0e" providerId="ADAL" clId="{B8F321E6-F829-499A-849B-97E6585F6F80}" dt="2022-06-09T09:13:00.743" v="14831" actId="164"/>
          <ac:spMkLst>
            <pc:docMk/>
            <pc:sldMk cId="3241947171" sldId="305"/>
            <ac:spMk id="210" creationId="{D0485D89-0C2D-0D41-AA47-1B448A250D83}"/>
          </ac:spMkLst>
        </pc:spChg>
        <pc:spChg chg="add mod">
          <ac:chgData name="原口 俊樹" userId="565e9abb-7d43-4d93-ba42-f3a4c75dfb0e" providerId="ADAL" clId="{B8F321E6-F829-499A-849B-97E6585F6F80}" dt="2022-06-09T09:13:00.743" v="14831" actId="164"/>
          <ac:spMkLst>
            <pc:docMk/>
            <pc:sldMk cId="3241947171" sldId="305"/>
            <ac:spMk id="211" creationId="{8263A2C4-7370-0A2E-4FAD-6C00ADE0CB1C}"/>
          </ac:spMkLst>
        </pc:spChg>
        <pc:spChg chg="add mod">
          <ac:chgData name="原口 俊樹" userId="565e9abb-7d43-4d93-ba42-f3a4c75dfb0e" providerId="ADAL" clId="{B8F321E6-F829-499A-849B-97E6585F6F80}" dt="2022-06-09T09:13:00.743" v="14831" actId="164"/>
          <ac:spMkLst>
            <pc:docMk/>
            <pc:sldMk cId="3241947171" sldId="305"/>
            <ac:spMk id="212" creationId="{8F283910-5DCE-460F-267B-287621EB3D72}"/>
          </ac:spMkLst>
        </pc:spChg>
        <pc:spChg chg="add mod">
          <ac:chgData name="原口 俊樹" userId="565e9abb-7d43-4d93-ba42-f3a4c75dfb0e" providerId="ADAL" clId="{B8F321E6-F829-499A-849B-97E6585F6F80}" dt="2022-06-09T09:13:00.743" v="14831" actId="164"/>
          <ac:spMkLst>
            <pc:docMk/>
            <pc:sldMk cId="3241947171" sldId="305"/>
            <ac:spMk id="213" creationId="{33BAC766-51E6-9701-81E6-241BD6C04465}"/>
          </ac:spMkLst>
        </pc:spChg>
        <pc:spChg chg="add mod">
          <ac:chgData name="原口 俊樹" userId="565e9abb-7d43-4d93-ba42-f3a4c75dfb0e" providerId="ADAL" clId="{B8F321E6-F829-499A-849B-97E6585F6F80}" dt="2022-06-09T09:13:00.743" v="14831" actId="164"/>
          <ac:spMkLst>
            <pc:docMk/>
            <pc:sldMk cId="3241947171" sldId="305"/>
            <ac:spMk id="214" creationId="{EF6E66B1-2522-9076-B2B9-D3790F71EE1D}"/>
          </ac:spMkLst>
        </pc:spChg>
        <pc:spChg chg="add mod">
          <ac:chgData name="原口 俊樹" userId="565e9abb-7d43-4d93-ba42-f3a4c75dfb0e" providerId="ADAL" clId="{B8F321E6-F829-499A-849B-97E6585F6F80}" dt="2022-06-09T09:13:00.743" v="14831" actId="164"/>
          <ac:spMkLst>
            <pc:docMk/>
            <pc:sldMk cId="3241947171" sldId="305"/>
            <ac:spMk id="215" creationId="{3522E5F5-9B6E-F1B0-492B-8559D888600C}"/>
          </ac:spMkLst>
        </pc:spChg>
        <pc:spChg chg="add mod">
          <ac:chgData name="原口 俊樹" userId="565e9abb-7d43-4d93-ba42-f3a4c75dfb0e" providerId="ADAL" clId="{B8F321E6-F829-499A-849B-97E6585F6F80}" dt="2022-06-09T09:13:00.743" v="14831" actId="164"/>
          <ac:spMkLst>
            <pc:docMk/>
            <pc:sldMk cId="3241947171" sldId="305"/>
            <ac:spMk id="216" creationId="{CE23DA2A-CD2A-A1FC-AFB7-A17BBA6C018E}"/>
          </ac:spMkLst>
        </pc:spChg>
        <pc:spChg chg="add mod">
          <ac:chgData name="原口 俊樹" userId="565e9abb-7d43-4d93-ba42-f3a4c75dfb0e" providerId="ADAL" clId="{B8F321E6-F829-499A-849B-97E6585F6F80}" dt="2022-06-09T09:13:00.743" v="14831" actId="164"/>
          <ac:spMkLst>
            <pc:docMk/>
            <pc:sldMk cId="3241947171" sldId="305"/>
            <ac:spMk id="217" creationId="{50F1DCA7-DE28-6C20-03AF-7CE2BEB1DAD8}"/>
          </ac:spMkLst>
        </pc:spChg>
        <pc:spChg chg="add mod">
          <ac:chgData name="原口 俊樹" userId="565e9abb-7d43-4d93-ba42-f3a4c75dfb0e" providerId="ADAL" clId="{B8F321E6-F829-499A-849B-97E6585F6F80}" dt="2022-06-09T09:13:00.743" v="14831" actId="164"/>
          <ac:spMkLst>
            <pc:docMk/>
            <pc:sldMk cId="3241947171" sldId="305"/>
            <ac:spMk id="218" creationId="{928D1BFE-550D-344E-26C1-EF7D21653307}"/>
          </ac:spMkLst>
        </pc:spChg>
        <pc:spChg chg="add mod">
          <ac:chgData name="原口 俊樹" userId="565e9abb-7d43-4d93-ba42-f3a4c75dfb0e" providerId="ADAL" clId="{B8F321E6-F829-499A-849B-97E6585F6F80}" dt="2022-06-09T09:13:00.743" v="14831" actId="164"/>
          <ac:spMkLst>
            <pc:docMk/>
            <pc:sldMk cId="3241947171" sldId="305"/>
            <ac:spMk id="219" creationId="{B1F589D7-1308-CF1D-5C38-9A69B8948716}"/>
          </ac:spMkLst>
        </pc:spChg>
        <pc:spChg chg="add mod">
          <ac:chgData name="原口 俊樹" userId="565e9abb-7d43-4d93-ba42-f3a4c75dfb0e" providerId="ADAL" clId="{B8F321E6-F829-499A-849B-97E6585F6F80}" dt="2022-06-09T09:13:00.743" v="14831" actId="164"/>
          <ac:spMkLst>
            <pc:docMk/>
            <pc:sldMk cId="3241947171" sldId="305"/>
            <ac:spMk id="220" creationId="{D4FF6B58-FA3B-2579-6DFA-1AA5EF505FE2}"/>
          </ac:spMkLst>
        </pc:spChg>
        <pc:spChg chg="add mod">
          <ac:chgData name="原口 俊樹" userId="565e9abb-7d43-4d93-ba42-f3a4c75dfb0e" providerId="ADAL" clId="{B8F321E6-F829-499A-849B-97E6585F6F80}" dt="2022-06-09T09:13:00.743" v="14831" actId="164"/>
          <ac:spMkLst>
            <pc:docMk/>
            <pc:sldMk cId="3241947171" sldId="305"/>
            <ac:spMk id="221" creationId="{4FD95C24-0E72-7069-4179-7C1D61278B03}"/>
          </ac:spMkLst>
        </pc:spChg>
        <pc:spChg chg="add mod">
          <ac:chgData name="原口 俊樹" userId="565e9abb-7d43-4d93-ba42-f3a4c75dfb0e" providerId="ADAL" clId="{B8F321E6-F829-499A-849B-97E6585F6F80}" dt="2022-06-09T09:13:00.743" v="14831" actId="164"/>
          <ac:spMkLst>
            <pc:docMk/>
            <pc:sldMk cId="3241947171" sldId="305"/>
            <ac:spMk id="222" creationId="{CC752D05-41B0-E1BD-17E8-F90A80EC58A2}"/>
          </ac:spMkLst>
        </pc:spChg>
        <pc:spChg chg="add mod">
          <ac:chgData name="原口 俊樹" userId="565e9abb-7d43-4d93-ba42-f3a4c75dfb0e" providerId="ADAL" clId="{B8F321E6-F829-499A-849B-97E6585F6F80}" dt="2022-06-09T09:13:00.743" v="14831" actId="164"/>
          <ac:spMkLst>
            <pc:docMk/>
            <pc:sldMk cId="3241947171" sldId="305"/>
            <ac:spMk id="223" creationId="{372E4886-0121-D0EA-11C2-74BC2C1DD565}"/>
          </ac:spMkLst>
        </pc:spChg>
        <pc:spChg chg="add mod">
          <ac:chgData name="原口 俊樹" userId="565e9abb-7d43-4d93-ba42-f3a4c75dfb0e" providerId="ADAL" clId="{B8F321E6-F829-499A-849B-97E6585F6F80}" dt="2022-06-09T09:13:00.743" v="14831" actId="164"/>
          <ac:spMkLst>
            <pc:docMk/>
            <pc:sldMk cId="3241947171" sldId="305"/>
            <ac:spMk id="224" creationId="{D96213AC-CCAB-BAF5-2B26-5F9E0934B407}"/>
          </ac:spMkLst>
        </pc:spChg>
        <pc:spChg chg="add mod">
          <ac:chgData name="原口 俊樹" userId="565e9abb-7d43-4d93-ba42-f3a4c75dfb0e" providerId="ADAL" clId="{B8F321E6-F829-499A-849B-97E6585F6F80}" dt="2022-06-09T09:13:00.743" v="14831" actId="164"/>
          <ac:spMkLst>
            <pc:docMk/>
            <pc:sldMk cId="3241947171" sldId="305"/>
            <ac:spMk id="225" creationId="{F3826862-E624-EEAA-6E3A-90FC049A827F}"/>
          </ac:spMkLst>
        </pc:spChg>
        <pc:spChg chg="add mod">
          <ac:chgData name="原口 俊樹" userId="565e9abb-7d43-4d93-ba42-f3a4c75dfb0e" providerId="ADAL" clId="{B8F321E6-F829-499A-849B-97E6585F6F80}" dt="2022-06-09T09:13:00.743" v="14831" actId="164"/>
          <ac:spMkLst>
            <pc:docMk/>
            <pc:sldMk cId="3241947171" sldId="305"/>
            <ac:spMk id="226" creationId="{D08124D0-1F51-7768-C6B3-F39398572DD2}"/>
          </ac:spMkLst>
        </pc:spChg>
        <pc:spChg chg="add mod">
          <ac:chgData name="原口 俊樹" userId="565e9abb-7d43-4d93-ba42-f3a4c75dfb0e" providerId="ADAL" clId="{B8F321E6-F829-499A-849B-97E6585F6F80}" dt="2022-06-09T09:13:00.743" v="14831" actId="164"/>
          <ac:spMkLst>
            <pc:docMk/>
            <pc:sldMk cId="3241947171" sldId="305"/>
            <ac:spMk id="227" creationId="{F205EE2C-677B-7B4B-9C99-961CE9EB53C2}"/>
          </ac:spMkLst>
        </pc:spChg>
        <pc:spChg chg="add mod">
          <ac:chgData name="原口 俊樹" userId="565e9abb-7d43-4d93-ba42-f3a4c75dfb0e" providerId="ADAL" clId="{B8F321E6-F829-499A-849B-97E6585F6F80}" dt="2022-06-09T09:13:00.743" v="14831" actId="164"/>
          <ac:spMkLst>
            <pc:docMk/>
            <pc:sldMk cId="3241947171" sldId="305"/>
            <ac:spMk id="228" creationId="{76D602C1-B581-1139-D7FD-E3091035269D}"/>
          </ac:spMkLst>
        </pc:spChg>
        <pc:spChg chg="add mod">
          <ac:chgData name="原口 俊樹" userId="565e9abb-7d43-4d93-ba42-f3a4c75dfb0e" providerId="ADAL" clId="{B8F321E6-F829-499A-849B-97E6585F6F80}" dt="2022-06-09T09:13:00.743" v="14831" actId="164"/>
          <ac:spMkLst>
            <pc:docMk/>
            <pc:sldMk cId="3241947171" sldId="305"/>
            <ac:spMk id="229" creationId="{CA6820F2-9B50-40A1-D105-A22069FFDAA8}"/>
          </ac:spMkLst>
        </pc:spChg>
        <pc:spChg chg="add mod">
          <ac:chgData name="原口 俊樹" userId="565e9abb-7d43-4d93-ba42-f3a4c75dfb0e" providerId="ADAL" clId="{B8F321E6-F829-499A-849B-97E6585F6F80}" dt="2022-06-09T09:13:00.743" v="14831" actId="164"/>
          <ac:spMkLst>
            <pc:docMk/>
            <pc:sldMk cId="3241947171" sldId="305"/>
            <ac:spMk id="230" creationId="{1F988F34-53D5-E51F-860C-BC83A0D496F3}"/>
          </ac:spMkLst>
        </pc:spChg>
        <pc:spChg chg="add mod">
          <ac:chgData name="原口 俊樹" userId="565e9abb-7d43-4d93-ba42-f3a4c75dfb0e" providerId="ADAL" clId="{B8F321E6-F829-499A-849B-97E6585F6F80}" dt="2022-06-09T09:13:00.743" v="14831" actId="164"/>
          <ac:spMkLst>
            <pc:docMk/>
            <pc:sldMk cId="3241947171" sldId="305"/>
            <ac:spMk id="231" creationId="{A5AA5374-7584-E48A-9076-A38E5B75448B}"/>
          </ac:spMkLst>
        </pc:spChg>
        <pc:spChg chg="add mod">
          <ac:chgData name="原口 俊樹" userId="565e9abb-7d43-4d93-ba42-f3a4c75dfb0e" providerId="ADAL" clId="{B8F321E6-F829-499A-849B-97E6585F6F80}" dt="2022-06-09T09:13:00.743" v="14831" actId="164"/>
          <ac:spMkLst>
            <pc:docMk/>
            <pc:sldMk cId="3241947171" sldId="305"/>
            <ac:spMk id="232" creationId="{89C57A3A-EC50-88C7-DCC0-4C65A01C5878}"/>
          </ac:spMkLst>
        </pc:spChg>
        <pc:spChg chg="add mod">
          <ac:chgData name="原口 俊樹" userId="565e9abb-7d43-4d93-ba42-f3a4c75dfb0e" providerId="ADAL" clId="{B8F321E6-F829-499A-849B-97E6585F6F80}" dt="2022-06-09T09:13:00.743" v="14831" actId="164"/>
          <ac:spMkLst>
            <pc:docMk/>
            <pc:sldMk cId="3241947171" sldId="305"/>
            <ac:spMk id="233" creationId="{F37AEFC8-A075-6C66-F62A-F34E74DDC867}"/>
          </ac:spMkLst>
        </pc:spChg>
        <pc:spChg chg="add mod">
          <ac:chgData name="原口 俊樹" userId="565e9abb-7d43-4d93-ba42-f3a4c75dfb0e" providerId="ADAL" clId="{B8F321E6-F829-499A-849B-97E6585F6F80}" dt="2022-06-09T09:13:00.743" v="14831" actId="164"/>
          <ac:spMkLst>
            <pc:docMk/>
            <pc:sldMk cId="3241947171" sldId="305"/>
            <ac:spMk id="234" creationId="{A698677C-4A46-A57D-D5AC-F20A9C82C06F}"/>
          </ac:spMkLst>
        </pc:spChg>
        <pc:spChg chg="add mod">
          <ac:chgData name="原口 俊樹" userId="565e9abb-7d43-4d93-ba42-f3a4c75dfb0e" providerId="ADAL" clId="{B8F321E6-F829-499A-849B-97E6585F6F80}" dt="2022-06-09T09:13:00.743" v="14831" actId="164"/>
          <ac:spMkLst>
            <pc:docMk/>
            <pc:sldMk cId="3241947171" sldId="305"/>
            <ac:spMk id="235" creationId="{FA9F06E5-272E-6286-E77C-6480A90EA742}"/>
          </ac:spMkLst>
        </pc:spChg>
        <pc:spChg chg="add mod">
          <ac:chgData name="原口 俊樹" userId="565e9abb-7d43-4d93-ba42-f3a4c75dfb0e" providerId="ADAL" clId="{B8F321E6-F829-499A-849B-97E6585F6F80}" dt="2022-06-09T09:13:00.743" v="14831" actId="164"/>
          <ac:spMkLst>
            <pc:docMk/>
            <pc:sldMk cId="3241947171" sldId="305"/>
            <ac:spMk id="236" creationId="{63400CB3-F72E-C41F-58F2-12F67751F0E1}"/>
          </ac:spMkLst>
        </pc:spChg>
        <pc:spChg chg="add mod">
          <ac:chgData name="原口 俊樹" userId="565e9abb-7d43-4d93-ba42-f3a4c75dfb0e" providerId="ADAL" clId="{B8F321E6-F829-499A-849B-97E6585F6F80}" dt="2022-06-09T09:13:00.743" v="14831" actId="164"/>
          <ac:spMkLst>
            <pc:docMk/>
            <pc:sldMk cId="3241947171" sldId="305"/>
            <ac:spMk id="237" creationId="{FF4DBE8D-0C2A-6CF2-62C0-3132070B2B76}"/>
          </ac:spMkLst>
        </pc:spChg>
        <pc:spChg chg="add mod">
          <ac:chgData name="原口 俊樹" userId="565e9abb-7d43-4d93-ba42-f3a4c75dfb0e" providerId="ADAL" clId="{B8F321E6-F829-499A-849B-97E6585F6F80}" dt="2022-06-09T09:13:00.743" v="14831" actId="164"/>
          <ac:spMkLst>
            <pc:docMk/>
            <pc:sldMk cId="3241947171" sldId="305"/>
            <ac:spMk id="238" creationId="{48B08473-3087-2A3F-0A25-0E2483E9C35F}"/>
          </ac:spMkLst>
        </pc:spChg>
        <pc:spChg chg="add del mod">
          <ac:chgData name="原口 俊樹" userId="565e9abb-7d43-4d93-ba42-f3a4c75dfb0e" providerId="ADAL" clId="{B8F321E6-F829-499A-849B-97E6585F6F80}" dt="2022-06-09T09:12:29.125" v="14817" actId="478"/>
          <ac:spMkLst>
            <pc:docMk/>
            <pc:sldMk cId="3241947171" sldId="305"/>
            <ac:spMk id="239" creationId="{D0F8B30D-F858-DDA2-2DDF-06D4F9045E4D}"/>
          </ac:spMkLst>
        </pc:spChg>
        <pc:spChg chg="add del mod">
          <ac:chgData name="原口 俊樹" userId="565e9abb-7d43-4d93-ba42-f3a4c75dfb0e" providerId="ADAL" clId="{B8F321E6-F829-499A-849B-97E6585F6F80}" dt="2022-06-09T09:12:49.148" v="14829" actId="478"/>
          <ac:spMkLst>
            <pc:docMk/>
            <pc:sldMk cId="3241947171" sldId="305"/>
            <ac:spMk id="240" creationId="{E09E6AAC-D318-AD0E-9D9E-05063999DB56}"/>
          </ac:spMkLst>
        </pc:spChg>
        <pc:spChg chg="add del mod">
          <ac:chgData name="原口 俊樹" userId="565e9abb-7d43-4d93-ba42-f3a4c75dfb0e" providerId="ADAL" clId="{B8F321E6-F829-499A-849B-97E6585F6F80}" dt="2022-06-09T09:12:46.419" v="14827" actId="478"/>
          <ac:spMkLst>
            <pc:docMk/>
            <pc:sldMk cId="3241947171" sldId="305"/>
            <ac:spMk id="241" creationId="{1AC7C9DD-50B0-DEEE-7654-9246CDBE5B30}"/>
          </ac:spMkLst>
        </pc:spChg>
        <pc:spChg chg="add del mod">
          <ac:chgData name="原口 俊樹" userId="565e9abb-7d43-4d93-ba42-f3a4c75dfb0e" providerId="ADAL" clId="{B8F321E6-F829-499A-849B-97E6585F6F80}" dt="2022-06-09T09:12:30.294" v="14818" actId="478"/>
          <ac:spMkLst>
            <pc:docMk/>
            <pc:sldMk cId="3241947171" sldId="305"/>
            <ac:spMk id="242" creationId="{2546C0AF-FAF4-CEC8-2884-3BE170F50B61}"/>
          </ac:spMkLst>
        </pc:spChg>
        <pc:spChg chg="add del mod">
          <ac:chgData name="原口 俊樹" userId="565e9abb-7d43-4d93-ba42-f3a4c75dfb0e" providerId="ADAL" clId="{B8F321E6-F829-499A-849B-97E6585F6F80}" dt="2022-06-09T09:12:47.680" v="14828" actId="478"/>
          <ac:spMkLst>
            <pc:docMk/>
            <pc:sldMk cId="3241947171" sldId="305"/>
            <ac:spMk id="243" creationId="{4620EB06-A66E-13E9-5FB3-2074A7A2FF9B}"/>
          </ac:spMkLst>
        </pc:spChg>
        <pc:spChg chg="add del mod">
          <ac:chgData name="原口 俊樹" userId="565e9abb-7d43-4d93-ba42-f3a4c75dfb0e" providerId="ADAL" clId="{B8F321E6-F829-499A-849B-97E6585F6F80}" dt="2022-06-09T09:12:39.819" v="14825" actId="478"/>
          <ac:spMkLst>
            <pc:docMk/>
            <pc:sldMk cId="3241947171" sldId="305"/>
            <ac:spMk id="244" creationId="{DE4FD4B9-5B16-19F7-5ACD-7B15E7300608}"/>
          </ac:spMkLst>
        </pc:spChg>
        <pc:spChg chg="add del mod">
          <ac:chgData name="原口 俊樹" userId="565e9abb-7d43-4d93-ba42-f3a4c75dfb0e" providerId="ADAL" clId="{B8F321E6-F829-499A-849B-97E6585F6F80}" dt="2022-06-09T09:12:41.394" v="14826" actId="478"/>
          <ac:spMkLst>
            <pc:docMk/>
            <pc:sldMk cId="3241947171" sldId="305"/>
            <ac:spMk id="245" creationId="{FA12F4C4-2C4D-97AD-4F6C-73112A637930}"/>
          </ac:spMkLst>
        </pc:spChg>
        <pc:spChg chg="add del mod">
          <ac:chgData name="原口 俊樹" userId="565e9abb-7d43-4d93-ba42-f3a4c75dfb0e" providerId="ADAL" clId="{B8F321E6-F829-499A-849B-97E6585F6F80}" dt="2022-06-09T09:12:38.589" v="14824" actId="478"/>
          <ac:spMkLst>
            <pc:docMk/>
            <pc:sldMk cId="3241947171" sldId="305"/>
            <ac:spMk id="246" creationId="{2E203D14-A872-32C6-EE01-9115E05E78E3}"/>
          </ac:spMkLst>
        </pc:spChg>
        <pc:spChg chg="add del mod">
          <ac:chgData name="原口 俊樹" userId="565e9abb-7d43-4d93-ba42-f3a4c75dfb0e" providerId="ADAL" clId="{B8F321E6-F829-499A-849B-97E6585F6F80}" dt="2022-06-09T09:12:36.280" v="14823" actId="478"/>
          <ac:spMkLst>
            <pc:docMk/>
            <pc:sldMk cId="3241947171" sldId="305"/>
            <ac:spMk id="247" creationId="{CB415C1A-B812-B6C9-A0FC-D057DF23CEFB}"/>
          </ac:spMkLst>
        </pc:spChg>
        <pc:spChg chg="add del mod">
          <ac:chgData name="原口 俊樹" userId="565e9abb-7d43-4d93-ba42-f3a4c75dfb0e" providerId="ADAL" clId="{B8F321E6-F829-499A-849B-97E6585F6F80}" dt="2022-06-09T09:12:34.958" v="14822" actId="478"/>
          <ac:spMkLst>
            <pc:docMk/>
            <pc:sldMk cId="3241947171" sldId="305"/>
            <ac:spMk id="248" creationId="{22AD1F00-0A25-0E59-BCE8-41247481F852}"/>
          </ac:spMkLst>
        </pc:spChg>
        <pc:spChg chg="add del mod">
          <ac:chgData name="原口 俊樹" userId="565e9abb-7d43-4d93-ba42-f3a4c75dfb0e" providerId="ADAL" clId="{B8F321E6-F829-499A-849B-97E6585F6F80}" dt="2022-06-09T09:12:33.789" v="14821" actId="478"/>
          <ac:spMkLst>
            <pc:docMk/>
            <pc:sldMk cId="3241947171" sldId="305"/>
            <ac:spMk id="249" creationId="{EDE178A4-5DE7-C1C2-B48E-F664DAA79F53}"/>
          </ac:spMkLst>
        </pc:spChg>
        <pc:spChg chg="add del mod">
          <ac:chgData name="原口 俊樹" userId="565e9abb-7d43-4d93-ba42-f3a4c75dfb0e" providerId="ADAL" clId="{B8F321E6-F829-499A-849B-97E6585F6F80}" dt="2022-06-09T09:12:32.468" v="14820" actId="478"/>
          <ac:spMkLst>
            <pc:docMk/>
            <pc:sldMk cId="3241947171" sldId="305"/>
            <ac:spMk id="250" creationId="{66A77A21-6866-F61A-7667-73E2A6D1FB6A}"/>
          </ac:spMkLst>
        </pc:spChg>
        <pc:spChg chg="add del mod">
          <ac:chgData name="原口 俊樹" userId="565e9abb-7d43-4d93-ba42-f3a4c75dfb0e" providerId="ADAL" clId="{B8F321E6-F829-499A-849B-97E6585F6F80}" dt="2022-06-09T09:12:32.004" v="14819" actId="478"/>
          <ac:spMkLst>
            <pc:docMk/>
            <pc:sldMk cId="3241947171" sldId="305"/>
            <ac:spMk id="251" creationId="{C1A98B91-0DC2-24C9-6C0C-341841D979D9}"/>
          </ac:spMkLst>
        </pc:spChg>
        <pc:spChg chg="add mod">
          <ac:chgData name="原口 俊樹" userId="565e9abb-7d43-4d93-ba42-f3a4c75dfb0e" providerId="ADAL" clId="{B8F321E6-F829-499A-849B-97E6585F6F80}" dt="2022-06-13T02:59:03.276" v="18342" actId="164"/>
          <ac:spMkLst>
            <pc:docMk/>
            <pc:sldMk cId="3241947171" sldId="305"/>
            <ac:spMk id="252" creationId="{4FD2E9EA-F9C8-7537-0DE5-F623761C80D4}"/>
          </ac:spMkLst>
        </pc:spChg>
        <pc:spChg chg="add del mod">
          <ac:chgData name="原口 俊樹" userId="565e9abb-7d43-4d93-ba42-f3a4c75dfb0e" providerId="ADAL" clId="{B8F321E6-F829-499A-849B-97E6585F6F80}" dt="2022-06-13T02:09:36.868" v="16313" actId="478"/>
          <ac:spMkLst>
            <pc:docMk/>
            <pc:sldMk cId="3241947171" sldId="305"/>
            <ac:spMk id="255" creationId="{1B3EEB58-97AB-59BE-61DB-2AAA43A261F0}"/>
          </ac:spMkLst>
        </pc:spChg>
        <pc:spChg chg="mod">
          <ac:chgData name="原口 俊樹" userId="565e9abb-7d43-4d93-ba42-f3a4c75dfb0e" providerId="ADAL" clId="{B8F321E6-F829-499A-849B-97E6585F6F80}" dt="2022-06-09T09:14:10.492" v="14889"/>
          <ac:spMkLst>
            <pc:docMk/>
            <pc:sldMk cId="3241947171" sldId="305"/>
            <ac:spMk id="256" creationId="{FD73B610-1D22-95C3-7D17-078DFFC6B1BD}"/>
          </ac:spMkLst>
        </pc:spChg>
        <pc:spChg chg="mod">
          <ac:chgData name="原口 俊樹" userId="565e9abb-7d43-4d93-ba42-f3a4c75dfb0e" providerId="ADAL" clId="{B8F321E6-F829-499A-849B-97E6585F6F80}" dt="2022-06-09T09:14:10.492" v="14889"/>
          <ac:spMkLst>
            <pc:docMk/>
            <pc:sldMk cId="3241947171" sldId="305"/>
            <ac:spMk id="257" creationId="{E5B3542C-2872-DA86-60E7-FC3DA6CA811A}"/>
          </ac:spMkLst>
        </pc:spChg>
        <pc:spChg chg="mod">
          <ac:chgData name="原口 俊樹" userId="565e9abb-7d43-4d93-ba42-f3a4c75dfb0e" providerId="ADAL" clId="{B8F321E6-F829-499A-849B-97E6585F6F80}" dt="2022-06-09T09:14:10.492" v="14889"/>
          <ac:spMkLst>
            <pc:docMk/>
            <pc:sldMk cId="3241947171" sldId="305"/>
            <ac:spMk id="258" creationId="{135EAAAA-3B30-3163-A6A9-DCBCA79501FE}"/>
          </ac:spMkLst>
        </pc:spChg>
        <pc:spChg chg="mod">
          <ac:chgData name="原口 俊樹" userId="565e9abb-7d43-4d93-ba42-f3a4c75dfb0e" providerId="ADAL" clId="{B8F321E6-F829-499A-849B-97E6585F6F80}" dt="2022-06-09T09:14:10.492" v="14889"/>
          <ac:spMkLst>
            <pc:docMk/>
            <pc:sldMk cId="3241947171" sldId="305"/>
            <ac:spMk id="259" creationId="{AB2C8839-D693-57B0-70AF-D901B5ECABE0}"/>
          </ac:spMkLst>
        </pc:spChg>
        <pc:spChg chg="mod">
          <ac:chgData name="原口 俊樹" userId="565e9abb-7d43-4d93-ba42-f3a4c75dfb0e" providerId="ADAL" clId="{B8F321E6-F829-499A-849B-97E6585F6F80}" dt="2022-06-09T09:14:10.492" v="14889"/>
          <ac:spMkLst>
            <pc:docMk/>
            <pc:sldMk cId="3241947171" sldId="305"/>
            <ac:spMk id="260" creationId="{7B07E876-A755-8003-396B-5622138CA99B}"/>
          </ac:spMkLst>
        </pc:spChg>
        <pc:spChg chg="mod">
          <ac:chgData name="原口 俊樹" userId="565e9abb-7d43-4d93-ba42-f3a4c75dfb0e" providerId="ADAL" clId="{B8F321E6-F829-499A-849B-97E6585F6F80}" dt="2022-06-09T09:14:10.492" v="14889"/>
          <ac:spMkLst>
            <pc:docMk/>
            <pc:sldMk cId="3241947171" sldId="305"/>
            <ac:spMk id="261" creationId="{82D4E4B5-A5B9-4584-4637-411AE79567AF}"/>
          </ac:spMkLst>
        </pc:spChg>
        <pc:spChg chg="mod">
          <ac:chgData name="原口 俊樹" userId="565e9abb-7d43-4d93-ba42-f3a4c75dfb0e" providerId="ADAL" clId="{B8F321E6-F829-499A-849B-97E6585F6F80}" dt="2022-06-09T09:14:10.492" v="14889"/>
          <ac:spMkLst>
            <pc:docMk/>
            <pc:sldMk cId="3241947171" sldId="305"/>
            <ac:spMk id="262" creationId="{D5E1B8BB-8EF5-28F0-4AAE-7EEB3E9C8957}"/>
          </ac:spMkLst>
        </pc:spChg>
        <pc:spChg chg="mod">
          <ac:chgData name="原口 俊樹" userId="565e9abb-7d43-4d93-ba42-f3a4c75dfb0e" providerId="ADAL" clId="{B8F321E6-F829-499A-849B-97E6585F6F80}" dt="2022-06-09T09:14:10.492" v="14889"/>
          <ac:spMkLst>
            <pc:docMk/>
            <pc:sldMk cId="3241947171" sldId="305"/>
            <ac:spMk id="263" creationId="{52347269-4424-CCF8-5D0B-FDB6C60E1C95}"/>
          </ac:spMkLst>
        </pc:spChg>
        <pc:spChg chg="mod">
          <ac:chgData name="原口 俊樹" userId="565e9abb-7d43-4d93-ba42-f3a4c75dfb0e" providerId="ADAL" clId="{B8F321E6-F829-499A-849B-97E6585F6F80}" dt="2022-06-09T09:14:10.492" v="14889"/>
          <ac:spMkLst>
            <pc:docMk/>
            <pc:sldMk cId="3241947171" sldId="305"/>
            <ac:spMk id="264" creationId="{9E29A59D-DC57-CA2D-0977-0E746A4FCB4B}"/>
          </ac:spMkLst>
        </pc:spChg>
        <pc:spChg chg="mod">
          <ac:chgData name="原口 俊樹" userId="565e9abb-7d43-4d93-ba42-f3a4c75dfb0e" providerId="ADAL" clId="{B8F321E6-F829-499A-849B-97E6585F6F80}" dt="2022-06-09T09:14:10.492" v="14889"/>
          <ac:spMkLst>
            <pc:docMk/>
            <pc:sldMk cId="3241947171" sldId="305"/>
            <ac:spMk id="265" creationId="{82098BFB-09D9-B0DF-4BFA-51169F0BF6AC}"/>
          </ac:spMkLst>
        </pc:spChg>
        <pc:spChg chg="mod">
          <ac:chgData name="原口 俊樹" userId="565e9abb-7d43-4d93-ba42-f3a4c75dfb0e" providerId="ADAL" clId="{B8F321E6-F829-499A-849B-97E6585F6F80}" dt="2022-06-09T09:14:10.492" v="14889"/>
          <ac:spMkLst>
            <pc:docMk/>
            <pc:sldMk cId="3241947171" sldId="305"/>
            <ac:spMk id="266" creationId="{BEC7721B-35E5-A3F3-DDE7-3CFCBE483B05}"/>
          </ac:spMkLst>
        </pc:spChg>
        <pc:spChg chg="mod">
          <ac:chgData name="原口 俊樹" userId="565e9abb-7d43-4d93-ba42-f3a4c75dfb0e" providerId="ADAL" clId="{B8F321E6-F829-499A-849B-97E6585F6F80}" dt="2022-06-09T09:14:10.492" v="14889"/>
          <ac:spMkLst>
            <pc:docMk/>
            <pc:sldMk cId="3241947171" sldId="305"/>
            <ac:spMk id="267" creationId="{1AD8D4C3-F099-4F33-421F-FB17EB3CDCB1}"/>
          </ac:spMkLst>
        </pc:spChg>
        <pc:spChg chg="mod">
          <ac:chgData name="原口 俊樹" userId="565e9abb-7d43-4d93-ba42-f3a4c75dfb0e" providerId="ADAL" clId="{B8F321E6-F829-499A-849B-97E6585F6F80}" dt="2022-06-09T09:14:10.492" v="14889"/>
          <ac:spMkLst>
            <pc:docMk/>
            <pc:sldMk cId="3241947171" sldId="305"/>
            <ac:spMk id="268" creationId="{C66AEE8B-3765-2B56-DD7F-1BE60A37EF98}"/>
          </ac:spMkLst>
        </pc:spChg>
        <pc:spChg chg="mod">
          <ac:chgData name="原口 俊樹" userId="565e9abb-7d43-4d93-ba42-f3a4c75dfb0e" providerId="ADAL" clId="{B8F321E6-F829-499A-849B-97E6585F6F80}" dt="2022-06-09T09:14:10.492" v="14889"/>
          <ac:spMkLst>
            <pc:docMk/>
            <pc:sldMk cId="3241947171" sldId="305"/>
            <ac:spMk id="269" creationId="{2EE37365-F569-CB02-8181-F813179D3864}"/>
          </ac:spMkLst>
        </pc:spChg>
        <pc:spChg chg="mod">
          <ac:chgData name="原口 俊樹" userId="565e9abb-7d43-4d93-ba42-f3a4c75dfb0e" providerId="ADAL" clId="{B8F321E6-F829-499A-849B-97E6585F6F80}" dt="2022-06-13T02:09:30.751" v="16311" actId="14100"/>
          <ac:spMkLst>
            <pc:docMk/>
            <pc:sldMk cId="3241947171" sldId="305"/>
            <ac:spMk id="270" creationId="{BF1EA025-FA98-D5CC-266B-EF1E409B69C6}"/>
          </ac:spMkLst>
        </pc:spChg>
        <pc:spChg chg="mod">
          <ac:chgData name="原口 俊樹" userId="565e9abb-7d43-4d93-ba42-f3a4c75dfb0e" providerId="ADAL" clId="{B8F321E6-F829-499A-849B-97E6585F6F80}" dt="2022-06-09T09:14:10.492" v="14889"/>
          <ac:spMkLst>
            <pc:docMk/>
            <pc:sldMk cId="3241947171" sldId="305"/>
            <ac:spMk id="271" creationId="{C3ECF5B5-F8C9-2225-E4E0-763AA98460BC}"/>
          </ac:spMkLst>
        </pc:spChg>
        <pc:spChg chg="mod">
          <ac:chgData name="原口 俊樹" userId="565e9abb-7d43-4d93-ba42-f3a4c75dfb0e" providerId="ADAL" clId="{B8F321E6-F829-499A-849B-97E6585F6F80}" dt="2022-06-09T09:14:10.492" v="14889"/>
          <ac:spMkLst>
            <pc:docMk/>
            <pc:sldMk cId="3241947171" sldId="305"/>
            <ac:spMk id="272" creationId="{13F12478-2BE7-0E67-EF3F-09E10B766764}"/>
          </ac:spMkLst>
        </pc:spChg>
        <pc:spChg chg="mod">
          <ac:chgData name="原口 俊樹" userId="565e9abb-7d43-4d93-ba42-f3a4c75dfb0e" providerId="ADAL" clId="{B8F321E6-F829-499A-849B-97E6585F6F80}" dt="2022-06-09T09:14:10.492" v="14889"/>
          <ac:spMkLst>
            <pc:docMk/>
            <pc:sldMk cId="3241947171" sldId="305"/>
            <ac:spMk id="273" creationId="{69B8BC20-DDE9-0A82-2EB1-7D76B529CDB3}"/>
          </ac:spMkLst>
        </pc:spChg>
        <pc:spChg chg="mod">
          <ac:chgData name="原口 俊樹" userId="565e9abb-7d43-4d93-ba42-f3a4c75dfb0e" providerId="ADAL" clId="{B8F321E6-F829-499A-849B-97E6585F6F80}" dt="2022-06-09T09:14:10.492" v="14889"/>
          <ac:spMkLst>
            <pc:docMk/>
            <pc:sldMk cId="3241947171" sldId="305"/>
            <ac:spMk id="274" creationId="{DD2B4B66-4C06-B27C-70A1-C3A0708E8839}"/>
          </ac:spMkLst>
        </pc:spChg>
        <pc:spChg chg="mod">
          <ac:chgData name="原口 俊樹" userId="565e9abb-7d43-4d93-ba42-f3a4c75dfb0e" providerId="ADAL" clId="{B8F321E6-F829-499A-849B-97E6585F6F80}" dt="2022-06-09T09:14:35.572" v="14937" actId="207"/>
          <ac:spMkLst>
            <pc:docMk/>
            <pc:sldMk cId="3241947171" sldId="305"/>
            <ac:spMk id="275" creationId="{01638229-EE61-294B-0201-C2DAC5A5F76F}"/>
          </ac:spMkLst>
        </pc:spChg>
        <pc:spChg chg="mod">
          <ac:chgData name="原口 俊樹" userId="565e9abb-7d43-4d93-ba42-f3a4c75dfb0e" providerId="ADAL" clId="{B8F321E6-F829-499A-849B-97E6585F6F80}" dt="2022-06-09T09:14:10.492" v="14889"/>
          <ac:spMkLst>
            <pc:docMk/>
            <pc:sldMk cId="3241947171" sldId="305"/>
            <ac:spMk id="276" creationId="{F8F8C770-2BBB-EB69-9428-95CFF8FDC040}"/>
          </ac:spMkLst>
        </pc:spChg>
        <pc:spChg chg="mod">
          <ac:chgData name="原口 俊樹" userId="565e9abb-7d43-4d93-ba42-f3a4c75dfb0e" providerId="ADAL" clId="{B8F321E6-F829-499A-849B-97E6585F6F80}" dt="2022-06-09T09:14:28.975" v="14936" actId="207"/>
          <ac:spMkLst>
            <pc:docMk/>
            <pc:sldMk cId="3241947171" sldId="305"/>
            <ac:spMk id="277" creationId="{C1B2F6F3-6058-7F2A-B81F-F36706D95D4A}"/>
          </ac:spMkLst>
        </pc:spChg>
        <pc:spChg chg="mod">
          <ac:chgData name="原口 俊樹" userId="565e9abb-7d43-4d93-ba42-f3a4c75dfb0e" providerId="ADAL" clId="{B8F321E6-F829-499A-849B-97E6585F6F80}" dt="2022-06-09T09:14:10.492" v="14889"/>
          <ac:spMkLst>
            <pc:docMk/>
            <pc:sldMk cId="3241947171" sldId="305"/>
            <ac:spMk id="278" creationId="{21B2C2D6-BFA4-7FEC-BFE9-694E43954E26}"/>
          </ac:spMkLst>
        </pc:spChg>
        <pc:spChg chg="mod">
          <ac:chgData name="原口 俊樹" userId="565e9abb-7d43-4d93-ba42-f3a4c75dfb0e" providerId="ADAL" clId="{B8F321E6-F829-499A-849B-97E6585F6F80}" dt="2022-06-09T09:14:10.492" v="14889"/>
          <ac:spMkLst>
            <pc:docMk/>
            <pc:sldMk cId="3241947171" sldId="305"/>
            <ac:spMk id="279" creationId="{3D036F3A-73A3-469C-14D2-DEC7A421F1A8}"/>
          </ac:spMkLst>
        </pc:spChg>
        <pc:spChg chg="mod">
          <ac:chgData name="原口 俊樹" userId="565e9abb-7d43-4d93-ba42-f3a4c75dfb0e" providerId="ADAL" clId="{B8F321E6-F829-499A-849B-97E6585F6F80}" dt="2022-06-09T09:14:10.492" v="14889"/>
          <ac:spMkLst>
            <pc:docMk/>
            <pc:sldMk cId="3241947171" sldId="305"/>
            <ac:spMk id="280" creationId="{5F2FE109-E9D3-AFFF-D048-3FF0C874B281}"/>
          </ac:spMkLst>
        </pc:spChg>
        <pc:spChg chg="mod">
          <ac:chgData name="原口 俊樹" userId="565e9abb-7d43-4d93-ba42-f3a4c75dfb0e" providerId="ADAL" clId="{B8F321E6-F829-499A-849B-97E6585F6F80}" dt="2022-06-09T09:14:10.492" v="14889"/>
          <ac:spMkLst>
            <pc:docMk/>
            <pc:sldMk cId="3241947171" sldId="305"/>
            <ac:spMk id="281" creationId="{F85A2ECF-B691-1BF8-0DD0-E758B3CF9A7E}"/>
          </ac:spMkLst>
        </pc:spChg>
        <pc:spChg chg="mod">
          <ac:chgData name="原口 俊樹" userId="565e9abb-7d43-4d93-ba42-f3a4c75dfb0e" providerId="ADAL" clId="{B8F321E6-F829-499A-849B-97E6585F6F80}" dt="2022-06-09T09:14:10.492" v="14889"/>
          <ac:spMkLst>
            <pc:docMk/>
            <pc:sldMk cId="3241947171" sldId="305"/>
            <ac:spMk id="282" creationId="{5C3153EE-74EF-907E-FE17-F2DFF0DFE123}"/>
          </ac:spMkLst>
        </pc:spChg>
        <pc:spChg chg="mod">
          <ac:chgData name="原口 俊樹" userId="565e9abb-7d43-4d93-ba42-f3a4c75dfb0e" providerId="ADAL" clId="{B8F321E6-F829-499A-849B-97E6585F6F80}" dt="2022-06-09T09:14:10.492" v="14889"/>
          <ac:spMkLst>
            <pc:docMk/>
            <pc:sldMk cId="3241947171" sldId="305"/>
            <ac:spMk id="283" creationId="{7E1E3622-56EC-7174-7976-C7CA040C60DE}"/>
          </ac:spMkLst>
        </pc:spChg>
        <pc:spChg chg="mod">
          <ac:chgData name="原口 俊樹" userId="565e9abb-7d43-4d93-ba42-f3a4c75dfb0e" providerId="ADAL" clId="{B8F321E6-F829-499A-849B-97E6585F6F80}" dt="2022-06-09T09:14:10.492" v="14889"/>
          <ac:spMkLst>
            <pc:docMk/>
            <pc:sldMk cId="3241947171" sldId="305"/>
            <ac:spMk id="284" creationId="{B88F7B14-419B-A102-E37A-A7D452219E31}"/>
          </ac:spMkLst>
        </pc:spChg>
        <pc:spChg chg="mod">
          <ac:chgData name="原口 俊樹" userId="565e9abb-7d43-4d93-ba42-f3a4c75dfb0e" providerId="ADAL" clId="{B8F321E6-F829-499A-849B-97E6585F6F80}" dt="2022-06-09T09:14:10.492" v="14889"/>
          <ac:spMkLst>
            <pc:docMk/>
            <pc:sldMk cId="3241947171" sldId="305"/>
            <ac:spMk id="285" creationId="{C2175FBF-A3D8-B078-811E-498C31FD138C}"/>
          </ac:spMkLst>
        </pc:spChg>
        <pc:spChg chg="mod">
          <ac:chgData name="原口 俊樹" userId="565e9abb-7d43-4d93-ba42-f3a4c75dfb0e" providerId="ADAL" clId="{B8F321E6-F829-499A-849B-97E6585F6F80}" dt="2022-06-09T09:14:10.492" v="14889"/>
          <ac:spMkLst>
            <pc:docMk/>
            <pc:sldMk cId="3241947171" sldId="305"/>
            <ac:spMk id="286" creationId="{7985C321-4480-3535-30C2-9B3977CCAEE6}"/>
          </ac:spMkLst>
        </pc:spChg>
        <pc:spChg chg="mod">
          <ac:chgData name="原口 俊樹" userId="565e9abb-7d43-4d93-ba42-f3a4c75dfb0e" providerId="ADAL" clId="{B8F321E6-F829-499A-849B-97E6585F6F80}" dt="2022-06-09T09:14:46.727" v="14938" actId="207"/>
          <ac:spMkLst>
            <pc:docMk/>
            <pc:sldMk cId="3241947171" sldId="305"/>
            <ac:spMk id="287" creationId="{8DC3AE13-7AEA-8153-2865-88B5B1839E84}"/>
          </ac:spMkLst>
        </pc:spChg>
        <pc:spChg chg="mod">
          <ac:chgData name="原口 俊樹" userId="565e9abb-7d43-4d93-ba42-f3a4c75dfb0e" providerId="ADAL" clId="{B8F321E6-F829-499A-849B-97E6585F6F80}" dt="2022-06-09T09:14:10.492" v="14889"/>
          <ac:spMkLst>
            <pc:docMk/>
            <pc:sldMk cId="3241947171" sldId="305"/>
            <ac:spMk id="288" creationId="{96390512-CDC9-22DD-EE35-11D9B5F5CB10}"/>
          </ac:spMkLst>
        </pc:spChg>
        <pc:spChg chg="mod">
          <ac:chgData name="原口 俊樹" userId="565e9abb-7d43-4d93-ba42-f3a4c75dfb0e" providerId="ADAL" clId="{B8F321E6-F829-499A-849B-97E6585F6F80}" dt="2022-06-09T09:14:10.492" v="14889"/>
          <ac:spMkLst>
            <pc:docMk/>
            <pc:sldMk cId="3241947171" sldId="305"/>
            <ac:spMk id="289" creationId="{DCF3522F-4A14-8112-71FE-9D177D39F5E7}"/>
          </ac:spMkLst>
        </pc:spChg>
        <pc:spChg chg="mod">
          <ac:chgData name="原口 俊樹" userId="565e9abb-7d43-4d93-ba42-f3a4c75dfb0e" providerId="ADAL" clId="{B8F321E6-F829-499A-849B-97E6585F6F80}" dt="2022-06-09T09:14:10.492" v="14889"/>
          <ac:spMkLst>
            <pc:docMk/>
            <pc:sldMk cId="3241947171" sldId="305"/>
            <ac:spMk id="290" creationId="{7BBED75D-D531-385E-72A5-B3A0DC033E47}"/>
          </ac:spMkLst>
        </pc:spChg>
        <pc:spChg chg="mod">
          <ac:chgData name="原口 俊樹" userId="565e9abb-7d43-4d93-ba42-f3a4c75dfb0e" providerId="ADAL" clId="{B8F321E6-F829-499A-849B-97E6585F6F80}" dt="2022-06-09T09:14:10.492" v="14889"/>
          <ac:spMkLst>
            <pc:docMk/>
            <pc:sldMk cId="3241947171" sldId="305"/>
            <ac:spMk id="291" creationId="{11734E47-B3A1-F1B6-F42C-D3CD4FCE3ABF}"/>
          </ac:spMkLst>
        </pc:spChg>
        <pc:spChg chg="mod">
          <ac:chgData name="原口 俊樹" userId="565e9abb-7d43-4d93-ba42-f3a4c75dfb0e" providerId="ADAL" clId="{B8F321E6-F829-499A-849B-97E6585F6F80}" dt="2022-06-09T09:14:10.492" v="14889"/>
          <ac:spMkLst>
            <pc:docMk/>
            <pc:sldMk cId="3241947171" sldId="305"/>
            <ac:spMk id="292" creationId="{934E7EEF-D0EC-BF2D-D463-1D93DA56FF76}"/>
          </ac:spMkLst>
        </pc:spChg>
        <pc:spChg chg="add mod">
          <ac:chgData name="原口 俊樹" userId="565e9abb-7d43-4d93-ba42-f3a4c75dfb0e" providerId="ADAL" clId="{B8F321E6-F829-499A-849B-97E6585F6F80}" dt="2022-06-14T04:04:45.833" v="20100" actId="1076"/>
          <ac:spMkLst>
            <pc:docMk/>
            <pc:sldMk cId="3241947171" sldId="305"/>
            <ac:spMk id="293" creationId="{AACEEFA3-C5FD-B244-A20F-F103CD589B86}"/>
          </ac:spMkLst>
        </pc:spChg>
        <pc:grpChg chg="add del mod">
          <ac:chgData name="原口 俊樹" userId="565e9abb-7d43-4d93-ba42-f3a4c75dfb0e" providerId="ADAL" clId="{B8F321E6-F829-499A-849B-97E6585F6F80}" dt="2022-06-13T02:08:19.368" v="16280" actId="478"/>
          <ac:grpSpMkLst>
            <pc:docMk/>
            <pc:sldMk cId="3241947171" sldId="305"/>
            <ac:grpSpMk id="6" creationId="{5D40C56A-6040-1735-F910-5B2F3EC97412}"/>
          </ac:grpSpMkLst>
        </pc:grpChg>
        <pc:grpChg chg="add mod">
          <ac:chgData name="原口 俊樹" userId="565e9abb-7d43-4d93-ba42-f3a4c75dfb0e" providerId="ADAL" clId="{B8F321E6-F829-499A-849B-97E6585F6F80}" dt="2022-06-13T02:58:52.861" v="18340" actId="1076"/>
          <ac:grpSpMkLst>
            <pc:docMk/>
            <pc:sldMk cId="3241947171" sldId="305"/>
            <ac:grpSpMk id="7" creationId="{8E6234E6-75B5-F6EB-598A-B344B61B72B5}"/>
          </ac:grpSpMkLst>
        </pc:grpChg>
        <pc:grpChg chg="add mod">
          <ac:chgData name="原口 俊樹" userId="565e9abb-7d43-4d93-ba42-f3a4c75dfb0e" providerId="ADAL" clId="{B8F321E6-F829-499A-849B-97E6585F6F80}" dt="2022-06-13T02:59:08.550" v="18344" actId="1076"/>
          <ac:grpSpMkLst>
            <pc:docMk/>
            <pc:sldMk cId="3241947171" sldId="305"/>
            <ac:grpSpMk id="8" creationId="{E2881936-2698-AD97-63C6-F06E24E7BDAF}"/>
          </ac:grpSpMkLst>
        </pc:grpChg>
        <pc:grpChg chg="add mod">
          <ac:chgData name="原口 俊樹" userId="565e9abb-7d43-4d93-ba42-f3a4c75dfb0e" providerId="ADAL" clId="{B8F321E6-F829-499A-849B-97E6585F6F80}" dt="2022-06-13T02:58:55.490" v="18341" actId="1076"/>
          <ac:grpSpMkLst>
            <pc:docMk/>
            <pc:sldMk cId="3241947171" sldId="305"/>
            <ac:grpSpMk id="14" creationId="{9B152A6D-AD90-D7C3-7015-594499B22545}"/>
          </ac:grpSpMkLst>
        </pc:grpChg>
        <pc:grpChg chg="add mod">
          <ac:chgData name="原口 俊樹" userId="565e9abb-7d43-4d93-ba42-f3a4c75dfb0e" providerId="ADAL" clId="{B8F321E6-F829-499A-849B-97E6585F6F80}" dt="2022-06-13T02:59:06.390" v="18343" actId="1076"/>
          <ac:grpSpMkLst>
            <pc:docMk/>
            <pc:sldMk cId="3241947171" sldId="305"/>
            <ac:grpSpMk id="17" creationId="{451BDE3A-F0D6-1924-0E27-1F6AE3114193}"/>
          </ac:grpSpMkLst>
        </pc:grpChg>
        <pc:grpChg chg="add mod">
          <ac:chgData name="原口 俊樹" userId="565e9abb-7d43-4d93-ba42-f3a4c75dfb0e" providerId="ADAL" clId="{B8F321E6-F829-499A-849B-97E6585F6F80}" dt="2022-06-13T02:18:51.835" v="16723" actId="14100"/>
          <ac:grpSpMkLst>
            <pc:docMk/>
            <pc:sldMk cId="3241947171" sldId="305"/>
            <ac:grpSpMk id="253" creationId="{6202D5D7-F74D-8904-C67D-20FABCBB60F6}"/>
          </ac:grpSpMkLst>
        </pc:grpChg>
        <pc:picChg chg="mod">
          <ac:chgData name="原口 俊樹" userId="565e9abb-7d43-4d93-ba42-f3a4c75dfb0e" providerId="ADAL" clId="{B8F321E6-F829-499A-849B-97E6585F6F80}" dt="2022-06-13T02:21:14.845" v="16831" actId="1076"/>
          <ac:picMkLst>
            <pc:docMk/>
            <pc:sldMk cId="3241947171" sldId="305"/>
            <ac:picMk id="5" creationId="{FEC337FE-2E94-E2C0-AFDF-8678BD1E20BE}"/>
          </ac:picMkLst>
        </pc:picChg>
        <pc:picChg chg="add del mod">
          <ac:chgData name="原口 俊樹" userId="565e9abb-7d43-4d93-ba42-f3a4c75dfb0e" providerId="ADAL" clId="{B8F321E6-F829-499A-849B-97E6585F6F80}" dt="2022-06-09T09:09:41.122" v="14668" actId="478"/>
          <ac:picMkLst>
            <pc:docMk/>
            <pc:sldMk cId="3241947171" sldId="305"/>
            <ac:picMk id="67" creationId="{7BD7C391-8AF0-B111-95BB-E52DF22167CB}"/>
          </ac:picMkLst>
        </pc:picChg>
        <pc:picChg chg="add del mod">
          <ac:chgData name="原口 俊樹" userId="565e9abb-7d43-4d93-ba42-f3a4c75dfb0e" providerId="ADAL" clId="{B8F321E6-F829-499A-849B-97E6585F6F80}" dt="2022-06-09T09:10:25.986" v="14765" actId="478"/>
          <ac:picMkLst>
            <pc:docMk/>
            <pc:sldMk cId="3241947171" sldId="305"/>
            <ac:picMk id="69" creationId="{0C649420-A043-F48F-F7D3-B14D24FFCE6A}"/>
          </ac:picMkLst>
        </pc:picChg>
        <pc:picChg chg="add mod">
          <ac:chgData name="原口 俊樹" userId="565e9abb-7d43-4d93-ba42-f3a4c75dfb0e" providerId="ADAL" clId="{B8F321E6-F829-499A-849B-97E6585F6F80}" dt="2022-06-09T09:09:25.974" v="14662" actId="1076"/>
          <ac:picMkLst>
            <pc:docMk/>
            <pc:sldMk cId="3241947171" sldId="305"/>
            <ac:picMk id="85" creationId="{37CF0D0B-F20D-61A1-3DA4-47D61D36DE2E}"/>
          </ac:picMkLst>
        </pc:picChg>
        <pc:picChg chg="add del mod modCrop">
          <ac:chgData name="原口 俊樹" userId="565e9abb-7d43-4d93-ba42-f3a4c75dfb0e" providerId="ADAL" clId="{B8F321E6-F829-499A-849B-97E6585F6F80}" dt="2022-06-16T02:41:12.758" v="33808" actId="1076"/>
          <ac:picMkLst>
            <pc:docMk/>
            <pc:sldMk cId="3241947171" sldId="305"/>
            <ac:picMk id="132" creationId="{E802B7D7-8A7B-AF1F-9AF8-47951003676C}"/>
          </ac:picMkLst>
        </pc:picChg>
        <pc:picChg chg="add del mod modCrop">
          <ac:chgData name="原口 俊樹" userId="565e9abb-7d43-4d93-ba42-f3a4c75dfb0e" providerId="ADAL" clId="{B8F321E6-F829-499A-849B-97E6585F6F80}" dt="2022-06-16T02:40:47.257" v="33797" actId="478"/>
          <ac:picMkLst>
            <pc:docMk/>
            <pc:sldMk cId="3241947171" sldId="305"/>
            <ac:picMk id="133" creationId="{0DF43BEA-1FE4-B7B8-BF97-86A7304D89B4}"/>
          </ac:picMkLst>
        </pc:picChg>
        <pc:picChg chg="add del mod modCrop">
          <ac:chgData name="原口 俊樹" userId="565e9abb-7d43-4d93-ba42-f3a4c75dfb0e" providerId="ADAL" clId="{B8F321E6-F829-499A-849B-97E6585F6F80}" dt="2022-06-16T02:40:55.243" v="33799" actId="478"/>
          <ac:picMkLst>
            <pc:docMk/>
            <pc:sldMk cId="3241947171" sldId="305"/>
            <ac:picMk id="134" creationId="{665D2AF3-B832-7B6A-F23B-22F93FB56A0A}"/>
          </ac:picMkLst>
        </pc:picChg>
        <pc:picChg chg="add del mod">
          <ac:chgData name="原口 俊樹" userId="565e9abb-7d43-4d93-ba42-f3a4c75dfb0e" providerId="ADAL" clId="{B8F321E6-F829-499A-849B-97E6585F6F80}" dt="2022-06-16T02:40:59.599" v="33802"/>
          <ac:picMkLst>
            <pc:docMk/>
            <pc:sldMk cId="3241947171" sldId="305"/>
            <ac:picMk id="135" creationId="{5C37844F-0958-8130-29BA-B0AB6CFBD322}"/>
          </ac:picMkLst>
        </pc:picChg>
        <pc:picChg chg="add mod">
          <ac:chgData name="原口 俊樹" userId="565e9abb-7d43-4d93-ba42-f3a4c75dfb0e" providerId="ADAL" clId="{B8F321E6-F829-499A-849B-97E6585F6F80}" dt="2022-06-16T02:41:08.895" v="33807" actId="1076"/>
          <ac:picMkLst>
            <pc:docMk/>
            <pc:sldMk cId="3241947171" sldId="305"/>
            <ac:picMk id="137" creationId="{87813C53-A5B3-83A6-0B3E-A4086015CD02}"/>
          </ac:picMkLst>
        </pc:picChg>
        <pc:picChg chg="add mod">
          <ac:chgData name="原口 俊樹" userId="565e9abb-7d43-4d93-ba42-f3a4c75dfb0e" providerId="ADAL" clId="{B8F321E6-F829-499A-849B-97E6585F6F80}" dt="2022-06-09T09:11:16.438" v="14802" actId="164"/>
          <ac:picMkLst>
            <pc:docMk/>
            <pc:sldMk cId="3241947171" sldId="305"/>
            <ac:picMk id="146" creationId="{D2886645-2A4A-7562-7A79-A4C344B3F7CA}"/>
          </ac:picMkLst>
        </pc:picChg>
        <pc:picChg chg="add mod">
          <ac:chgData name="原口 俊樹" userId="565e9abb-7d43-4d93-ba42-f3a4c75dfb0e" providerId="ADAL" clId="{B8F321E6-F829-499A-849B-97E6585F6F80}" dt="2022-06-09T09:13:00.743" v="14831" actId="164"/>
          <ac:picMkLst>
            <pc:docMk/>
            <pc:sldMk cId="3241947171" sldId="305"/>
            <ac:picMk id="199" creationId="{80D853CA-9B08-5CA3-C7E6-F032E4670087}"/>
          </ac:picMkLst>
        </pc:picChg>
        <pc:picChg chg="mod">
          <ac:chgData name="原口 俊樹" userId="565e9abb-7d43-4d93-ba42-f3a4c75dfb0e" providerId="ADAL" clId="{B8F321E6-F829-499A-849B-97E6585F6F80}" dt="2022-06-09T09:14:10.492" v="14889"/>
          <ac:picMkLst>
            <pc:docMk/>
            <pc:sldMk cId="3241947171" sldId="305"/>
            <ac:picMk id="254" creationId="{14B34EED-0C3C-8CAF-2D42-A0DB38AD4548}"/>
          </ac:picMkLst>
        </pc:picChg>
        <pc:cxnChg chg="add del mod">
          <ac:chgData name="原口 俊樹" userId="565e9abb-7d43-4d93-ba42-f3a4c75dfb0e" providerId="ADAL" clId="{B8F321E6-F829-499A-849B-97E6585F6F80}" dt="2022-06-13T02:08:25.462" v="16282" actId="478"/>
          <ac:cxnSpMkLst>
            <pc:docMk/>
            <pc:sldMk cId="3241947171" sldId="305"/>
            <ac:cxnSpMk id="10" creationId="{F44CFD3C-A57E-DD11-DECA-6D779E258097}"/>
          </ac:cxnSpMkLst>
        </pc:cxnChg>
        <pc:cxnChg chg="add del mod">
          <ac:chgData name="原口 俊樹" userId="565e9abb-7d43-4d93-ba42-f3a4c75dfb0e" providerId="ADAL" clId="{B8F321E6-F829-499A-849B-97E6585F6F80}" dt="2022-06-13T02:08:26.535" v="16284" actId="478"/>
          <ac:cxnSpMkLst>
            <pc:docMk/>
            <pc:sldMk cId="3241947171" sldId="305"/>
            <ac:cxnSpMk id="47" creationId="{5A183A20-99D6-CE75-59CD-E2FAF33E427D}"/>
          </ac:cxnSpMkLst>
        </pc:cxnChg>
        <pc:cxnChg chg="add del mod">
          <ac:chgData name="原口 俊樹" userId="565e9abb-7d43-4d93-ba42-f3a4c75dfb0e" providerId="ADAL" clId="{B8F321E6-F829-499A-849B-97E6585F6F80}" dt="2022-06-13T02:08:19.368" v="16280" actId="478"/>
          <ac:cxnSpMkLst>
            <pc:docMk/>
            <pc:sldMk cId="3241947171" sldId="305"/>
            <ac:cxnSpMk id="294" creationId="{F51D98F1-8726-09B6-4527-D58F87FF179D}"/>
          </ac:cxnSpMkLst>
        </pc:cxnChg>
        <pc:cxnChg chg="add del mod">
          <ac:chgData name="原口 俊樹" userId="565e9abb-7d43-4d93-ba42-f3a4c75dfb0e" providerId="ADAL" clId="{B8F321E6-F829-499A-849B-97E6585F6F80}" dt="2022-06-13T02:08:26.220" v="16283" actId="478"/>
          <ac:cxnSpMkLst>
            <pc:docMk/>
            <pc:sldMk cId="3241947171" sldId="305"/>
            <ac:cxnSpMk id="295" creationId="{E6AF925F-E1ED-5C0F-679A-378CCF3AE774}"/>
          </ac:cxnSpMkLst>
        </pc:cxnChg>
        <pc:cxnChg chg="add del mod">
          <ac:chgData name="原口 俊樹" userId="565e9abb-7d43-4d93-ba42-f3a4c75dfb0e" providerId="ADAL" clId="{B8F321E6-F829-499A-849B-97E6585F6F80}" dt="2022-06-09T09:17:35.664" v="14989" actId="478"/>
          <ac:cxnSpMkLst>
            <pc:docMk/>
            <pc:sldMk cId="3241947171" sldId="305"/>
            <ac:cxnSpMk id="296" creationId="{5D2B8B9C-6F06-50BF-B622-116F7D88C8BE}"/>
          </ac:cxnSpMkLst>
        </pc:cxnChg>
        <pc:cxnChg chg="add del mod">
          <ac:chgData name="原口 俊樹" userId="565e9abb-7d43-4d93-ba42-f3a4c75dfb0e" providerId="ADAL" clId="{B8F321E6-F829-499A-849B-97E6585F6F80}" dt="2022-06-13T02:08:47.030" v="16307" actId="478"/>
          <ac:cxnSpMkLst>
            <pc:docMk/>
            <pc:sldMk cId="3241947171" sldId="305"/>
            <ac:cxnSpMk id="297" creationId="{ECE1456D-2A7D-1344-6CE6-E74AA7A5DE32}"/>
          </ac:cxnSpMkLst>
        </pc:cxnChg>
      </pc:sldChg>
      <pc:sldChg chg="delSp modSp add del mod modTransition">
        <pc:chgData name="原口 俊樹" userId="565e9abb-7d43-4d93-ba42-f3a4c75dfb0e" providerId="ADAL" clId="{B8F321E6-F829-499A-849B-97E6585F6F80}" dt="2022-07-14T06:14:57.477" v="37419" actId="47"/>
        <pc:sldMkLst>
          <pc:docMk/>
          <pc:sldMk cId="1859908958" sldId="306"/>
        </pc:sldMkLst>
        <pc:spChg chg="mod">
          <ac:chgData name="原口 俊樹" userId="565e9abb-7d43-4d93-ba42-f3a4c75dfb0e" providerId="ADAL" clId="{B8F321E6-F829-499A-849B-97E6585F6F80}" dt="2022-06-10T09:16:35.120" v="15123" actId="20577"/>
          <ac:spMkLst>
            <pc:docMk/>
            <pc:sldMk cId="1859908958" sldId="306"/>
            <ac:spMk id="2" creationId="{A07BD1FA-573C-AB11-7B96-B0D3FEF2EBFE}"/>
          </ac:spMkLst>
        </pc:spChg>
        <pc:spChg chg="del">
          <ac:chgData name="原口 俊樹" userId="565e9abb-7d43-4d93-ba42-f3a4c75dfb0e" providerId="ADAL" clId="{B8F321E6-F829-499A-849B-97E6585F6F80}" dt="2022-06-10T09:16:41.740" v="15125" actId="478"/>
          <ac:spMkLst>
            <pc:docMk/>
            <pc:sldMk cId="1859908958" sldId="306"/>
            <ac:spMk id="4" creationId="{4E76A50E-855C-6F3E-927F-44B45549D147}"/>
          </ac:spMkLst>
        </pc:spChg>
        <pc:spChg chg="mod">
          <ac:chgData name="原口 俊樹" userId="565e9abb-7d43-4d93-ba42-f3a4c75dfb0e" providerId="ADAL" clId="{B8F321E6-F829-499A-849B-97E6585F6F80}" dt="2022-06-10T09:17:00.778" v="15177"/>
          <ac:spMkLst>
            <pc:docMk/>
            <pc:sldMk cId="1859908958" sldId="306"/>
            <ac:spMk id="16" creationId="{9302FA7B-67A3-1D37-13E7-DBCC47DAB6F3}"/>
          </ac:spMkLst>
        </pc:spChg>
        <pc:picChg chg="del">
          <ac:chgData name="原口 俊樹" userId="565e9abb-7d43-4d93-ba42-f3a4c75dfb0e" providerId="ADAL" clId="{B8F321E6-F829-499A-849B-97E6585F6F80}" dt="2022-06-10T09:16:40.298" v="15124" actId="478"/>
          <ac:picMkLst>
            <pc:docMk/>
            <pc:sldMk cId="1859908958" sldId="306"/>
            <ac:picMk id="5126" creationId="{AB95DE7E-C456-AEB4-6D35-3B53EC8DB64A}"/>
          </ac:picMkLst>
        </pc:picChg>
      </pc:sldChg>
      <pc:sldChg chg="addSp delSp modSp add mod ord modTransition">
        <pc:chgData name="原口 俊樹" userId="565e9abb-7d43-4d93-ba42-f3a4c75dfb0e" providerId="ADAL" clId="{B8F321E6-F829-499A-849B-97E6585F6F80}" dt="2022-07-21T04:44:29.157" v="37658"/>
        <pc:sldMkLst>
          <pc:docMk/>
          <pc:sldMk cId="1387285880" sldId="307"/>
        </pc:sldMkLst>
        <pc:spChg chg="mod">
          <ac:chgData name="原口 俊樹" userId="565e9abb-7d43-4d93-ba42-f3a4c75dfb0e" providerId="ADAL" clId="{B8F321E6-F829-499A-849B-97E6585F6F80}" dt="2022-06-13T00:23:55.061" v="15280"/>
          <ac:spMkLst>
            <pc:docMk/>
            <pc:sldMk cId="1387285880" sldId="307"/>
            <ac:spMk id="2" creationId="{A07BD1FA-573C-AB11-7B96-B0D3FEF2EBFE}"/>
          </ac:spMkLst>
        </pc:spChg>
        <pc:spChg chg="add del">
          <ac:chgData name="原口 俊樹" userId="565e9abb-7d43-4d93-ba42-f3a4c75dfb0e" providerId="ADAL" clId="{B8F321E6-F829-499A-849B-97E6585F6F80}" dt="2022-06-13T00:32:24.428" v="15316" actId="478"/>
          <ac:spMkLst>
            <pc:docMk/>
            <pc:sldMk cId="1387285880" sldId="307"/>
            <ac:spMk id="5" creationId="{C199CE90-40E2-0C95-3411-F70D7DA9D1D1}"/>
          </ac:spMkLst>
        </pc:spChg>
        <pc:spChg chg="add mod">
          <ac:chgData name="原口 俊樹" userId="565e9abb-7d43-4d93-ba42-f3a4c75dfb0e" providerId="ADAL" clId="{B8F321E6-F829-499A-849B-97E6585F6F80}" dt="2022-06-13T00:33:28.780" v="15325" actId="164"/>
          <ac:spMkLst>
            <pc:docMk/>
            <pc:sldMk cId="1387285880" sldId="307"/>
            <ac:spMk id="6" creationId="{3038269F-3ED4-B44B-A8D5-E3FF3B91E7D4}"/>
          </ac:spMkLst>
        </pc:spChg>
        <pc:spChg chg="add mod">
          <ac:chgData name="原口 俊樹" userId="565e9abb-7d43-4d93-ba42-f3a4c75dfb0e" providerId="ADAL" clId="{B8F321E6-F829-499A-849B-97E6585F6F80}" dt="2022-06-13T00:33:28.780" v="15325" actId="164"/>
          <ac:spMkLst>
            <pc:docMk/>
            <pc:sldMk cId="1387285880" sldId="307"/>
            <ac:spMk id="7" creationId="{8E84A8C8-8EA9-96B3-62CE-1C1E2AE8C58B}"/>
          </ac:spMkLst>
        </pc:spChg>
        <pc:spChg chg="add del mod">
          <ac:chgData name="原口 俊樹" userId="565e9abb-7d43-4d93-ba42-f3a4c75dfb0e" providerId="ADAL" clId="{B8F321E6-F829-499A-849B-97E6585F6F80}" dt="2022-06-13T00:44:38.112" v="15353" actId="478"/>
          <ac:spMkLst>
            <pc:docMk/>
            <pc:sldMk cId="1387285880" sldId="307"/>
            <ac:spMk id="9" creationId="{BFFE4938-3EEC-1AB7-A30A-9F4E551F8A6F}"/>
          </ac:spMkLst>
        </pc:spChg>
        <pc:spChg chg="add del mod">
          <ac:chgData name="原口 俊樹" userId="565e9abb-7d43-4d93-ba42-f3a4c75dfb0e" providerId="ADAL" clId="{B8F321E6-F829-499A-849B-97E6585F6F80}" dt="2022-06-13T00:44:38.112" v="15353" actId="478"/>
          <ac:spMkLst>
            <pc:docMk/>
            <pc:sldMk cId="1387285880" sldId="307"/>
            <ac:spMk id="10" creationId="{6A7CC15E-EEB0-BB53-09E2-5F508C4D62C1}"/>
          </ac:spMkLst>
        </pc:spChg>
        <pc:spChg chg="add mod">
          <ac:chgData name="原口 俊樹" userId="565e9abb-7d43-4d93-ba42-f3a4c75dfb0e" providerId="ADAL" clId="{B8F321E6-F829-499A-849B-97E6585F6F80}" dt="2022-06-13T00:46:34.521" v="15410" actId="164"/>
          <ac:spMkLst>
            <pc:docMk/>
            <pc:sldMk cId="1387285880" sldId="307"/>
            <ac:spMk id="11" creationId="{0EBC81BD-E87A-B1AC-D6CA-EC9BFAC45405}"/>
          </ac:spMkLst>
        </pc:spChg>
        <pc:spChg chg="add mod">
          <ac:chgData name="原口 俊樹" userId="565e9abb-7d43-4d93-ba42-f3a4c75dfb0e" providerId="ADAL" clId="{B8F321E6-F829-499A-849B-97E6585F6F80}" dt="2022-06-13T00:46:34.521" v="15410" actId="164"/>
          <ac:spMkLst>
            <pc:docMk/>
            <pc:sldMk cId="1387285880" sldId="307"/>
            <ac:spMk id="12" creationId="{175F28B1-E171-E866-F199-919B49627DBA}"/>
          </ac:spMkLst>
        </pc:spChg>
        <pc:spChg chg="add del mod">
          <ac:chgData name="原口 俊樹" userId="565e9abb-7d43-4d93-ba42-f3a4c75dfb0e" providerId="ADAL" clId="{B8F321E6-F829-499A-849B-97E6585F6F80}" dt="2022-06-13T00:49:40.894" v="15483" actId="478"/>
          <ac:spMkLst>
            <pc:docMk/>
            <pc:sldMk cId="1387285880" sldId="307"/>
            <ac:spMk id="14" creationId="{5D8A5F1B-2BAC-222B-DD04-F326E588B002}"/>
          </ac:spMkLst>
        </pc:spChg>
        <pc:spChg chg="mod">
          <ac:chgData name="原口 俊樹" userId="565e9abb-7d43-4d93-ba42-f3a4c75dfb0e" providerId="ADAL" clId="{B8F321E6-F829-499A-849B-97E6585F6F80}" dt="2022-06-13T00:25:11.521" v="15304"/>
          <ac:spMkLst>
            <pc:docMk/>
            <pc:sldMk cId="1387285880" sldId="307"/>
            <ac:spMk id="16" creationId="{9302FA7B-67A3-1D37-13E7-DBCC47DAB6F3}"/>
          </ac:spMkLst>
        </pc:spChg>
        <pc:spChg chg="add del mod">
          <ac:chgData name="原口 俊樹" userId="565e9abb-7d43-4d93-ba42-f3a4c75dfb0e" providerId="ADAL" clId="{B8F321E6-F829-499A-849B-97E6585F6F80}" dt="2022-06-13T00:44:38.112" v="15353" actId="478"/>
          <ac:spMkLst>
            <pc:docMk/>
            <pc:sldMk cId="1387285880" sldId="307"/>
            <ac:spMk id="17" creationId="{4A05FA4F-0BC4-D7C4-05ED-6AB49D94C436}"/>
          </ac:spMkLst>
        </pc:spChg>
        <pc:spChg chg="add del mod">
          <ac:chgData name="原口 俊樹" userId="565e9abb-7d43-4d93-ba42-f3a4c75dfb0e" providerId="ADAL" clId="{B8F321E6-F829-499A-849B-97E6585F6F80}" dt="2022-06-13T00:44:38.112" v="15353" actId="478"/>
          <ac:spMkLst>
            <pc:docMk/>
            <pc:sldMk cId="1387285880" sldId="307"/>
            <ac:spMk id="18" creationId="{9A754A25-F7EB-A5BE-D8CD-63346C751064}"/>
          </ac:spMkLst>
        </pc:spChg>
        <pc:spChg chg="mod">
          <ac:chgData name="原口 俊樹" userId="565e9abb-7d43-4d93-ba42-f3a4c75dfb0e" providerId="ADAL" clId="{B8F321E6-F829-499A-849B-97E6585F6F80}" dt="2022-07-21T04:44:02.708" v="37643"/>
          <ac:spMkLst>
            <pc:docMk/>
            <pc:sldMk cId="1387285880" sldId="307"/>
            <ac:spMk id="20" creationId="{F1FE47BB-11DB-F7FA-8908-D1C1E97DBE9E}"/>
          </ac:spMkLst>
        </pc:spChg>
        <pc:spChg chg="mod">
          <ac:chgData name="原口 俊樹" userId="565e9abb-7d43-4d93-ba42-f3a4c75dfb0e" providerId="ADAL" clId="{B8F321E6-F829-499A-849B-97E6585F6F80}" dt="2022-07-21T04:44:02.708" v="37643"/>
          <ac:spMkLst>
            <pc:docMk/>
            <pc:sldMk cId="1387285880" sldId="307"/>
            <ac:spMk id="21" creationId="{EF9E11DA-8996-372B-51EB-9218667DD86A}"/>
          </ac:spMkLst>
        </pc:spChg>
        <pc:spChg chg="add del mod">
          <ac:chgData name="原口 俊樹" userId="565e9abb-7d43-4d93-ba42-f3a4c75dfb0e" providerId="ADAL" clId="{B8F321E6-F829-499A-849B-97E6585F6F80}" dt="2022-06-13T00:49:40.894" v="15483" actId="478"/>
          <ac:spMkLst>
            <pc:docMk/>
            <pc:sldMk cId="1387285880" sldId="307"/>
            <ac:spMk id="23" creationId="{2B16BF91-E467-CC5E-CB04-F3E8A29F2B10}"/>
          </ac:spMkLst>
        </pc:spChg>
        <pc:spChg chg="add mod">
          <ac:chgData name="原口 俊樹" userId="565e9abb-7d43-4d93-ba42-f3a4c75dfb0e" providerId="ADAL" clId="{B8F321E6-F829-499A-849B-97E6585F6F80}" dt="2022-06-13T00:50:02.489" v="15504" actId="1076"/>
          <ac:spMkLst>
            <pc:docMk/>
            <pc:sldMk cId="1387285880" sldId="307"/>
            <ac:spMk id="26" creationId="{720C8536-4BCB-3D8E-6C0D-32B404C935EC}"/>
          </ac:spMkLst>
        </pc:spChg>
        <pc:spChg chg="add mod">
          <ac:chgData name="原口 俊樹" userId="565e9abb-7d43-4d93-ba42-f3a4c75dfb0e" providerId="ADAL" clId="{B8F321E6-F829-499A-849B-97E6585F6F80}" dt="2022-06-13T01:54:57.749" v="15846" actId="1582"/>
          <ac:spMkLst>
            <pc:docMk/>
            <pc:sldMk cId="1387285880" sldId="307"/>
            <ac:spMk id="27" creationId="{8C026AAD-246D-AA0A-73B9-E8D67E48930F}"/>
          </ac:spMkLst>
        </pc:spChg>
        <pc:spChg chg="add mod">
          <ac:chgData name="原口 俊樹" userId="565e9abb-7d43-4d93-ba42-f3a4c75dfb0e" providerId="ADAL" clId="{B8F321E6-F829-499A-849B-97E6585F6F80}" dt="2022-06-13T01:55:40.491" v="15892" actId="14100"/>
          <ac:spMkLst>
            <pc:docMk/>
            <pc:sldMk cId="1387285880" sldId="307"/>
            <ac:spMk id="28" creationId="{92C30864-C7AE-A1FF-693A-573691BD4468}"/>
          </ac:spMkLst>
        </pc:spChg>
        <pc:spChg chg="add mod">
          <ac:chgData name="原口 俊樹" userId="565e9abb-7d43-4d93-ba42-f3a4c75dfb0e" providerId="ADAL" clId="{B8F321E6-F829-499A-849B-97E6585F6F80}" dt="2022-06-13T01:55:37.055" v="15891" actId="1076"/>
          <ac:spMkLst>
            <pc:docMk/>
            <pc:sldMk cId="1387285880" sldId="307"/>
            <ac:spMk id="29" creationId="{2FDC709F-F240-1684-FB57-C108C4EE9524}"/>
          </ac:spMkLst>
        </pc:spChg>
        <pc:spChg chg="add mod">
          <ac:chgData name="原口 俊樹" userId="565e9abb-7d43-4d93-ba42-f3a4c75dfb0e" providerId="ADAL" clId="{B8F321E6-F829-499A-849B-97E6585F6F80}" dt="2022-06-13T00:50:30.843" v="15554" actId="12788"/>
          <ac:spMkLst>
            <pc:docMk/>
            <pc:sldMk cId="1387285880" sldId="307"/>
            <ac:spMk id="30" creationId="{AC8E60CF-79CF-B1AA-9347-F203828FC949}"/>
          </ac:spMkLst>
        </pc:spChg>
        <pc:spChg chg="add mod">
          <ac:chgData name="原口 俊樹" userId="565e9abb-7d43-4d93-ba42-f3a4c75dfb0e" providerId="ADAL" clId="{B8F321E6-F829-499A-849B-97E6585F6F80}" dt="2022-06-13T02:37:21.099" v="17289" actId="1076"/>
          <ac:spMkLst>
            <pc:docMk/>
            <pc:sldMk cId="1387285880" sldId="307"/>
            <ac:spMk id="34" creationId="{A82AEBAA-083B-960D-52C7-B65ED534764D}"/>
          </ac:spMkLst>
        </pc:spChg>
        <pc:spChg chg="del">
          <ac:chgData name="原口 俊樹" userId="565e9abb-7d43-4d93-ba42-f3a4c75dfb0e" providerId="ADAL" clId="{B8F321E6-F829-499A-849B-97E6585F6F80}" dt="2022-06-16T02:41:27.899" v="33809" actId="478"/>
          <ac:spMkLst>
            <pc:docMk/>
            <pc:sldMk cId="1387285880" sldId="307"/>
            <ac:spMk id="52" creationId="{A9F56FD0-1CF7-02F6-CC8B-48AE76C5B570}"/>
          </ac:spMkLst>
        </pc:spChg>
        <pc:grpChg chg="add mod">
          <ac:chgData name="原口 俊樹" userId="565e9abb-7d43-4d93-ba42-f3a4c75dfb0e" providerId="ADAL" clId="{B8F321E6-F829-499A-849B-97E6585F6F80}" dt="2022-07-21T04:42:36.026" v="37638" actId="1076"/>
          <ac:grpSpMkLst>
            <pc:docMk/>
            <pc:sldMk cId="1387285880" sldId="307"/>
            <ac:grpSpMk id="8" creationId="{3B9DE285-33F3-2A7C-A791-3E577035B663}"/>
          </ac:grpSpMkLst>
        </pc:grpChg>
        <pc:grpChg chg="add del mod">
          <ac:chgData name="原口 俊樹" userId="565e9abb-7d43-4d93-ba42-f3a4c75dfb0e" providerId="ADAL" clId="{B8F321E6-F829-499A-849B-97E6585F6F80}" dt="2022-06-13T00:49:40.894" v="15483" actId="478"/>
          <ac:grpSpMkLst>
            <pc:docMk/>
            <pc:sldMk cId="1387285880" sldId="307"/>
            <ac:grpSpMk id="13" creationId="{30E80A6A-2FF2-0E06-6D46-3C769034F71E}"/>
          </ac:grpSpMkLst>
        </pc:grpChg>
        <pc:grpChg chg="add del mod">
          <ac:chgData name="原口 俊樹" userId="565e9abb-7d43-4d93-ba42-f3a4c75dfb0e" providerId="ADAL" clId="{B8F321E6-F829-499A-849B-97E6585F6F80}" dt="2022-07-21T04:44:29.157" v="37658"/>
          <ac:grpSpMkLst>
            <pc:docMk/>
            <pc:sldMk cId="1387285880" sldId="307"/>
            <ac:grpSpMk id="18" creationId="{A014C8E5-E126-1D09-F129-640052F4F2FE}"/>
          </ac:grpSpMkLst>
        </pc:grpChg>
        <pc:picChg chg="add mod">
          <ac:chgData name="原口 俊樹" userId="565e9abb-7d43-4d93-ba42-f3a4c75dfb0e" providerId="ADAL" clId="{B8F321E6-F829-499A-849B-97E6585F6F80}" dt="2022-06-13T00:33:28.780" v="15325" actId="164"/>
          <ac:picMkLst>
            <pc:docMk/>
            <pc:sldMk cId="1387285880" sldId="307"/>
            <ac:picMk id="4" creationId="{C68B615B-68FC-39B3-5EB0-FD4658EFD6F1}"/>
          </ac:picMkLst>
        </pc:picChg>
        <pc:picChg chg="add del mod">
          <ac:chgData name="原口 俊樹" userId="565e9abb-7d43-4d93-ba42-f3a4c75dfb0e" providerId="ADAL" clId="{B8F321E6-F829-499A-849B-97E6585F6F80}" dt="2022-07-21T04:43:08.196" v="37642" actId="478"/>
          <ac:picMkLst>
            <pc:docMk/>
            <pc:sldMk cId="1387285880" sldId="307"/>
            <ac:picMk id="17" creationId="{DA80E718-03E3-4940-7DEA-4ED09215F9F2}"/>
          </ac:picMkLst>
        </pc:picChg>
        <pc:picChg chg="add del mod">
          <ac:chgData name="原口 俊樹" userId="565e9abb-7d43-4d93-ba42-f3a4c75dfb0e" providerId="ADAL" clId="{B8F321E6-F829-499A-849B-97E6585F6F80}" dt="2022-06-13T00:49:40.894" v="15483" actId="478"/>
          <ac:picMkLst>
            <pc:docMk/>
            <pc:sldMk cId="1387285880" sldId="307"/>
            <ac:picMk id="19" creationId="{447B0098-DF08-B130-8BEE-3BA5DD0CBF7E}"/>
          </ac:picMkLst>
        </pc:picChg>
        <pc:picChg chg="add del mod">
          <ac:chgData name="原口 俊樹" userId="565e9abb-7d43-4d93-ba42-f3a4c75dfb0e" providerId="ADAL" clId="{B8F321E6-F829-499A-849B-97E6585F6F80}" dt="2022-07-21T04:44:27.206" v="37656" actId="21"/>
          <ac:picMkLst>
            <pc:docMk/>
            <pc:sldMk cId="1387285880" sldId="307"/>
            <ac:picMk id="19" creationId="{4DAC3734-49CA-2737-DAF4-55CACFE33DDD}"/>
          </ac:picMkLst>
        </pc:picChg>
        <pc:picChg chg="add del mod">
          <ac:chgData name="原口 俊樹" userId="565e9abb-7d43-4d93-ba42-f3a4c75dfb0e" providerId="ADAL" clId="{B8F321E6-F829-499A-849B-97E6585F6F80}" dt="2022-06-13T00:49:16.864" v="15478"/>
          <ac:picMkLst>
            <pc:docMk/>
            <pc:sldMk cId="1387285880" sldId="307"/>
            <ac:picMk id="24" creationId="{AED6F954-51DF-216B-F1B5-D43AC085BF35}"/>
          </ac:picMkLst>
        </pc:picChg>
        <pc:picChg chg="add mod">
          <ac:chgData name="原口 俊樹" userId="565e9abb-7d43-4d93-ba42-f3a4c75dfb0e" providerId="ADAL" clId="{B8F321E6-F829-499A-849B-97E6585F6F80}" dt="2022-06-13T02:37:23.159" v="17290" actId="1076"/>
          <ac:picMkLst>
            <pc:docMk/>
            <pc:sldMk cId="1387285880" sldId="307"/>
            <ac:picMk id="25" creationId="{5B602DFA-BCF3-65A6-279D-9099BE478739}"/>
          </ac:picMkLst>
        </pc:picChg>
        <pc:picChg chg="add del mod">
          <ac:chgData name="原口 俊樹" userId="565e9abb-7d43-4d93-ba42-f3a4c75dfb0e" providerId="ADAL" clId="{B8F321E6-F829-499A-849B-97E6585F6F80}" dt="2022-06-13T00:27:01.241" v="15306"/>
          <ac:picMkLst>
            <pc:docMk/>
            <pc:sldMk cId="1387285880" sldId="307"/>
            <ac:picMk id="1026" creationId="{B93E247C-057A-68B3-7D42-C03639B4BCAD}"/>
          </ac:picMkLst>
        </pc:picChg>
        <pc:picChg chg="add del mod">
          <ac:chgData name="原口 俊樹" userId="565e9abb-7d43-4d93-ba42-f3a4c75dfb0e" providerId="ADAL" clId="{B8F321E6-F829-499A-849B-97E6585F6F80}" dt="2022-06-13T00:49:40.894" v="15483" actId="478"/>
          <ac:picMkLst>
            <pc:docMk/>
            <pc:sldMk cId="1387285880" sldId="307"/>
            <ac:picMk id="1028" creationId="{9426ACC8-F09E-77E8-48A2-815620749B02}"/>
          </ac:picMkLst>
        </pc:picChg>
        <pc:cxnChg chg="add del mod">
          <ac:chgData name="原口 俊樹" userId="565e9abb-7d43-4d93-ba42-f3a4c75dfb0e" providerId="ADAL" clId="{B8F321E6-F829-499A-849B-97E6585F6F80}" dt="2022-06-13T00:49:40.894" v="15483" actId="478"/>
          <ac:cxnSpMkLst>
            <pc:docMk/>
            <pc:sldMk cId="1387285880" sldId="307"/>
            <ac:cxnSpMk id="21" creationId="{1A15E910-673E-5F1F-F7E1-0CE419D3DCC5}"/>
          </ac:cxnSpMkLst>
        </pc:cxnChg>
      </pc:sldChg>
      <pc:sldChg chg="add del mod modTransition modShow">
        <pc:chgData name="原口 俊樹" userId="565e9abb-7d43-4d93-ba42-f3a4c75dfb0e" providerId="ADAL" clId="{B8F321E6-F829-499A-849B-97E6585F6F80}" dt="2022-07-14T06:14:57.477" v="37419" actId="47"/>
        <pc:sldMkLst>
          <pc:docMk/>
          <pc:sldMk cId="2545777685" sldId="308"/>
        </pc:sldMkLst>
      </pc:sldChg>
      <pc:sldChg chg="addSp delSp modSp add mod ord modTransition">
        <pc:chgData name="原口 俊樹" userId="565e9abb-7d43-4d93-ba42-f3a4c75dfb0e" providerId="ADAL" clId="{B8F321E6-F829-499A-849B-97E6585F6F80}" dt="2022-07-05T08:25:00.952" v="36912"/>
        <pc:sldMkLst>
          <pc:docMk/>
          <pc:sldMk cId="3459607255" sldId="309"/>
        </pc:sldMkLst>
        <pc:spChg chg="add del mod">
          <ac:chgData name="原口 俊樹" userId="565e9abb-7d43-4d93-ba42-f3a4c75dfb0e" providerId="ADAL" clId="{B8F321E6-F829-499A-849B-97E6585F6F80}" dt="2022-06-13T00:55:52.722" v="15626" actId="478"/>
          <ac:spMkLst>
            <pc:docMk/>
            <pc:sldMk cId="3459607255" sldId="309"/>
            <ac:spMk id="9" creationId="{B4B900A5-CD19-9564-AB1B-9F82CB0A7D2F}"/>
          </ac:spMkLst>
        </pc:spChg>
        <pc:spChg chg="add mod">
          <ac:chgData name="原口 俊樹" userId="565e9abb-7d43-4d93-ba42-f3a4c75dfb0e" providerId="ADAL" clId="{B8F321E6-F829-499A-849B-97E6585F6F80}" dt="2022-06-13T02:59:19.599" v="18348" actId="403"/>
          <ac:spMkLst>
            <pc:docMk/>
            <pc:sldMk cId="3459607255" sldId="309"/>
            <ac:spMk id="10" creationId="{37972C1C-A1F3-DC6D-C97E-F9C20F5FDA67}"/>
          </ac:spMkLst>
        </pc:spChg>
        <pc:spChg chg="add mod">
          <ac:chgData name="原口 俊樹" userId="565e9abb-7d43-4d93-ba42-f3a4c75dfb0e" providerId="ADAL" clId="{B8F321E6-F829-499A-849B-97E6585F6F80}" dt="2022-06-13T02:05:58.378" v="16255" actId="403"/>
          <ac:spMkLst>
            <pc:docMk/>
            <pc:sldMk cId="3459607255" sldId="309"/>
            <ac:spMk id="11" creationId="{898460C9-447E-FE5D-F4C7-820BDC92BB99}"/>
          </ac:spMkLst>
        </pc:spChg>
        <pc:spChg chg="add mod">
          <ac:chgData name="原口 俊樹" userId="565e9abb-7d43-4d93-ba42-f3a4c75dfb0e" providerId="ADAL" clId="{B8F321E6-F829-499A-849B-97E6585F6F80}" dt="2022-06-13T02:04:38.813" v="16148" actId="1076"/>
          <ac:spMkLst>
            <pc:docMk/>
            <pc:sldMk cId="3459607255" sldId="309"/>
            <ac:spMk id="12" creationId="{79A34990-B0B3-A39C-29A8-2C079297EA61}"/>
          </ac:spMkLst>
        </pc:spChg>
        <pc:spChg chg="add mod ord">
          <ac:chgData name="原口 俊樹" userId="565e9abb-7d43-4d93-ba42-f3a4c75dfb0e" providerId="ADAL" clId="{B8F321E6-F829-499A-849B-97E6585F6F80}" dt="2022-06-13T02:04:38.813" v="16148" actId="1076"/>
          <ac:spMkLst>
            <pc:docMk/>
            <pc:sldMk cId="3459607255" sldId="309"/>
            <ac:spMk id="13" creationId="{161370E9-B0AE-E3C5-2AAF-CB8C880B715F}"/>
          </ac:spMkLst>
        </pc:spChg>
        <pc:spChg chg="add mod">
          <ac:chgData name="原口 俊樹" userId="565e9abb-7d43-4d93-ba42-f3a4c75dfb0e" providerId="ADAL" clId="{B8F321E6-F829-499A-849B-97E6585F6F80}" dt="2022-06-13T02:07:31.524" v="16273" actId="1035"/>
          <ac:spMkLst>
            <pc:docMk/>
            <pc:sldMk cId="3459607255" sldId="309"/>
            <ac:spMk id="14" creationId="{C5684713-D6FD-5015-F4B7-CC9A03DCC609}"/>
          </ac:spMkLst>
        </pc:spChg>
        <pc:spChg chg="mod">
          <ac:chgData name="原口 俊樹" userId="565e9abb-7d43-4d93-ba42-f3a4c75dfb0e" providerId="ADAL" clId="{B8F321E6-F829-499A-849B-97E6585F6F80}" dt="2022-06-13T00:52:19.468" v="15593"/>
          <ac:spMkLst>
            <pc:docMk/>
            <pc:sldMk cId="3459607255" sldId="309"/>
            <ac:spMk id="16" creationId="{9302FA7B-67A3-1D37-13E7-DBCC47DAB6F3}"/>
          </ac:spMkLst>
        </pc:spChg>
        <pc:spChg chg="add del mod ord">
          <ac:chgData name="原口 俊樹" userId="565e9abb-7d43-4d93-ba42-f3a4c75dfb0e" providerId="ADAL" clId="{B8F321E6-F829-499A-849B-97E6585F6F80}" dt="2022-06-13T00:55:54.458" v="15627" actId="478"/>
          <ac:spMkLst>
            <pc:docMk/>
            <pc:sldMk cId="3459607255" sldId="309"/>
            <ac:spMk id="17" creationId="{F104B7A8-C1B2-C439-4C52-C0270E641A07}"/>
          </ac:spMkLst>
        </pc:spChg>
        <pc:spChg chg="del mod topLvl">
          <ac:chgData name="原口 俊樹" userId="565e9abb-7d43-4d93-ba42-f3a4c75dfb0e" providerId="ADAL" clId="{B8F321E6-F829-499A-849B-97E6585F6F80}" dt="2022-06-13T00:56:28.968" v="15652" actId="478"/>
          <ac:spMkLst>
            <pc:docMk/>
            <pc:sldMk cId="3459607255" sldId="309"/>
            <ac:spMk id="20" creationId="{ADCB4645-C39D-BA8E-6268-31FEE61EDD87}"/>
          </ac:spMkLst>
        </pc:spChg>
        <pc:spChg chg="del mod topLvl">
          <ac:chgData name="原口 俊樹" userId="565e9abb-7d43-4d93-ba42-f3a4c75dfb0e" providerId="ADAL" clId="{B8F321E6-F829-499A-849B-97E6585F6F80}" dt="2022-06-13T00:56:28.968" v="15652" actId="478"/>
          <ac:spMkLst>
            <pc:docMk/>
            <pc:sldMk cId="3459607255" sldId="309"/>
            <ac:spMk id="21" creationId="{974E87E4-ECAC-6106-F6EB-C8B6E8A875B7}"/>
          </ac:spMkLst>
        </pc:spChg>
        <pc:spChg chg="add mod">
          <ac:chgData name="原口 俊樹" userId="565e9abb-7d43-4d93-ba42-f3a4c75dfb0e" providerId="ADAL" clId="{B8F321E6-F829-499A-849B-97E6585F6F80}" dt="2022-06-13T02:57:43.941" v="18317" actId="1076"/>
          <ac:spMkLst>
            <pc:docMk/>
            <pc:sldMk cId="3459607255" sldId="309"/>
            <ac:spMk id="22" creationId="{3E7BDF06-3F90-10ED-E158-4269A1CAF79C}"/>
          </ac:spMkLst>
        </pc:spChg>
        <pc:spChg chg="add mod">
          <ac:chgData name="原口 俊樹" userId="565e9abb-7d43-4d93-ba42-f3a4c75dfb0e" providerId="ADAL" clId="{B8F321E6-F829-499A-849B-97E6585F6F80}" dt="2022-06-13T02:58:17.611" v="18330" actId="1076"/>
          <ac:spMkLst>
            <pc:docMk/>
            <pc:sldMk cId="3459607255" sldId="309"/>
            <ac:spMk id="23" creationId="{FFF0D56C-DED3-6A15-7880-CDFF14E6FC9A}"/>
          </ac:spMkLst>
        </pc:spChg>
        <pc:spChg chg="add mod">
          <ac:chgData name="原口 俊樹" userId="565e9abb-7d43-4d93-ba42-f3a4c75dfb0e" providerId="ADAL" clId="{B8F321E6-F829-499A-849B-97E6585F6F80}" dt="2022-06-13T02:07:38.260" v="16279" actId="1036"/>
          <ac:spMkLst>
            <pc:docMk/>
            <pc:sldMk cId="3459607255" sldId="309"/>
            <ac:spMk id="24" creationId="{01856983-CB49-9679-38A9-D4C6FA12AACF}"/>
          </ac:spMkLst>
        </pc:spChg>
        <pc:spChg chg="del">
          <ac:chgData name="原口 俊樹" userId="565e9abb-7d43-4d93-ba42-f3a4c75dfb0e" providerId="ADAL" clId="{B8F321E6-F829-499A-849B-97E6585F6F80}" dt="2022-06-13T00:52:26.140" v="15594" actId="478"/>
          <ac:spMkLst>
            <pc:docMk/>
            <pc:sldMk cId="3459607255" sldId="309"/>
            <ac:spMk id="26" creationId="{720C8536-4BCB-3D8E-6C0D-32B404C935EC}"/>
          </ac:spMkLst>
        </pc:spChg>
        <pc:spChg chg="mod">
          <ac:chgData name="原口 俊樹" userId="565e9abb-7d43-4d93-ba42-f3a4c75dfb0e" providerId="ADAL" clId="{B8F321E6-F829-499A-849B-97E6585F6F80}" dt="2022-06-13T01:54:01.080" v="15797"/>
          <ac:spMkLst>
            <pc:docMk/>
            <pc:sldMk cId="3459607255" sldId="309"/>
            <ac:spMk id="29" creationId="{4C04856A-868A-8B1E-269D-6E9D3E7DC6D7}"/>
          </ac:spMkLst>
        </pc:spChg>
        <pc:spChg chg="del">
          <ac:chgData name="原口 俊樹" userId="565e9abb-7d43-4d93-ba42-f3a4c75dfb0e" providerId="ADAL" clId="{B8F321E6-F829-499A-849B-97E6585F6F80}" dt="2022-06-13T00:52:26.140" v="15594" actId="478"/>
          <ac:spMkLst>
            <pc:docMk/>
            <pc:sldMk cId="3459607255" sldId="309"/>
            <ac:spMk id="30" creationId="{AC8E60CF-79CF-B1AA-9347-F203828FC949}"/>
          </ac:spMkLst>
        </pc:spChg>
        <pc:spChg chg="mod">
          <ac:chgData name="原口 俊樹" userId="565e9abb-7d43-4d93-ba42-f3a4c75dfb0e" providerId="ADAL" clId="{B8F321E6-F829-499A-849B-97E6585F6F80}" dt="2022-06-13T01:54:01.080" v="15797"/>
          <ac:spMkLst>
            <pc:docMk/>
            <pc:sldMk cId="3459607255" sldId="309"/>
            <ac:spMk id="31" creationId="{BC3F7578-08D4-B604-0FE0-9D4EC9714579}"/>
          </ac:spMkLst>
        </pc:spChg>
        <pc:spChg chg="add mod">
          <ac:chgData name="原口 俊樹" userId="565e9abb-7d43-4d93-ba42-f3a4c75dfb0e" providerId="ADAL" clId="{B8F321E6-F829-499A-849B-97E6585F6F80}" dt="2022-06-13T02:58:11.815" v="18328" actId="1076"/>
          <ac:spMkLst>
            <pc:docMk/>
            <pc:sldMk cId="3459607255" sldId="309"/>
            <ac:spMk id="32" creationId="{6DFD13BD-915D-5806-19F0-9BAAD27F4103}"/>
          </ac:spMkLst>
        </pc:spChg>
        <pc:spChg chg="add del mod">
          <ac:chgData name="原口 俊樹" userId="565e9abb-7d43-4d93-ba42-f3a4c75dfb0e" providerId="ADAL" clId="{B8F321E6-F829-499A-849B-97E6585F6F80}" dt="2022-06-13T01:55:56.623" v="15898" actId="478"/>
          <ac:spMkLst>
            <pc:docMk/>
            <pc:sldMk cId="3459607255" sldId="309"/>
            <ac:spMk id="33" creationId="{62B4D64D-083C-71E3-B265-22033110EC28}"/>
          </ac:spMkLst>
        </pc:spChg>
        <pc:spChg chg="add mod">
          <ac:chgData name="原口 俊樹" userId="565e9abb-7d43-4d93-ba42-f3a4c75dfb0e" providerId="ADAL" clId="{B8F321E6-F829-499A-849B-97E6585F6F80}" dt="2022-06-13T02:07:31.524" v="16273" actId="1035"/>
          <ac:spMkLst>
            <pc:docMk/>
            <pc:sldMk cId="3459607255" sldId="309"/>
            <ac:spMk id="34" creationId="{691B531D-A2D7-6BF1-CA75-29D4DB9E56E0}"/>
          </ac:spMkLst>
        </pc:spChg>
        <pc:spChg chg="del mod topLvl">
          <ac:chgData name="原口 俊樹" userId="565e9abb-7d43-4d93-ba42-f3a4c75dfb0e" providerId="ADAL" clId="{B8F321E6-F829-499A-849B-97E6585F6F80}" dt="2022-06-13T01:56:33.256" v="15914" actId="478"/>
          <ac:spMkLst>
            <pc:docMk/>
            <pc:sldMk cId="3459607255" sldId="309"/>
            <ac:spMk id="37" creationId="{6A135AD4-F013-1013-6672-3501228DB446}"/>
          </ac:spMkLst>
        </pc:spChg>
        <pc:spChg chg="del mod topLvl">
          <ac:chgData name="原口 俊樹" userId="565e9abb-7d43-4d93-ba42-f3a4c75dfb0e" providerId="ADAL" clId="{B8F321E6-F829-499A-849B-97E6585F6F80}" dt="2022-06-13T01:56:33.256" v="15914" actId="478"/>
          <ac:spMkLst>
            <pc:docMk/>
            <pc:sldMk cId="3459607255" sldId="309"/>
            <ac:spMk id="38" creationId="{5784A8AA-0825-A34A-E293-1AF411FE1472}"/>
          </ac:spMkLst>
        </pc:spChg>
        <pc:spChg chg="add mod">
          <ac:chgData name="原口 俊樹" userId="565e9abb-7d43-4d93-ba42-f3a4c75dfb0e" providerId="ADAL" clId="{B8F321E6-F829-499A-849B-97E6585F6F80}" dt="2022-06-13T02:58:03.038" v="18323" actId="1076"/>
          <ac:spMkLst>
            <pc:docMk/>
            <pc:sldMk cId="3459607255" sldId="309"/>
            <ac:spMk id="39" creationId="{2F117396-3175-B70F-36A8-5D446883F515}"/>
          </ac:spMkLst>
        </pc:spChg>
        <pc:spChg chg="mod">
          <ac:chgData name="原口 俊樹" userId="565e9abb-7d43-4d93-ba42-f3a4c75dfb0e" providerId="ADAL" clId="{B8F321E6-F829-499A-849B-97E6585F6F80}" dt="2022-06-13T01:57:54.145" v="15987" actId="1076"/>
          <ac:spMkLst>
            <pc:docMk/>
            <pc:sldMk cId="3459607255" sldId="309"/>
            <ac:spMk id="42" creationId="{41D33B42-DCA0-B66B-01AB-5EB099CC75A4}"/>
          </ac:spMkLst>
        </pc:spChg>
        <pc:spChg chg="mod">
          <ac:chgData name="原口 俊樹" userId="565e9abb-7d43-4d93-ba42-f3a4c75dfb0e" providerId="ADAL" clId="{B8F321E6-F829-499A-849B-97E6585F6F80}" dt="2022-06-13T01:57:54.145" v="15987" actId="1076"/>
          <ac:spMkLst>
            <pc:docMk/>
            <pc:sldMk cId="3459607255" sldId="309"/>
            <ac:spMk id="43" creationId="{D6D5BAF4-A472-0B10-6E2D-B5605DB59682}"/>
          </ac:spMkLst>
        </pc:spChg>
        <pc:spChg chg="add del mod">
          <ac:chgData name="原口 俊樹" userId="565e9abb-7d43-4d93-ba42-f3a4c75dfb0e" providerId="ADAL" clId="{B8F321E6-F829-499A-849B-97E6585F6F80}" dt="2022-06-13T01:57:54.505" v="15988"/>
          <ac:spMkLst>
            <pc:docMk/>
            <pc:sldMk cId="3459607255" sldId="309"/>
            <ac:spMk id="44" creationId="{52880E0F-280D-9ED2-6422-DE4F3C605558}"/>
          </ac:spMkLst>
        </pc:spChg>
        <pc:spChg chg="add del mod">
          <ac:chgData name="原口 俊樹" userId="565e9abb-7d43-4d93-ba42-f3a4c75dfb0e" providerId="ADAL" clId="{B8F321E6-F829-499A-849B-97E6585F6F80}" dt="2022-06-13T01:57:54.505" v="15988"/>
          <ac:spMkLst>
            <pc:docMk/>
            <pc:sldMk cId="3459607255" sldId="309"/>
            <ac:spMk id="47" creationId="{55B3D211-6569-777D-1C23-518A8A41BED6}"/>
          </ac:spMkLst>
        </pc:spChg>
        <pc:spChg chg="add mod ord">
          <ac:chgData name="原口 俊樹" userId="565e9abb-7d43-4d93-ba42-f3a4c75dfb0e" providerId="ADAL" clId="{B8F321E6-F829-499A-849B-97E6585F6F80}" dt="2022-06-13T02:07:25.111" v="16265" actId="14100"/>
          <ac:spMkLst>
            <pc:docMk/>
            <pc:sldMk cId="3459607255" sldId="309"/>
            <ac:spMk id="49" creationId="{C6ACDC31-B3C9-0BDC-00F8-96DD0CC506B6}"/>
          </ac:spMkLst>
        </pc:spChg>
        <pc:spChg chg="add mod">
          <ac:chgData name="原口 俊樹" userId="565e9abb-7d43-4d93-ba42-f3a4c75dfb0e" providerId="ADAL" clId="{B8F321E6-F829-499A-849B-97E6585F6F80}" dt="2022-06-13T02:07:22.181" v="16264" actId="1036"/>
          <ac:spMkLst>
            <pc:docMk/>
            <pc:sldMk cId="3459607255" sldId="309"/>
            <ac:spMk id="50" creationId="{3B1DFE04-AA02-7DE5-CD59-D66C0E014E5A}"/>
          </ac:spMkLst>
        </pc:spChg>
        <pc:spChg chg="add mod">
          <ac:chgData name="原口 俊樹" userId="565e9abb-7d43-4d93-ba42-f3a4c75dfb0e" providerId="ADAL" clId="{B8F321E6-F829-499A-849B-97E6585F6F80}" dt="2022-06-13T02:05:48.095" v="16254" actId="1076"/>
          <ac:spMkLst>
            <pc:docMk/>
            <pc:sldMk cId="3459607255" sldId="309"/>
            <ac:spMk id="51" creationId="{C619402D-5289-B148-9EC2-DD5BECC873E0}"/>
          </ac:spMkLst>
        </pc:spChg>
        <pc:spChg chg="del">
          <ac:chgData name="原口 俊樹" userId="565e9abb-7d43-4d93-ba42-f3a4c75dfb0e" providerId="ADAL" clId="{B8F321E6-F829-499A-849B-97E6585F6F80}" dt="2022-06-16T02:41:32.061" v="33810" actId="478"/>
          <ac:spMkLst>
            <pc:docMk/>
            <pc:sldMk cId="3459607255" sldId="309"/>
            <ac:spMk id="52" creationId="{A9F56FD0-1CF7-02F6-CC8B-48AE76C5B570}"/>
          </ac:spMkLst>
        </pc:spChg>
        <pc:spChg chg="add mod ord">
          <ac:chgData name="原口 俊樹" userId="565e9abb-7d43-4d93-ba42-f3a4c75dfb0e" providerId="ADAL" clId="{B8F321E6-F829-499A-849B-97E6585F6F80}" dt="2022-06-13T02:58:10.036" v="18326" actId="1076"/>
          <ac:spMkLst>
            <pc:docMk/>
            <pc:sldMk cId="3459607255" sldId="309"/>
            <ac:spMk id="53" creationId="{20E5C5AC-0BF4-8D1C-A429-89E601BC0202}"/>
          </ac:spMkLst>
        </pc:spChg>
        <pc:spChg chg="add mod">
          <ac:chgData name="原口 俊樹" userId="565e9abb-7d43-4d93-ba42-f3a4c75dfb0e" providerId="ADAL" clId="{B8F321E6-F829-499A-849B-97E6585F6F80}" dt="2022-06-13T02:57:24.686" v="18313" actId="164"/>
          <ac:spMkLst>
            <pc:docMk/>
            <pc:sldMk cId="3459607255" sldId="309"/>
            <ac:spMk id="54" creationId="{37242AB2-1251-8C9B-7663-231820E62CE9}"/>
          </ac:spMkLst>
        </pc:spChg>
        <pc:spChg chg="add mod ord">
          <ac:chgData name="原口 俊樹" userId="565e9abb-7d43-4d93-ba42-f3a4c75dfb0e" providerId="ADAL" clId="{B8F321E6-F829-499A-849B-97E6585F6F80}" dt="2022-06-13T02:07:31.524" v="16273" actId="1035"/>
          <ac:spMkLst>
            <pc:docMk/>
            <pc:sldMk cId="3459607255" sldId="309"/>
            <ac:spMk id="55" creationId="{1AD71B44-8416-1037-20C4-220F18685A5D}"/>
          </ac:spMkLst>
        </pc:spChg>
        <pc:spChg chg="add mod">
          <ac:chgData name="原口 俊樹" userId="565e9abb-7d43-4d93-ba42-f3a4c75dfb0e" providerId="ADAL" clId="{B8F321E6-F829-499A-849B-97E6585F6F80}" dt="2022-06-13T02:57:32.874" v="18315" actId="164"/>
          <ac:spMkLst>
            <pc:docMk/>
            <pc:sldMk cId="3459607255" sldId="309"/>
            <ac:spMk id="56" creationId="{23288808-B3E9-E539-215B-EA9198A966FA}"/>
          </ac:spMkLst>
        </pc:spChg>
        <pc:spChg chg="add del mod">
          <ac:chgData name="原口 俊樹" userId="565e9abb-7d43-4d93-ba42-f3a4c75dfb0e" providerId="ADAL" clId="{B8F321E6-F829-499A-849B-97E6585F6F80}" dt="2022-06-13T02:03:27.905" v="16092"/>
          <ac:spMkLst>
            <pc:docMk/>
            <pc:sldMk cId="3459607255" sldId="309"/>
            <ac:spMk id="57" creationId="{225C6341-685F-9109-8781-20E88916AD24}"/>
          </ac:spMkLst>
        </pc:spChg>
        <pc:spChg chg="add mod">
          <ac:chgData name="原口 俊樹" userId="565e9abb-7d43-4d93-ba42-f3a4c75dfb0e" providerId="ADAL" clId="{B8F321E6-F829-499A-849B-97E6585F6F80}" dt="2022-06-13T02:58:31.224" v="18335" actId="1076"/>
          <ac:spMkLst>
            <pc:docMk/>
            <pc:sldMk cId="3459607255" sldId="309"/>
            <ac:spMk id="58" creationId="{0B096C88-1DA0-5589-A2D7-8A6713234316}"/>
          </ac:spMkLst>
        </pc:spChg>
        <pc:spChg chg="add mod">
          <ac:chgData name="原口 俊樹" userId="565e9abb-7d43-4d93-ba42-f3a4c75dfb0e" providerId="ADAL" clId="{B8F321E6-F829-499A-849B-97E6585F6F80}" dt="2022-06-13T02:58:31.224" v="18335" actId="1076"/>
          <ac:spMkLst>
            <pc:docMk/>
            <pc:sldMk cId="3459607255" sldId="309"/>
            <ac:spMk id="59" creationId="{4A2F5EBE-4C60-04E1-3B37-6943B3119446}"/>
          </ac:spMkLst>
        </pc:spChg>
        <pc:spChg chg="add mod ord">
          <ac:chgData name="原口 俊樹" userId="565e9abb-7d43-4d93-ba42-f3a4c75dfb0e" providerId="ADAL" clId="{B8F321E6-F829-499A-849B-97E6585F6F80}" dt="2022-06-13T02:04:50.520" v="16151" actId="207"/>
          <ac:spMkLst>
            <pc:docMk/>
            <pc:sldMk cId="3459607255" sldId="309"/>
            <ac:spMk id="60" creationId="{1F90F7A2-90EF-A837-26F9-90C6DE1DD76C}"/>
          </ac:spMkLst>
        </pc:spChg>
        <pc:grpChg chg="del">
          <ac:chgData name="原口 俊樹" userId="565e9abb-7d43-4d93-ba42-f3a4c75dfb0e" providerId="ADAL" clId="{B8F321E6-F829-499A-849B-97E6585F6F80}" dt="2022-06-13T00:52:26.140" v="15594" actId="478"/>
          <ac:grpSpMkLst>
            <pc:docMk/>
            <pc:sldMk cId="3459607255" sldId="309"/>
            <ac:grpSpMk id="8" creationId="{3B9DE285-33F3-2A7C-A791-3E577035B663}"/>
          </ac:grpSpMkLst>
        </pc:grpChg>
        <pc:grpChg chg="add del mod">
          <ac:chgData name="原口 俊樹" userId="565e9abb-7d43-4d93-ba42-f3a4c75dfb0e" providerId="ADAL" clId="{B8F321E6-F829-499A-849B-97E6585F6F80}" dt="2022-06-13T00:56:27.225" v="15651" actId="165"/>
          <ac:grpSpMkLst>
            <pc:docMk/>
            <pc:sldMk cId="3459607255" sldId="309"/>
            <ac:grpSpMk id="18" creationId="{D7D09810-26F7-9B28-4359-0F1FF71B71D6}"/>
          </ac:grpSpMkLst>
        </pc:grpChg>
        <pc:grpChg chg="add mod">
          <ac:chgData name="原口 俊樹" userId="565e9abb-7d43-4d93-ba42-f3a4c75dfb0e" providerId="ADAL" clId="{B8F321E6-F829-499A-849B-97E6585F6F80}" dt="2022-06-13T02:57:43.941" v="18317" actId="1076"/>
          <ac:grpSpMkLst>
            <pc:docMk/>
            <pc:sldMk cId="3459607255" sldId="309"/>
            <ac:grpSpMk id="27" creationId="{A6FB46D3-DE4F-6E98-0F7B-ED00D9E9016F}"/>
          </ac:grpSpMkLst>
        </pc:grpChg>
        <pc:grpChg chg="add del mod ord">
          <ac:chgData name="原口 俊樹" userId="565e9abb-7d43-4d93-ba42-f3a4c75dfb0e" providerId="ADAL" clId="{B8F321E6-F829-499A-849B-97E6585F6F80}" dt="2022-06-13T01:56:30.747" v="15913" actId="165"/>
          <ac:grpSpMkLst>
            <pc:docMk/>
            <pc:sldMk cId="3459607255" sldId="309"/>
            <ac:grpSpMk id="35" creationId="{906B95B7-04CA-4E68-CA2C-2BE28EAD1F8F}"/>
          </ac:grpSpMkLst>
        </pc:grpChg>
        <pc:grpChg chg="add del mod">
          <ac:chgData name="原口 俊樹" userId="565e9abb-7d43-4d93-ba42-f3a4c75dfb0e" providerId="ADAL" clId="{B8F321E6-F829-499A-849B-97E6585F6F80}" dt="2022-06-13T01:57:54.505" v="15988"/>
          <ac:grpSpMkLst>
            <pc:docMk/>
            <pc:sldMk cId="3459607255" sldId="309"/>
            <ac:grpSpMk id="41" creationId="{14C6C24E-8846-CC8B-6367-031595E0270E}"/>
          </ac:grpSpMkLst>
        </pc:grpChg>
        <pc:grpChg chg="add mod">
          <ac:chgData name="原口 俊樹" userId="565e9abb-7d43-4d93-ba42-f3a4c75dfb0e" providerId="ADAL" clId="{B8F321E6-F829-499A-849B-97E6585F6F80}" dt="2022-06-13T02:58:14.050" v="18329" actId="1076"/>
          <ac:grpSpMkLst>
            <pc:docMk/>
            <pc:sldMk cId="3459607255" sldId="309"/>
            <ac:grpSpMk id="65" creationId="{54D55034-F818-835C-DECE-66F124835261}"/>
          </ac:grpSpMkLst>
        </pc:grpChg>
        <pc:grpChg chg="add mod">
          <ac:chgData name="原口 俊樹" userId="565e9abb-7d43-4d93-ba42-f3a4c75dfb0e" providerId="ADAL" clId="{B8F321E6-F829-499A-849B-97E6585F6F80}" dt="2022-06-13T02:58:07.646" v="18324" actId="1076"/>
          <ac:grpSpMkLst>
            <pc:docMk/>
            <pc:sldMk cId="3459607255" sldId="309"/>
            <ac:grpSpMk id="66" creationId="{58F506AC-0BB0-0A19-3628-F53B1FCE4C35}"/>
          </ac:grpSpMkLst>
        </pc:grpChg>
        <pc:picChg chg="add mod">
          <ac:chgData name="原口 俊樹" userId="565e9abb-7d43-4d93-ba42-f3a4c75dfb0e" providerId="ADAL" clId="{B8F321E6-F829-499A-849B-97E6585F6F80}" dt="2022-06-13T02:04:38.813" v="16148" actId="1076"/>
          <ac:picMkLst>
            <pc:docMk/>
            <pc:sldMk cId="3459607255" sldId="309"/>
            <ac:picMk id="5" creationId="{DDE19C70-47B9-B2A6-6A67-85EBB955F15A}"/>
          </ac:picMkLst>
        </pc:picChg>
        <pc:picChg chg="mod topLvl">
          <ac:chgData name="原口 俊樹" userId="565e9abb-7d43-4d93-ba42-f3a4c75dfb0e" providerId="ADAL" clId="{B8F321E6-F829-499A-849B-97E6585F6F80}" dt="2022-06-13T02:04:38.813" v="16148" actId="1076"/>
          <ac:picMkLst>
            <pc:docMk/>
            <pc:sldMk cId="3459607255" sldId="309"/>
            <ac:picMk id="19" creationId="{7E102420-5238-E116-B78C-F74774B439D4}"/>
          </ac:picMkLst>
        </pc:picChg>
        <pc:picChg chg="del">
          <ac:chgData name="原口 俊樹" userId="565e9abb-7d43-4d93-ba42-f3a4c75dfb0e" providerId="ADAL" clId="{B8F321E6-F829-499A-849B-97E6585F6F80}" dt="2022-06-13T00:52:26.140" v="15594" actId="478"/>
          <ac:picMkLst>
            <pc:docMk/>
            <pc:sldMk cId="3459607255" sldId="309"/>
            <ac:picMk id="25" creationId="{5B602DFA-BCF3-65A6-279D-9099BE478739}"/>
          </ac:picMkLst>
        </pc:picChg>
        <pc:picChg chg="mod">
          <ac:chgData name="原口 俊樹" userId="565e9abb-7d43-4d93-ba42-f3a4c75dfb0e" providerId="ADAL" clId="{B8F321E6-F829-499A-849B-97E6585F6F80}" dt="2022-06-13T01:54:01.080" v="15797"/>
          <ac:picMkLst>
            <pc:docMk/>
            <pc:sldMk cId="3459607255" sldId="309"/>
            <ac:picMk id="28" creationId="{F3D4DCA9-FC2C-BE14-080A-2478DD8A0208}"/>
          </ac:picMkLst>
        </pc:picChg>
        <pc:picChg chg="mod topLvl modCrop">
          <ac:chgData name="原口 俊樹" userId="565e9abb-7d43-4d93-ba42-f3a4c75dfb0e" providerId="ADAL" clId="{B8F321E6-F829-499A-849B-97E6585F6F80}" dt="2022-06-13T02:58:19.455" v="18331" actId="1076"/>
          <ac:picMkLst>
            <pc:docMk/>
            <pc:sldMk cId="3459607255" sldId="309"/>
            <ac:picMk id="36" creationId="{A85A4EF7-E73D-D12C-62C6-FD7431CD810D}"/>
          </ac:picMkLst>
        </pc:picChg>
        <pc:picChg chg="add del mod">
          <ac:chgData name="原口 俊樹" userId="565e9abb-7d43-4d93-ba42-f3a4c75dfb0e" providerId="ADAL" clId="{B8F321E6-F829-499A-849B-97E6585F6F80}" dt="2022-06-13T01:57:54.505" v="15988"/>
          <ac:picMkLst>
            <pc:docMk/>
            <pc:sldMk cId="3459607255" sldId="309"/>
            <ac:picMk id="40" creationId="{A433C914-1E00-9EA1-7ABD-70613D9A0536}"/>
          </ac:picMkLst>
        </pc:picChg>
        <pc:picChg chg="add del mod">
          <ac:chgData name="原口 俊樹" userId="565e9abb-7d43-4d93-ba42-f3a4c75dfb0e" providerId="ADAL" clId="{B8F321E6-F829-499A-849B-97E6585F6F80}" dt="2022-06-13T01:57:54.505" v="15988"/>
          <ac:picMkLst>
            <pc:docMk/>
            <pc:sldMk cId="3459607255" sldId="309"/>
            <ac:picMk id="45" creationId="{53FEC67D-3163-AB7C-4E1E-3FBB40A3E862}"/>
          </ac:picMkLst>
        </pc:picChg>
        <pc:picChg chg="add mod">
          <ac:chgData name="原口 俊樹" userId="565e9abb-7d43-4d93-ba42-f3a4c75dfb0e" providerId="ADAL" clId="{B8F321E6-F829-499A-849B-97E6585F6F80}" dt="2022-06-13T02:04:45.051" v="16150" actId="1076"/>
          <ac:picMkLst>
            <pc:docMk/>
            <pc:sldMk cId="3459607255" sldId="309"/>
            <ac:picMk id="48" creationId="{FBB514BE-E859-076A-3EC0-5FC634491534}"/>
          </ac:picMkLst>
        </pc:picChg>
        <pc:cxnChg chg="add del mod">
          <ac:chgData name="原口 俊樹" userId="565e9abb-7d43-4d93-ba42-f3a4c75dfb0e" providerId="ADAL" clId="{B8F321E6-F829-499A-849B-97E6585F6F80}" dt="2022-06-13T01:57:54.505" v="15988"/>
          <ac:cxnSpMkLst>
            <pc:docMk/>
            <pc:sldMk cId="3459607255" sldId="309"/>
            <ac:cxnSpMk id="46" creationId="{ECC144DD-B4A8-3038-D3B1-B356A2D6D743}"/>
          </ac:cxnSpMkLst>
        </pc:cxnChg>
        <pc:cxnChg chg="add mod">
          <ac:chgData name="原口 俊樹" userId="565e9abb-7d43-4d93-ba42-f3a4c75dfb0e" providerId="ADAL" clId="{B8F321E6-F829-499A-849B-97E6585F6F80}" dt="2022-06-13T02:39:41.918" v="17356" actId="14100"/>
          <ac:cxnSpMkLst>
            <pc:docMk/>
            <pc:sldMk cId="3459607255" sldId="309"/>
            <ac:cxnSpMk id="62" creationId="{B8A9955F-1992-2E42-0000-D2DB2ECD567E}"/>
          </ac:cxnSpMkLst>
        </pc:cxnChg>
      </pc:sldChg>
      <pc:sldChg chg="addSp delSp modSp add mod modTransition">
        <pc:chgData name="原口 俊樹" userId="565e9abb-7d43-4d93-ba42-f3a4c75dfb0e" providerId="ADAL" clId="{B8F321E6-F829-499A-849B-97E6585F6F80}" dt="2022-07-21T08:03:35.316" v="37678" actId="1076"/>
        <pc:sldMkLst>
          <pc:docMk/>
          <pc:sldMk cId="3989121883" sldId="310"/>
        </pc:sldMkLst>
        <pc:spChg chg="mod">
          <ac:chgData name="原口 俊樹" userId="565e9abb-7d43-4d93-ba42-f3a4c75dfb0e" providerId="ADAL" clId="{B8F321E6-F829-499A-849B-97E6585F6F80}" dt="2022-06-13T02:24:12.598" v="17022"/>
          <ac:spMkLst>
            <pc:docMk/>
            <pc:sldMk cId="3989121883" sldId="310"/>
            <ac:spMk id="2" creationId="{A07BD1FA-573C-AB11-7B96-B0D3FEF2EBFE}"/>
          </ac:spMkLst>
        </pc:spChg>
        <pc:spChg chg="add mod">
          <ac:chgData name="原口 俊樹" userId="565e9abb-7d43-4d93-ba42-f3a4c75dfb0e" providerId="ADAL" clId="{B8F321E6-F829-499A-849B-97E6585F6F80}" dt="2022-06-13T02:30:55.548" v="17192" actId="1076"/>
          <ac:spMkLst>
            <pc:docMk/>
            <pc:sldMk cId="3989121883" sldId="310"/>
            <ac:spMk id="9" creationId="{4E69812A-6AB6-9995-2226-E40938A0460D}"/>
          </ac:spMkLst>
        </pc:spChg>
        <pc:spChg chg="add mod">
          <ac:chgData name="原口 俊樹" userId="565e9abb-7d43-4d93-ba42-f3a4c75dfb0e" providerId="ADAL" clId="{B8F321E6-F829-499A-849B-97E6585F6F80}" dt="2022-07-21T08:03:35.316" v="37678" actId="1076"/>
          <ac:spMkLst>
            <pc:docMk/>
            <pc:sldMk cId="3989121883" sldId="310"/>
            <ac:spMk id="10" creationId="{1D7DC663-0291-3EEE-C046-98BA39E22781}"/>
          </ac:spMkLst>
        </pc:spChg>
        <pc:spChg chg="add mod">
          <ac:chgData name="原口 俊樹" userId="565e9abb-7d43-4d93-ba42-f3a4c75dfb0e" providerId="ADAL" clId="{B8F321E6-F829-499A-849B-97E6585F6F80}" dt="2022-06-13T02:30:55.548" v="17192" actId="1076"/>
          <ac:spMkLst>
            <pc:docMk/>
            <pc:sldMk cId="3989121883" sldId="310"/>
            <ac:spMk id="11" creationId="{F93CC1AA-5D4B-C356-99DE-CCD470417286}"/>
          </ac:spMkLst>
        </pc:spChg>
        <pc:spChg chg="add mod">
          <ac:chgData name="原口 俊樹" userId="565e9abb-7d43-4d93-ba42-f3a4c75dfb0e" providerId="ADAL" clId="{B8F321E6-F829-499A-849B-97E6585F6F80}" dt="2022-06-13T02:34:04.738" v="17207" actId="208"/>
          <ac:spMkLst>
            <pc:docMk/>
            <pc:sldMk cId="3989121883" sldId="310"/>
            <ac:spMk id="12" creationId="{C80B6568-B5D2-0614-1B33-4DAAEBEC9EDF}"/>
          </ac:spMkLst>
        </pc:spChg>
        <pc:spChg chg="add mod">
          <ac:chgData name="原口 俊樹" userId="565e9abb-7d43-4d93-ba42-f3a4c75dfb0e" providerId="ADAL" clId="{B8F321E6-F829-499A-849B-97E6585F6F80}" dt="2022-06-13T02:34:15.434" v="17238" actId="1076"/>
          <ac:spMkLst>
            <pc:docMk/>
            <pc:sldMk cId="3989121883" sldId="310"/>
            <ac:spMk id="13" creationId="{AB493339-1610-B115-0188-B9E255A69083}"/>
          </ac:spMkLst>
        </pc:spChg>
        <pc:spChg chg="mod">
          <ac:chgData name="原口 俊樹" userId="565e9abb-7d43-4d93-ba42-f3a4c75dfb0e" providerId="ADAL" clId="{B8F321E6-F829-499A-849B-97E6585F6F80}" dt="2022-06-13T02:24:41.125" v="17127"/>
          <ac:spMkLst>
            <pc:docMk/>
            <pc:sldMk cId="3989121883" sldId="310"/>
            <ac:spMk id="16" creationId="{9302FA7B-67A3-1D37-13E7-DBCC47DAB6F3}"/>
          </ac:spMkLst>
        </pc:spChg>
        <pc:spChg chg="add mod">
          <ac:chgData name="原口 俊樹" userId="565e9abb-7d43-4d93-ba42-f3a4c75dfb0e" providerId="ADAL" clId="{B8F321E6-F829-499A-849B-97E6585F6F80}" dt="2022-06-13T02:30:55.548" v="17192" actId="1076"/>
          <ac:spMkLst>
            <pc:docMk/>
            <pc:sldMk cId="3989121883" sldId="310"/>
            <ac:spMk id="21" creationId="{E935DE0E-3E1A-7101-DD5C-21AA5AB7E8D5}"/>
          </ac:spMkLst>
        </pc:spChg>
        <pc:spChg chg="add mod">
          <ac:chgData name="原口 俊樹" userId="565e9abb-7d43-4d93-ba42-f3a4c75dfb0e" providerId="ADAL" clId="{B8F321E6-F829-499A-849B-97E6585F6F80}" dt="2022-06-13T02:30:55.548" v="17192" actId="1076"/>
          <ac:spMkLst>
            <pc:docMk/>
            <pc:sldMk cId="3989121883" sldId="310"/>
            <ac:spMk id="22" creationId="{A92CD348-1EB8-B71C-1016-28AE8A365904}"/>
          </ac:spMkLst>
        </pc:spChg>
        <pc:spChg chg="add del mod">
          <ac:chgData name="原口 俊樹" userId="565e9abb-7d43-4d93-ba42-f3a4c75dfb0e" providerId="ADAL" clId="{B8F321E6-F829-499A-849B-97E6585F6F80}" dt="2022-06-13T02:30:26.504" v="17180" actId="478"/>
          <ac:spMkLst>
            <pc:docMk/>
            <pc:sldMk cId="3989121883" sldId="310"/>
            <ac:spMk id="23" creationId="{69683062-9668-7417-A0D3-0EBAFCB528D3}"/>
          </ac:spMkLst>
        </pc:spChg>
        <pc:spChg chg="add mod">
          <ac:chgData name="原口 俊樹" userId="565e9abb-7d43-4d93-ba42-f3a4c75dfb0e" providerId="ADAL" clId="{B8F321E6-F829-499A-849B-97E6585F6F80}" dt="2022-06-13T02:30:55.548" v="17192" actId="1076"/>
          <ac:spMkLst>
            <pc:docMk/>
            <pc:sldMk cId="3989121883" sldId="310"/>
            <ac:spMk id="24" creationId="{A5D07788-435C-F8A4-3E6A-A65062147800}"/>
          </ac:spMkLst>
        </pc:spChg>
        <pc:spChg chg="del">
          <ac:chgData name="原口 俊樹" userId="565e9abb-7d43-4d93-ba42-f3a4c75dfb0e" providerId="ADAL" clId="{B8F321E6-F829-499A-849B-97E6585F6F80}" dt="2022-06-13T02:24:15.795" v="17023" actId="478"/>
          <ac:spMkLst>
            <pc:docMk/>
            <pc:sldMk cId="3989121883" sldId="310"/>
            <ac:spMk id="26" creationId="{720C8536-4BCB-3D8E-6C0D-32B404C935EC}"/>
          </ac:spMkLst>
        </pc:spChg>
        <pc:spChg chg="del">
          <ac:chgData name="原口 俊樹" userId="565e9abb-7d43-4d93-ba42-f3a4c75dfb0e" providerId="ADAL" clId="{B8F321E6-F829-499A-849B-97E6585F6F80}" dt="2022-06-13T02:24:15.795" v="17023" actId="478"/>
          <ac:spMkLst>
            <pc:docMk/>
            <pc:sldMk cId="3989121883" sldId="310"/>
            <ac:spMk id="27" creationId="{8C026AAD-246D-AA0A-73B9-E8D67E48930F}"/>
          </ac:spMkLst>
        </pc:spChg>
        <pc:spChg chg="del">
          <ac:chgData name="原口 俊樹" userId="565e9abb-7d43-4d93-ba42-f3a4c75dfb0e" providerId="ADAL" clId="{B8F321E6-F829-499A-849B-97E6585F6F80}" dt="2022-06-13T02:24:15.795" v="17023" actId="478"/>
          <ac:spMkLst>
            <pc:docMk/>
            <pc:sldMk cId="3989121883" sldId="310"/>
            <ac:spMk id="28" creationId="{92C30864-C7AE-A1FF-693A-573691BD4468}"/>
          </ac:spMkLst>
        </pc:spChg>
        <pc:spChg chg="del">
          <ac:chgData name="原口 俊樹" userId="565e9abb-7d43-4d93-ba42-f3a4c75dfb0e" providerId="ADAL" clId="{B8F321E6-F829-499A-849B-97E6585F6F80}" dt="2022-06-13T02:24:15.795" v="17023" actId="478"/>
          <ac:spMkLst>
            <pc:docMk/>
            <pc:sldMk cId="3989121883" sldId="310"/>
            <ac:spMk id="29" creationId="{2FDC709F-F240-1684-FB57-C108C4EE9524}"/>
          </ac:spMkLst>
        </pc:spChg>
        <pc:spChg chg="del">
          <ac:chgData name="原口 俊樹" userId="565e9abb-7d43-4d93-ba42-f3a4c75dfb0e" providerId="ADAL" clId="{B8F321E6-F829-499A-849B-97E6585F6F80}" dt="2022-06-13T02:24:15.795" v="17023" actId="478"/>
          <ac:spMkLst>
            <pc:docMk/>
            <pc:sldMk cId="3989121883" sldId="310"/>
            <ac:spMk id="30" creationId="{AC8E60CF-79CF-B1AA-9347-F203828FC949}"/>
          </ac:spMkLst>
        </pc:spChg>
        <pc:spChg chg="add mod">
          <ac:chgData name="原口 俊樹" userId="565e9abb-7d43-4d93-ba42-f3a4c75dfb0e" providerId="ADAL" clId="{B8F321E6-F829-499A-849B-97E6585F6F80}" dt="2022-06-13T02:30:55.548" v="17192" actId="1076"/>
          <ac:spMkLst>
            <pc:docMk/>
            <pc:sldMk cId="3989121883" sldId="310"/>
            <ac:spMk id="31" creationId="{A288951B-0D8F-F3F9-74BC-6320E0A66455}"/>
          </ac:spMkLst>
        </pc:spChg>
        <pc:spChg chg="add mod">
          <ac:chgData name="原口 俊樹" userId="565e9abb-7d43-4d93-ba42-f3a4c75dfb0e" providerId="ADAL" clId="{B8F321E6-F829-499A-849B-97E6585F6F80}" dt="2022-06-13T02:30:55.548" v="17192" actId="1076"/>
          <ac:spMkLst>
            <pc:docMk/>
            <pc:sldMk cId="3989121883" sldId="310"/>
            <ac:spMk id="32" creationId="{8A061B89-1DD4-6B41-980A-86A8714C9718}"/>
          </ac:spMkLst>
        </pc:spChg>
        <pc:spChg chg="add mod">
          <ac:chgData name="原口 俊樹" userId="565e9abb-7d43-4d93-ba42-f3a4c75dfb0e" providerId="ADAL" clId="{B8F321E6-F829-499A-849B-97E6585F6F80}" dt="2022-06-13T02:30:55.548" v="17192" actId="1076"/>
          <ac:spMkLst>
            <pc:docMk/>
            <pc:sldMk cId="3989121883" sldId="310"/>
            <ac:spMk id="33" creationId="{47C91F9D-4983-E377-55D9-670326E33269}"/>
          </ac:spMkLst>
        </pc:spChg>
        <pc:spChg chg="add mod">
          <ac:chgData name="原口 俊樹" userId="565e9abb-7d43-4d93-ba42-f3a4c75dfb0e" providerId="ADAL" clId="{B8F321E6-F829-499A-849B-97E6585F6F80}" dt="2022-06-13T02:35:08.560" v="17279" actId="1076"/>
          <ac:spMkLst>
            <pc:docMk/>
            <pc:sldMk cId="3989121883" sldId="310"/>
            <ac:spMk id="34" creationId="{668E4D5C-FB28-D36D-A72B-4622EFDA7088}"/>
          </ac:spMkLst>
        </pc:spChg>
        <pc:spChg chg="add mod">
          <ac:chgData name="原口 俊樹" userId="565e9abb-7d43-4d93-ba42-f3a4c75dfb0e" providerId="ADAL" clId="{B8F321E6-F829-499A-849B-97E6585F6F80}" dt="2022-06-13T02:35:12.621" v="17280" actId="1076"/>
          <ac:spMkLst>
            <pc:docMk/>
            <pc:sldMk cId="3989121883" sldId="310"/>
            <ac:spMk id="35" creationId="{F34B2FDD-6B60-49B9-DB42-6083ABD0CCEA}"/>
          </ac:spMkLst>
        </pc:spChg>
        <pc:spChg chg="del">
          <ac:chgData name="原口 俊樹" userId="565e9abb-7d43-4d93-ba42-f3a4c75dfb0e" providerId="ADAL" clId="{B8F321E6-F829-499A-849B-97E6585F6F80}" dt="2022-06-13T02:33:33.528" v="17200" actId="478"/>
          <ac:spMkLst>
            <pc:docMk/>
            <pc:sldMk cId="3989121883" sldId="310"/>
            <ac:spMk id="52" creationId="{A9F56FD0-1CF7-02F6-CC8B-48AE76C5B570}"/>
          </ac:spMkLst>
        </pc:spChg>
        <pc:grpChg chg="del">
          <ac:chgData name="原口 俊樹" userId="565e9abb-7d43-4d93-ba42-f3a4c75dfb0e" providerId="ADAL" clId="{B8F321E6-F829-499A-849B-97E6585F6F80}" dt="2022-06-13T02:24:15.795" v="17023" actId="478"/>
          <ac:grpSpMkLst>
            <pc:docMk/>
            <pc:sldMk cId="3989121883" sldId="310"/>
            <ac:grpSpMk id="8" creationId="{3B9DE285-33F3-2A7C-A791-3E577035B663}"/>
          </ac:grpSpMkLst>
        </pc:grpChg>
        <pc:grpChg chg="add del mod">
          <ac:chgData name="原口 俊樹" userId="565e9abb-7d43-4d93-ba42-f3a4c75dfb0e" providerId="ADAL" clId="{B8F321E6-F829-499A-849B-97E6585F6F80}" dt="2022-06-16T02:42:48.319" v="33812" actId="478"/>
          <ac:grpSpMkLst>
            <pc:docMk/>
            <pc:sldMk cId="3989121883" sldId="310"/>
            <ac:grpSpMk id="14" creationId="{9DF436A0-0427-4EE0-F3E6-DE0B482A96BA}"/>
          </ac:grpSpMkLst>
        </pc:grpChg>
        <pc:picChg chg="add mod">
          <ac:chgData name="原口 俊樹" userId="565e9abb-7d43-4d93-ba42-f3a4c75dfb0e" providerId="ADAL" clId="{B8F321E6-F829-499A-849B-97E6585F6F80}" dt="2022-06-16T02:42:53.018" v="33815" actId="1076"/>
          <ac:picMkLst>
            <pc:docMk/>
            <pc:sldMk cId="3989121883" sldId="310"/>
            <ac:picMk id="4" creationId="{8EFD50C9-8B9E-C5CC-4037-9069E19791E6}"/>
          </ac:picMkLst>
        </pc:picChg>
        <pc:picChg chg="add mod">
          <ac:chgData name="原口 俊樹" userId="565e9abb-7d43-4d93-ba42-f3a4c75dfb0e" providerId="ADAL" clId="{B8F321E6-F829-499A-849B-97E6585F6F80}" dt="2022-06-13T02:30:55.548" v="17192" actId="1076"/>
          <ac:picMkLst>
            <pc:docMk/>
            <pc:sldMk cId="3989121883" sldId="310"/>
            <ac:picMk id="5" creationId="{13B9B67C-E64E-CA70-BF8F-C0B3BDAB93CE}"/>
          </ac:picMkLst>
        </pc:picChg>
        <pc:picChg chg="del">
          <ac:chgData name="原口 俊樹" userId="565e9abb-7d43-4d93-ba42-f3a4c75dfb0e" providerId="ADAL" clId="{B8F321E6-F829-499A-849B-97E6585F6F80}" dt="2022-06-13T02:24:15.795" v="17023" actId="478"/>
          <ac:picMkLst>
            <pc:docMk/>
            <pc:sldMk cId="3989121883" sldId="310"/>
            <ac:picMk id="25" creationId="{5B602DFA-BCF3-65A6-279D-9099BE478739}"/>
          </ac:picMkLst>
        </pc:picChg>
        <pc:picChg chg="add mod">
          <ac:chgData name="原口 俊樹" userId="565e9abb-7d43-4d93-ba42-f3a4c75dfb0e" providerId="ADAL" clId="{B8F321E6-F829-499A-849B-97E6585F6F80}" dt="2022-06-13T02:35:08.560" v="17279" actId="1076"/>
          <ac:picMkLst>
            <pc:docMk/>
            <pc:sldMk cId="3989121883" sldId="310"/>
            <ac:picMk id="2050" creationId="{C8914646-02E9-F7E9-BDA4-EAD97D926EA2}"/>
          </ac:picMkLst>
        </pc:picChg>
      </pc:sldChg>
      <pc:sldChg chg="addSp delSp modSp add mod modTransition">
        <pc:chgData name="原口 俊樹" userId="565e9abb-7d43-4d93-ba42-f3a4c75dfb0e" providerId="ADAL" clId="{B8F321E6-F829-499A-849B-97E6585F6F80}" dt="2022-07-14T02:20:02.554" v="37418" actId="21"/>
        <pc:sldMkLst>
          <pc:docMk/>
          <pc:sldMk cId="2124881197" sldId="311"/>
        </pc:sldMkLst>
        <pc:spChg chg="add mod">
          <ac:chgData name="原口 俊樹" userId="565e9abb-7d43-4d93-ba42-f3a4c75dfb0e" providerId="ADAL" clId="{B8F321E6-F829-499A-849B-97E6585F6F80}" dt="2022-06-13T02:43:41.409" v="17534" actId="1076"/>
          <ac:spMkLst>
            <pc:docMk/>
            <pc:sldMk cId="2124881197" sldId="311"/>
            <ac:spMk id="3" creationId="{47BB72B2-5A5A-E227-92CC-AF612F29EE02}"/>
          </ac:spMkLst>
        </pc:spChg>
        <pc:spChg chg="add mod">
          <ac:chgData name="原口 俊樹" userId="565e9abb-7d43-4d93-ba42-f3a4c75dfb0e" providerId="ADAL" clId="{B8F321E6-F829-499A-849B-97E6585F6F80}" dt="2022-06-13T02:49:53.976" v="17839" actId="1076"/>
          <ac:spMkLst>
            <pc:docMk/>
            <pc:sldMk cId="2124881197" sldId="311"/>
            <ac:spMk id="8" creationId="{E6074954-061E-A6D0-B49F-E6B840B33101}"/>
          </ac:spMkLst>
        </pc:spChg>
        <pc:spChg chg="add del">
          <ac:chgData name="原口 俊樹" userId="565e9abb-7d43-4d93-ba42-f3a4c75dfb0e" providerId="ADAL" clId="{B8F321E6-F829-499A-849B-97E6585F6F80}" dt="2022-06-13T02:38:33.265" v="17298" actId="478"/>
          <ac:spMkLst>
            <pc:docMk/>
            <pc:sldMk cId="2124881197" sldId="311"/>
            <ac:spMk id="9" creationId="{4E69812A-6AB6-9995-2226-E40938A0460D}"/>
          </ac:spMkLst>
        </pc:spChg>
        <pc:spChg chg="del">
          <ac:chgData name="原口 俊樹" userId="565e9abb-7d43-4d93-ba42-f3a4c75dfb0e" providerId="ADAL" clId="{B8F321E6-F829-499A-849B-97E6585F6F80}" dt="2022-06-13T02:38:24.531" v="17292" actId="478"/>
          <ac:spMkLst>
            <pc:docMk/>
            <pc:sldMk cId="2124881197" sldId="311"/>
            <ac:spMk id="10" creationId="{1D7DC663-0291-3EEE-C046-98BA39E22781}"/>
          </ac:spMkLst>
        </pc:spChg>
        <pc:spChg chg="add del">
          <ac:chgData name="原口 俊樹" userId="565e9abb-7d43-4d93-ba42-f3a4c75dfb0e" providerId="ADAL" clId="{B8F321E6-F829-499A-849B-97E6585F6F80}" dt="2022-06-13T02:38:30.993" v="17297" actId="478"/>
          <ac:spMkLst>
            <pc:docMk/>
            <pc:sldMk cId="2124881197" sldId="311"/>
            <ac:spMk id="11" creationId="{F93CC1AA-5D4B-C356-99DE-CCD470417286}"/>
          </ac:spMkLst>
        </pc:spChg>
        <pc:spChg chg="mod">
          <ac:chgData name="原口 俊樹" userId="565e9abb-7d43-4d93-ba42-f3a4c75dfb0e" providerId="ADAL" clId="{B8F321E6-F829-499A-849B-97E6585F6F80}" dt="2022-06-13T06:14:04.883" v="19579" actId="1076"/>
          <ac:spMkLst>
            <pc:docMk/>
            <pc:sldMk cId="2124881197" sldId="311"/>
            <ac:spMk id="12" creationId="{C80B6568-B5D2-0614-1B33-4DAAEBEC9EDF}"/>
          </ac:spMkLst>
        </pc:spChg>
        <pc:spChg chg="add del">
          <ac:chgData name="原口 俊樹" userId="565e9abb-7d43-4d93-ba42-f3a4c75dfb0e" providerId="ADAL" clId="{B8F321E6-F829-499A-849B-97E6585F6F80}" dt="2022-06-13T02:38:30.993" v="17297" actId="478"/>
          <ac:spMkLst>
            <pc:docMk/>
            <pc:sldMk cId="2124881197" sldId="311"/>
            <ac:spMk id="13" creationId="{AB493339-1610-B115-0188-B9E255A69083}"/>
          </ac:spMkLst>
        </pc:spChg>
        <pc:spChg chg="add mod">
          <ac:chgData name="原口 俊樹" userId="565e9abb-7d43-4d93-ba42-f3a4c75dfb0e" providerId="ADAL" clId="{B8F321E6-F829-499A-849B-97E6585F6F80}" dt="2022-06-16T07:22:15.403" v="36572"/>
          <ac:spMkLst>
            <pc:docMk/>
            <pc:sldMk cId="2124881197" sldId="311"/>
            <ac:spMk id="17" creationId="{A735D52B-81D1-8523-526D-710A21CC7574}"/>
          </ac:spMkLst>
        </pc:spChg>
        <pc:spChg chg="add del">
          <ac:chgData name="原口 俊樹" userId="565e9abb-7d43-4d93-ba42-f3a4c75dfb0e" providerId="ADAL" clId="{B8F321E6-F829-499A-849B-97E6585F6F80}" dt="2022-06-13T02:38:30.993" v="17297" actId="478"/>
          <ac:spMkLst>
            <pc:docMk/>
            <pc:sldMk cId="2124881197" sldId="311"/>
            <ac:spMk id="21" creationId="{E935DE0E-3E1A-7101-DD5C-21AA5AB7E8D5}"/>
          </ac:spMkLst>
        </pc:spChg>
        <pc:spChg chg="add del">
          <ac:chgData name="原口 俊樹" userId="565e9abb-7d43-4d93-ba42-f3a4c75dfb0e" providerId="ADAL" clId="{B8F321E6-F829-499A-849B-97E6585F6F80}" dt="2022-06-13T02:38:30.993" v="17297" actId="478"/>
          <ac:spMkLst>
            <pc:docMk/>
            <pc:sldMk cId="2124881197" sldId="311"/>
            <ac:spMk id="22" creationId="{A92CD348-1EB8-B71C-1016-28AE8A365904}"/>
          </ac:spMkLst>
        </pc:spChg>
        <pc:spChg chg="add mod">
          <ac:chgData name="原口 俊樹" userId="565e9abb-7d43-4d93-ba42-f3a4c75dfb0e" providerId="ADAL" clId="{B8F321E6-F829-499A-849B-97E6585F6F80}" dt="2022-06-13T02:43:50.790" v="17537" actId="1076"/>
          <ac:spMkLst>
            <pc:docMk/>
            <pc:sldMk cId="2124881197" sldId="311"/>
            <ac:spMk id="23" creationId="{63346B0A-D4B0-1372-EB4B-9F32E8BF92DF}"/>
          </ac:spMkLst>
        </pc:spChg>
        <pc:spChg chg="add del">
          <ac:chgData name="原口 俊樹" userId="565e9abb-7d43-4d93-ba42-f3a4c75dfb0e" providerId="ADAL" clId="{B8F321E6-F829-499A-849B-97E6585F6F80}" dt="2022-06-13T02:38:30.993" v="17297" actId="478"/>
          <ac:spMkLst>
            <pc:docMk/>
            <pc:sldMk cId="2124881197" sldId="311"/>
            <ac:spMk id="24" creationId="{A5D07788-435C-F8A4-3E6A-A65062147800}"/>
          </ac:spMkLst>
        </pc:spChg>
        <pc:spChg chg="add mod">
          <ac:chgData name="原口 俊樹" userId="565e9abb-7d43-4d93-ba42-f3a4c75dfb0e" providerId="ADAL" clId="{B8F321E6-F829-499A-849B-97E6585F6F80}" dt="2022-06-13T02:39:09.394" v="17350"/>
          <ac:spMkLst>
            <pc:docMk/>
            <pc:sldMk cId="2124881197" sldId="311"/>
            <ac:spMk id="25" creationId="{FEB771E5-6CB8-2C94-3B95-10B8D945113F}"/>
          </ac:spMkLst>
        </pc:spChg>
        <pc:spChg chg="add mod">
          <ac:chgData name="原口 俊樹" userId="565e9abb-7d43-4d93-ba42-f3a4c75dfb0e" providerId="ADAL" clId="{B8F321E6-F829-499A-849B-97E6585F6F80}" dt="2022-06-13T02:38:57.999" v="17307" actId="1076"/>
          <ac:spMkLst>
            <pc:docMk/>
            <pc:sldMk cId="2124881197" sldId="311"/>
            <ac:spMk id="26" creationId="{9853A19E-2D30-ECF4-A5F5-C4B892921665}"/>
          </ac:spMkLst>
        </pc:spChg>
        <pc:spChg chg="add mod">
          <ac:chgData name="原口 俊樹" userId="565e9abb-7d43-4d93-ba42-f3a4c75dfb0e" providerId="ADAL" clId="{B8F321E6-F829-499A-849B-97E6585F6F80}" dt="2022-06-13T02:43:41.409" v="17534" actId="1076"/>
          <ac:spMkLst>
            <pc:docMk/>
            <pc:sldMk cId="2124881197" sldId="311"/>
            <ac:spMk id="27" creationId="{AA22183B-F683-AE72-61AB-A3E68E8EC8FF}"/>
          </ac:spMkLst>
        </pc:spChg>
        <pc:spChg chg="add del">
          <ac:chgData name="原口 俊樹" userId="565e9abb-7d43-4d93-ba42-f3a4c75dfb0e" providerId="ADAL" clId="{B8F321E6-F829-499A-849B-97E6585F6F80}" dt="2022-06-13T02:38:30.993" v="17297" actId="478"/>
          <ac:spMkLst>
            <pc:docMk/>
            <pc:sldMk cId="2124881197" sldId="311"/>
            <ac:spMk id="31" creationId="{A288951B-0D8F-F3F9-74BC-6320E0A66455}"/>
          </ac:spMkLst>
        </pc:spChg>
        <pc:spChg chg="add del">
          <ac:chgData name="原口 俊樹" userId="565e9abb-7d43-4d93-ba42-f3a4c75dfb0e" providerId="ADAL" clId="{B8F321E6-F829-499A-849B-97E6585F6F80}" dt="2022-06-13T02:38:30.993" v="17297" actId="478"/>
          <ac:spMkLst>
            <pc:docMk/>
            <pc:sldMk cId="2124881197" sldId="311"/>
            <ac:spMk id="32" creationId="{8A061B89-1DD4-6B41-980A-86A8714C9718}"/>
          </ac:spMkLst>
        </pc:spChg>
        <pc:spChg chg="add del">
          <ac:chgData name="原口 俊樹" userId="565e9abb-7d43-4d93-ba42-f3a4c75dfb0e" providerId="ADAL" clId="{B8F321E6-F829-499A-849B-97E6585F6F80}" dt="2022-06-13T02:38:30.993" v="17297" actId="478"/>
          <ac:spMkLst>
            <pc:docMk/>
            <pc:sldMk cId="2124881197" sldId="311"/>
            <ac:spMk id="33" creationId="{47C91F9D-4983-E377-55D9-670326E33269}"/>
          </ac:spMkLst>
        </pc:spChg>
        <pc:spChg chg="del mod topLvl">
          <ac:chgData name="原口 俊樹" userId="565e9abb-7d43-4d93-ba42-f3a4c75dfb0e" providerId="ADAL" clId="{B8F321E6-F829-499A-849B-97E6585F6F80}" dt="2022-06-16T02:42:59.956" v="33817" actId="478"/>
          <ac:spMkLst>
            <pc:docMk/>
            <pc:sldMk cId="2124881197" sldId="311"/>
            <ac:spMk id="34" creationId="{668E4D5C-FB28-D36D-A72B-4622EFDA7088}"/>
          </ac:spMkLst>
        </pc:spChg>
        <pc:spChg chg="mod">
          <ac:chgData name="原口 俊樹" userId="565e9abb-7d43-4d93-ba42-f3a4c75dfb0e" providerId="ADAL" clId="{B8F321E6-F829-499A-849B-97E6585F6F80}" dt="2022-06-13T02:48:12.440" v="17639" actId="1076"/>
          <ac:spMkLst>
            <pc:docMk/>
            <pc:sldMk cId="2124881197" sldId="311"/>
            <ac:spMk id="35" creationId="{F34B2FDD-6B60-49B9-DB42-6083ABD0CCEA}"/>
          </ac:spMkLst>
        </pc:spChg>
        <pc:spChg chg="add mod">
          <ac:chgData name="原口 俊樹" userId="565e9abb-7d43-4d93-ba42-f3a4c75dfb0e" providerId="ADAL" clId="{B8F321E6-F829-499A-849B-97E6585F6F80}" dt="2022-06-13T02:43:41.409" v="17534" actId="1076"/>
          <ac:spMkLst>
            <pc:docMk/>
            <pc:sldMk cId="2124881197" sldId="311"/>
            <ac:spMk id="40" creationId="{95ECE956-79AA-4915-FB0A-75C2B6EDA28A}"/>
          </ac:spMkLst>
        </pc:spChg>
        <pc:spChg chg="add mod">
          <ac:chgData name="原口 俊樹" userId="565e9abb-7d43-4d93-ba42-f3a4c75dfb0e" providerId="ADAL" clId="{B8F321E6-F829-499A-849B-97E6585F6F80}" dt="2022-06-13T02:43:41.409" v="17534" actId="1076"/>
          <ac:spMkLst>
            <pc:docMk/>
            <pc:sldMk cId="2124881197" sldId="311"/>
            <ac:spMk id="41" creationId="{0B1C285C-34F1-96FB-624C-F85E97E4CDB4}"/>
          </ac:spMkLst>
        </pc:spChg>
        <pc:spChg chg="add mod">
          <ac:chgData name="原口 俊樹" userId="565e9abb-7d43-4d93-ba42-f3a4c75dfb0e" providerId="ADAL" clId="{B8F321E6-F829-499A-849B-97E6585F6F80}" dt="2022-06-13T02:43:59.565" v="17539" actId="1076"/>
          <ac:spMkLst>
            <pc:docMk/>
            <pc:sldMk cId="2124881197" sldId="311"/>
            <ac:spMk id="42" creationId="{08656710-C90E-245E-8548-18CD3DCE3ACA}"/>
          </ac:spMkLst>
        </pc:spChg>
        <pc:spChg chg="add mod">
          <ac:chgData name="原口 俊樹" userId="565e9abb-7d43-4d93-ba42-f3a4c75dfb0e" providerId="ADAL" clId="{B8F321E6-F829-499A-849B-97E6585F6F80}" dt="2022-06-13T02:48:36.546" v="17643" actId="14100"/>
          <ac:spMkLst>
            <pc:docMk/>
            <pc:sldMk cId="2124881197" sldId="311"/>
            <ac:spMk id="43" creationId="{FC95FDB7-1745-811D-9B48-ABA27D63EC83}"/>
          </ac:spMkLst>
        </pc:spChg>
        <pc:spChg chg="add mod">
          <ac:chgData name="原口 俊樹" userId="565e9abb-7d43-4d93-ba42-f3a4c75dfb0e" providerId="ADAL" clId="{B8F321E6-F829-499A-849B-97E6585F6F80}" dt="2022-06-13T02:59:29.065" v="18349" actId="164"/>
          <ac:spMkLst>
            <pc:docMk/>
            <pc:sldMk cId="2124881197" sldId="311"/>
            <ac:spMk id="44" creationId="{E52AD7C9-9611-21E4-2281-F4C874D20164}"/>
          </ac:spMkLst>
        </pc:spChg>
        <pc:spChg chg="add mod">
          <ac:chgData name="原口 俊樹" userId="565e9abb-7d43-4d93-ba42-f3a4c75dfb0e" providerId="ADAL" clId="{B8F321E6-F829-499A-849B-97E6585F6F80}" dt="2022-06-13T02:59:29.065" v="18349" actId="164"/>
          <ac:spMkLst>
            <pc:docMk/>
            <pc:sldMk cId="2124881197" sldId="311"/>
            <ac:spMk id="45" creationId="{49AB6F31-0E86-6FC8-B6A4-845103D0CCFB}"/>
          </ac:spMkLst>
        </pc:spChg>
        <pc:spChg chg="add del mod ord">
          <ac:chgData name="原口 俊樹" userId="565e9abb-7d43-4d93-ba42-f3a4c75dfb0e" providerId="ADAL" clId="{B8F321E6-F829-499A-849B-97E6585F6F80}" dt="2022-06-13T02:47:35.108" v="17626" actId="478"/>
          <ac:spMkLst>
            <pc:docMk/>
            <pc:sldMk cId="2124881197" sldId="311"/>
            <ac:spMk id="47" creationId="{38BCF65E-9668-C8FE-C104-B96C15745CA6}"/>
          </ac:spMkLst>
        </pc:spChg>
        <pc:spChg chg="add del mod ord">
          <ac:chgData name="原口 俊樹" userId="565e9abb-7d43-4d93-ba42-f3a4c75dfb0e" providerId="ADAL" clId="{B8F321E6-F829-499A-849B-97E6585F6F80}" dt="2022-06-13T02:47:35.108" v="17626" actId="478"/>
          <ac:spMkLst>
            <pc:docMk/>
            <pc:sldMk cId="2124881197" sldId="311"/>
            <ac:spMk id="49" creationId="{447B5E93-F165-0F0B-EECE-48D2D8996B25}"/>
          </ac:spMkLst>
        </pc:spChg>
        <pc:spChg chg="add del mod ord">
          <ac:chgData name="原口 俊樹" userId="565e9abb-7d43-4d93-ba42-f3a4c75dfb0e" providerId="ADAL" clId="{B8F321E6-F829-499A-849B-97E6585F6F80}" dt="2022-06-13T02:46:32.595" v="17606" actId="478"/>
          <ac:spMkLst>
            <pc:docMk/>
            <pc:sldMk cId="2124881197" sldId="311"/>
            <ac:spMk id="50" creationId="{D00D539C-D072-D13D-374F-47E5B6658D42}"/>
          </ac:spMkLst>
        </pc:spChg>
        <pc:spChg chg="add del mod ord">
          <ac:chgData name="原口 俊樹" userId="565e9abb-7d43-4d93-ba42-f3a4c75dfb0e" providerId="ADAL" clId="{B8F321E6-F829-499A-849B-97E6585F6F80}" dt="2022-06-13T02:47:35.108" v="17626" actId="478"/>
          <ac:spMkLst>
            <pc:docMk/>
            <pc:sldMk cId="2124881197" sldId="311"/>
            <ac:spMk id="51" creationId="{BB8DCD17-00DC-3FCC-4D1C-7DF5B5DB44AC}"/>
          </ac:spMkLst>
        </pc:spChg>
        <pc:spChg chg="add mod ord">
          <ac:chgData name="原口 俊樹" userId="565e9abb-7d43-4d93-ba42-f3a4c75dfb0e" providerId="ADAL" clId="{B8F321E6-F829-499A-849B-97E6585F6F80}" dt="2022-06-13T02:49:53.976" v="17839" actId="1076"/>
          <ac:spMkLst>
            <pc:docMk/>
            <pc:sldMk cId="2124881197" sldId="311"/>
            <ac:spMk id="52" creationId="{75BF9FED-442C-C4EF-F35F-DF8B47EE0B07}"/>
          </ac:spMkLst>
        </pc:spChg>
        <pc:spChg chg="add mod">
          <ac:chgData name="原口 俊樹" userId="565e9abb-7d43-4d93-ba42-f3a4c75dfb0e" providerId="ADAL" clId="{B8F321E6-F829-499A-849B-97E6585F6F80}" dt="2022-06-13T02:48:12.440" v="17639" actId="1076"/>
          <ac:spMkLst>
            <pc:docMk/>
            <pc:sldMk cId="2124881197" sldId="311"/>
            <ac:spMk id="53" creationId="{A23C61BF-5876-9D89-9ABE-8C84893D8261}"/>
          </ac:spMkLst>
        </pc:spChg>
        <pc:spChg chg="add mod">
          <ac:chgData name="原口 俊樹" userId="565e9abb-7d43-4d93-ba42-f3a4c75dfb0e" providerId="ADAL" clId="{B8F321E6-F829-499A-849B-97E6585F6F80}" dt="2022-06-13T02:48:32.629" v="17642" actId="1076"/>
          <ac:spMkLst>
            <pc:docMk/>
            <pc:sldMk cId="2124881197" sldId="311"/>
            <ac:spMk id="54" creationId="{386A0DF9-7229-551F-9BDD-1EA83B0E6868}"/>
          </ac:spMkLst>
        </pc:spChg>
        <pc:grpChg chg="add mod">
          <ac:chgData name="原口 俊樹" userId="565e9abb-7d43-4d93-ba42-f3a4c75dfb0e" providerId="ADAL" clId="{B8F321E6-F829-499A-849B-97E6585F6F80}" dt="2022-06-13T02:43:41.409" v="17534" actId="1076"/>
          <ac:grpSpMkLst>
            <pc:docMk/>
            <pc:sldMk cId="2124881197" sldId="311"/>
            <ac:grpSpMk id="4" creationId="{0D59615C-E975-C330-6891-E1C7DE4EA453}"/>
          </ac:grpSpMkLst>
        </pc:grpChg>
        <pc:grpChg chg="del mod">
          <ac:chgData name="原口 俊樹" userId="565e9abb-7d43-4d93-ba42-f3a4c75dfb0e" providerId="ADAL" clId="{B8F321E6-F829-499A-849B-97E6585F6F80}" dt="2022-06-16T02:42:59.956" v="33817" actId="478"/>
          <ac:grpSpMkLst>
            <pc:docMk/>
            <pc:sldMk cId="2124881197" sldId="311"/>
            <ac:grpSpMk id="14" creationId="{9DF436A0-0427-4EE0-F3E6-DE0B482A96BA}"/>
          </ac:grpSpMkLst>
        </pc:grpChg>
        <pc:grpChg chg="add mod">
          <ac:chgData name="原口 俊樹" userId="565e9abb-7d43-4d93-ba42-f3a4c75dfb0e" providerId="ADAL" clId="{B8F321E6-F829-499A-849B-97E6585F6F80}" dt="2022-06-13T02:59:38.061" v="18352" actId="1076"/>
          <ac:grpSpMkLst>
            <pc:docMk/>
            <pc:sldMk cId="2124881197" sldId="311"/>
            <ac:grpSpMk id="18" creationId="{B74A1718-1DDB-352F-D0B9-A54CFE51B9C3}"/>
          </ac:grpSpMkLst>
        </pc:grpChg>
        <pc:picChg chg="mod ord">
          <ac:chgData name="原口 俊樹" userId="565e9abb-7d43-4d93-ba42-f3a4c75dfb0e" providerId="ADAL" clId="{B8F321E6-F829-499A-849B-97E6585F6F80}" dt="2022-06-13T02:38:57.999" v="17307" actId="1076"/>
          <ac:picMkLst>
            <pc:docMk/>
            <pc:sldMk cId="2124881197" sldId="311"/>
            <ac:picMk id="5" creationId="{13B9B67C-E64E-CA70-BF8F-C0B3BDAB93CE}"/>
          </ac:picMkLst>
        </pc:picChg>
        <pc:picChg chg="add del mod">
          <ac:chgData name="原口 俊樹" userId="565e9abb-7d43-4d93-ba42-f3a4c75dfb0e" providerId="ADAL" clId="{B8F321E6-F829-499A-849B-97E6585F6F80}" dt="2022-06-13T02:46:46.244" v="17623" actId="478"/>
          <ac:picMkLst>
            <pc:docMk/>
            <pc:sldMk cId="2124881197" sldId="311"/>
            <ac:picMk id="6" creationId="{1DC1C09D-C33D-7DEC-F144-30167ADDDA70}"/>
          </ac:picMkLst>
        </pc:picChg>
        <pc:picChg chg="add mod">
          <ac:chgData name="原口 俊樹" userId="565e9abb-7d43-4d93-ba42-f3a4c75dfb0e" providerId="ADAL" clId="{B8F321E6-F829-499A-849B-97E6585F6F80}" dt="2022-06-13T02:59:40.565" v="18353" actId="1076"/>
          <ac:picMkLst>
            <pc:docMk/>
            <pc:sldMk cId="2124881197" sldId="311"/>
            <ac:picMk id="7" creationId="{1F202505-7A66-524B-BC06-D4E3BC14CA41}"/>
          </ac:picMkLst>
        </pc:picChg>
        <pc:picChg chg="add mod modCrop">
          <ac:chgData name="原口 俊樹" userId="565e9abb-7d43-4d93-ba42-f3a4c75dfb0e" providerId="ADAL" clId="{B8F321E6-F829-499A-849B-97E6585F6F80}" dt="2022-06-13T02:42:13.507" v="17454" actId="164"/>
          <ac:picMkLst>
            <pc:docMk/>
            <pc:sldMk cId="2124881197" sldId="311"/>
            <ac:picMk id="28" creationId="{F835ADDC-6E55-038F-EAB8-18CD85616947}"/>
          </ac:picMkLst>
        </pc:picChg>
        <pc:picChg chg="add mod">
          <ac:chgData name="原口 俊樹" userId="565e9abb-7d43-4d93-ba42-f3a4c75dfb0e" providerId="ADAL" clId="{B8F321E6-F829-499A-849B-97E6585F6F80}" dt="2022-06-13T02:40:38.720" v="17413" actId="571"/>
          <ac:picMkLst>
            <pc:docMk/>
            <pc:sldMk cId="2124881197" sldId="311"/>
            <ac:picMk id="29" creationId="{1C80C125-C4F1-B725-311B-E8542591F765}"/>
          </ac:picMkLst>
        </pc:picChg>
        <pc:picChg chg="add mod modCrop">
          <ac:chgData name="原口 俊樹" userId="565e9abb-7d43-4d93-ba42-f3a4c75dfb0e" providerId="ADAL" clId="{B8F321E6-F829-499A-849B-97E6585F6F80}" dt="2022-06-13T02:42:13.507" v="17454" actId="164"/>
          <ac:picMkLst>
            <pc:docMk/>
            <pc:sldMk cId="2124881197" sldId="311"/>
            <ac:picMk id="30" creationId="{8B5CC104-0191-D5D6-1869-BAF159C7C966}"/>
          </ac:picMkLst>
        </pc:picChg>
        <pc:picChg chg="add mod modCrop">
          <ac:chgData name="原口 俊樹" userId="565e9abb-7d43-4d93-ba42-f3a4c75dfb0e" providerId="ADAL" clId="{B8F321E6-F829-499A-849B-97E6585F6F80}" dt="2022-06-13T02:42:13.507" v="17454" actId="164"/>
          <ac:picMkLst>
            <pc:docMk/>
            <pc:sldMk cId="2124881197" sldId="311"/>
            <ac:picMk id="36" creationId="{AE9BE98A-A13C-0CD0-A4D4-605C1EA75F34}"/>
          </ac:picMkLst>
        </pc:picChg>
        <pc:picChg chg="add mod">
          <ac:chgData name="原口 俊樹" userId="565e9abb-7d43-4d93-ba42-f3a4c75dfb0e" providerId="ADAL" clId="{B8F321E6-F829-499A-849B-97E6585F6F80}" dt="2022-06-13T02:43:41.409" v="17534" actId="1076"/>
          <ac:picMkLst>
            <pc:docMk/>
            <pc:sldMk cId="2124881197" sldId="311"/>
            <ac:picMk id="37" creationId="{449C18B2-8648-5271-48BF-D1DFF2300629}"/>
          </ac:picMkLst>
        </pc:picChg>
        <pc:picChg chg="add mod">
          <ac:chgData name="原口 俊樹" userId="565e9abb-7d43-4d93-ba42-f3a4c75dfb0e" providerId="ADAL" clId="{B8F321E6-F829-499A-849B-97E6585F6F80}" dt="2022-06-13T02:43:41.409" v="17534" actId="1076"/>
          <ac:picMkLst>
            <pc:docMk/>
            <pc:sldMk cId="2124881197" sldId="311"/>
            <ac:picMk id="38" creationId="{13DE7391-DDB2-8BB6-9AEF-E498D30AD989}"/>
          </ac:picMkLst>
        </pc:picChg>
        <pc:picChg chg="add mod">
          <ac:chgData name="原口 俊樹" userId="565e9abb-7d43-4d93-ba42-f3a4c75dfb0e" providerId="ADAL" clId="{B8F321E6-F829-499A-849B-97E6585F6F80}" dt="2022-06-13T02:43:41.409" v="17534" actId="1076"/>
          <ac:picMkLst>
            <pc:docMk/>
            <pc:sldMk cId="2124881197" sldId="311"/>
            <ac:picMk id="39" creationId="{B8FED776-49FC-7A5D-6BB8-F13559F1F886}"/>
          </ac:picMkLst>
        </pc:picChg>
        <pc:picChg chg="add mod">
          <ac:chgData name="原口 俊樹" userId="565e9abb-7d43-4d93-ba42-f3a4c75dfb0e" providerId="ADAL" clId="{B8F321E6-F829-499A-849B-97E6585F6F80}" dt="2022-06-16T02:43:05.294" v="33821" actId="1076"/>
          <ac:picMkLst>
            <pc:docMk/>
            <pc:sldMk cId="2124881197" sldId="311"/>
            <ac:picMk id="46" creationId="{2E10BBA7-59F0-6C2F-D546-95C6D3F8BBDC}"/>
          </ac:picMkLst>
        </pc:picChg>
        <pc:picChg chg="add del mod">
          <ac:chgData name="原口 俊樹" userId="565e9abb-7d43-4d93-ba42-f3a4c75dfb0e" providerId="ADAL" clId="{B8F321E6-F829-499A-849B-97E6585F6F80}" dt="2022-06-13T02:44:33.233" v="17549"/>
          <ac:picMkLst>
            <pc:docMk/>
            <pc:sldMk cId="2124881197" sldId="311"/>
            <ac:picMk id="46" creationId="{67679076-521D-5E2B-5B70-1673D032D3D8}"/>
          </ac:picMkLst>
        </pc:picChg>
        <pc:picChg chg="add del mod ord">
          <ac:chgData name="原口 俊樹" userId="565e9abb-7d43-4d93-ba42-f3a4c75dfb0e" providerId="ADAL" clId="{B8F321E6-F829-499A-849B-97E6585F6F80}" dt="2022-06-13T02:46:32.595" v="17606" actId="478"/>
          <ac:picMkLst>
            <pc:docMk/>
            <pc:sldMk cId="2124881197" sldId="311"/>
            <ac:picMk id="48" creationId="{9F0BBD8E-7412-271F-2BBC-78F1E82B67D8}"/>
          </ac:picMkLst>
        </pc:picChg>
        <pc:picChg chg="add del">
          <ac:chgData name="原口 俊樹" userId="565e9abb-7d43-4d93-ba42-f3a4c75dfb0e" providerId="ADAL" clId="{B8F321E6-F829-499A-849B-97E6585F6F80}" dt="2022-07-14T02:20:02.554" v="37418" actId="21"/>
          <ac:picMkLst>
            <pc:docMk/>
            <pc:sldMk cId="2124881197" sldId="311"/>
            <ac:picMk id="1026" creationId="{0376D335-4692-82E5-568E-B7DCB644B852}"/>
          </ac:picMkLst>
        </pc:picChg>
        <pc:picChg chg="del mod topLvl">
          <ac:chgData name="原口 俊樹" userId="565e9abb-7d43-4d93-ba42-f3a4c75dfb0e" providerId="ADAL" clId="{B8F321E6-F829-499A-849B-97E6585F6F80}" dt="2022-06-16T02:43:01.115" v="33818" actId="478"/>
          <ac:picMkLst>
            <pc:docMk/>
            <pc:sldMk cId="2124881197" sldId="311"/>
            <ac:picMk id="2050" creationId="{C8914646-02E9-F7E9-BDA4-EAD97D926EA2}"/>
          </ac:picMkLst>
        </pc:picChg>
      </pc:sldChg>
      <pc:sldChg chg="add del mod modTransition modShow">
        <pc:chgData name="原口 俊樹" userId="565e9abb-7d43-4d93-ba42-f3a4c75dfb0e" providerId="ADAL" clId="{B8F321E6-F829-499A-849B-97E6585F6F80}" dt="2022-07-14T06:14:57.477" v="37419" actId="47"/>
        <pc:sldMkLst>
          <pc:docMk/>
          <pc:sldMk cId="1348091225" sldId="312"/>
        </pc:sldMkLst>
      </pc:sldChg>
      <pc:sldChg chg="modSp add del mod">
        <pc:chgData name="原口 俊樹" userId="565e9abb-7d43-4d93-ba42-f3a4c75dfb0e" providerId="ADAL" clId="{B8F321E6-F829-499A-849B-97E6585F6F80}" dt="2022-06-16T02:43:18.788" v="33822" actId="47"/>
        <pc:sldMkLst>
          <pc:docMk/>
          <pc:sldMk cId="906384631" sldId="313"/>
        </pc:sldMkLst>
        <pc:spChg chg="mod">
          <ac:chgData name="原口 俊樹" userId="565e9abb-7d43-4d93-ba42-f3a4c75dfb0e" providerId="ADAL" clId="{B8F321E6-F829-499A-849B-97E6585F6F80}" dt="2022-06-13T03:00:05.610" v="18364"/>
          <ac:spMkLst>
            <pc:docMk/>
            <pc:sldMk cId="906384631" sldId="313"/>
            <ac:spMk id="2" creationId="{A07BD1FA-573C-AB11-7B96-B0D3FEF2EBFE}"/>
          </ac:spMkLst>
        </pc:spChg>
        <pc:spChg chg="mod">
          <ac:chgData name="原口 俊樹" userId="565e9abb-7d43-4d93-ba42-f3a4c75dfb0e" providerId="ADAL" clId="{B8F321E6-F829-499A-849B-97E6585F6F80}" dt="2022-06-13T06:23:22.889" v="19597" actId="1076"/>
          <ac:spMkLst>
            <pc:docMk/>
            <pc:sldMk cId="906384631" sldId="313"/>
            <ac:spMk id="16" creationId="{7EA1F2B6-8188-22CF-8039-2FD13009E1FA}"/>
          </ac:spMkLst>
        </pc:spChg>
      </pc:sldChg>
      <pc:sldChg chg="addSp delSp modSp add mod modTransition">
        <pc:chgData name="原口 俊樹" userId="565e9abb-7d43-4d93-ba42-f3a4c75dfb0e" providerId="ADAL" clId="{B8F321E6-F829-499A-849B-97E6585F6F80}" dt="2022-07-05T08:25:00.952" v="36912"/>
        <pc:sldMkLst>
          <pc:docMk/>
          <pc:sldMk cId="3874123079" sldId="314"/>
        </pc:sldMkLst>
        <pc:spChg chg="mod">
          <ac:chgData name="原口 俊樹" userId="565e9abb-7d43-4d93-ba42-f3a4c75dfb0e" providerId="ADAL" clId="{B8F321E6-F829-499A-849B-97E6585F6F80}" dt="2022-06-16T02:49:37.232" v="33949"/>
          <ac:spMkLst>
            <pc:docMk/>
            <pc:sldMk cId="3874123079" sldId="314"/>
            <ac:spMk id="2" creationId="{A07BD1FA-573C-AB11-7B96-B0D3FEF2EBFE}"/>
          </ac:spMkLst>
        </pc:spChg>
        <pc:spChg chg="add mod">
          <ac:chgData name="原口 俊樹" userId="565e9abb-7d43-4d93-ba42-f3a4c75dfb0e" providerId="ADAL" clId="{B8F321E6-F829-499A-849B-97E6585F6F80}" dt="2022-06-13T03:01:49.953" v="18530" actId="1076"/>
          <ac:spMkLst>
            <pc:docMk/>
            <pc:sldMk cId="3874123079" sldId="314"/>
            <ac:spMk id="3" creationId="{CF2B5FFC-76D8-1984-6C0C-7B42AC84ABFA}"/>
          </ac:spMkLst>
        </pc:spChg>
        <pc:spChg chg="del">
          <ac:chgData name="原口 俊樹" userId="565e9abb-7d43-4d93-ba42-f3a4c75dfb0e" providerId="ADAL" clId="{B8F321E6-F829-499A-849B-97E6585F6F80}" dt="2022-06-13T03:00:19.840" v="18408" actId="478"/>
          <ac:spMkLst>
            <pc:docMk/>
            <pc:sldMk cId="3874123079" sldId="314"/>
            <ac:spMk id="5" creationId="{11D72437-DA12-7E9D-D365-7392E2C18E6B}"/>
          </ac:spMkLst>
        </pc:spChg>
        <pc:spChg chg="del">
          <ac:chgData name="原口 俊樹" userId="565e9abb-7d43-4d93-ba42-f3a4c75dfb0e" providerId="ADAL" clId="{B8F321E6-F829-499A-849B-97E6585F6F80}" dt="2022-06-13T03:00:19.840" v="18408" actId="478"/>
          <ac:spMkLst>
            <pc:docMk/>
            <pc:sldMk cId="3874123079" sldId="314"/>
            <ac:spMk id="6" creationId="{7A06361C-E233-1371-98BD-E4F36B35622B}"/>
          </ac:spMkLst>
        </pc:spChg>
        <pc:spChg chg="del">
          <ac:chgData name="原口 俊樹" userId="565e9abb-7d43-4d93-ba42-f3a4c75dfb0e" providerId="ADAL" clId="{B8F321E6-F829-499A-849B-97E6585F6F80}" dt="2022-06-13T03:00:19.840" v="18408" actId="478"/>
          <ac:spMkLst>
            <pc:docMk/>
            <pc:sldMk cId="3874123079" sldId="314"/>
            <ac:spMk id="7" creationId="{32ACD434-8651-9E78-0C4A-B2BD28883B7F}"/>
          </ac:spMkLst>
        </pc:spChg>
        <pc:spChg chg="del">
          <ac:chgData name="原口 俊樹" userId="565e9abb-7d43-4d93-ba42-f3a4c75dfb0e" providerId="ADAL" clId="{B8F321E6-F829-499A-849B-97E6585F6F80}" dt="2022-06-13T03:00:19.840" v="18408" actId="478"/>
          <ac:spMkLst>
            <pc:docMk/>
            <pc:sldMk cId="3874123079" sldId="314"/>
            <ac:spMk id="8" creationId="{5D46495C-3647-42DF-4F0E-17C79114FED5}"/>
          </ac:spMkLst>
        </pc:spChg>
        <pc:spChg chg="add mod">
          <ac:chgData name="原口 俊樹" userId="565e9abb-7d43-4d93-ba42-f3a4c75dfb0e" providerId="ADAL" clId="{B8F321E6-F829-499A-849B-97E6585F6F80}" dt="2022-06-13T06:12:01.704" v="19172" actId="207"/>
          <ac:spMkLst>
            <pc:docMk/>
            <pc:sldMk cId="3874123079" sldId="314"/>
            <ac:spMk id="9" creationId="{7900E288-B61E-CF35-4201-A492C44FC169}"/>
          </ac:spMkLst>
        </pc:spChg>
        <pc:spChg chg="del">
          <ac:chgData name="原口 俊樹" userId="565e9abb-7d43-4d93-ba42-f3a4c75dfb0e" providerId="ADAL" clId="{B8F321E6-F829-499A-849B-97E6585F6F80}" dt="2022-06-13T03:00:19.840" v="18408" actId="478"/>
          <ac:spMkLst>
            <pc:docMk/>
            <pc:sldMk cId="3874123079" sldId="314"/>
            <ac:spMk id="15" creationId="{E7F87772-3E04-9B22-2248-FFA415951897}"/>
          </ac:spMkLst>
        </pc:spChg>
        <pc:spChg chg="del">
          <ac:chgData name="原口 俊樹" userId="565e9abb-7d43-4d93-ba42-f3a4c75dfb0e" providerId="ADAL" clId="{B8F321E6-F829-499A-849B-97E6585F6F80}" dt="2022-06-13T03:00:19.840" v="18408" actId="478"/>
          <ac:spMkLst>
            <pc:docMk/>
            <pc:sldMk cId="3874123079" sldId="314"/>
            <ac:spMk id="16" creationId="{7EA1F2B6-8188-22CF-8039-2FD13009E1FA}"/>
          </ac:spMkLst>
        </pc:spChg>
        <pc:spChg chg="add mod">
          <ac:chgData name="原口 俊樹" userId="565e9abb-7d43-4d93-ba42-f3a4c75dfb0e" providerId="ADAL" clId="{B8F321E6-F829-499A-849B-97E6585F6F80}" dt="2022-06-13T03:00:36.974" v="18409"/>
          <ac:spMkLst>
            <pc:docMk/>
            <pc:sldMk cId="3874123079" sldId="314"/>
            <ac:spMk id="19" creationId="{D9B32640-4AA4-9AC9-FAD8-8A5B7DC08EAF}"/>
          </ac:spMkLst>
        </pc:spChg>
        <pc:spChg chg="add mod">
          <ac:chgData name="原口 俊樹" userId="565e9abb-7d43-4d93-ba42-f3a4c75dfb0e" providerId="ADAL" clId="{B8F321E6-F829-499A-849B-97E6585F6F80}" dt="2022-06-13T03:01:16.338" v="18489"/>
          <ac:spMkLst>
            <pc:docMk/>
            <pc:sldMk cId="3874123079" sldId="314"/>
            <ac:spMk id="20" creationId="{E66A6BC1-AB27-B2A0-FF98-C26378F7D734}"/>
          </ac:spMkLst>
        </pc:spChg>
        <pc:spChg chg="add mod">
          <ac:chgData name="原口 俊樹" userId="565e9abb-7d43-4d93-ba42-f3a4c75dfb0e" providerId="ADAL" clId="{B8F321E6-F829-499A-849B-97E6585F6F80}" dt="2022-06-13T03:02:31.788" v="18536" actId="1076"/>
          <ac:spMkLst>
            <pc:docMk/>
            <pc:sldMk cId="3874123079" sldId="314"/>
            <ac:spMk id="22" creationId="{D84D539D-6C16-D0AC-A38F-1195F935A4BE}"/>
          </ac:spMkLst>
        </pc:spChg>
        <pc:spChg chg="add mod">
          <ac:chgData name="原口 俊樹" userId="565e9abb-7d43-4d93-ba42-f3a4c75dfb0e" providerId="ADAL" clId="{B8F321E6-F829-499A-849B-97E6585F6F80}" dt="2022-06-13T06:09:25.305" v="18678"/>
          <ac:spMkLst>
            <pc:docMk/>
            <pc:sldMk cId="3874123079" sldId="314"/>
            <ac:spMk id="23" creationId="{BE491262-8336-9503-10F7-B2F06C950CA0}"/>
          </ac:spMkLst>
        </pc:spChg>
        <pc:spChg chg="add mod">
          <ac:chgData name="原口 俊樹" userId="565e9abb-7d43-4d93-ba42-f3a4c75dfb0e" providerId="ADAL" clId="{B8F321E6-F829-499A-849B-97E6585F6F80}" dt="2022-06-13T03:03:29.578" v="18645" actId="1076"/>
          <ac:spMkLst>
            <pc:docMk/>
            <pc:sldMk cId="3874123079" sldId="314"/>
            <ac:spMk id="24" creationId="{5F553EE3-31DD-C033-5086-FD6C44E4A402}"/>
          </ac:spMkLst>
        </pc:spChg>
        <pc:spChg chg="add mod">
          <ac:chgData name="原口 俊樹" userId="565e9abb-7d43-4d93-ba42-f3a4c75dfb0e" providerId="ADAL" clId="{B8F321E6-F829-499A-849B-97E6585F6F80}" dt="2022-06-13T03:03:33.228" v="18646" actId="1076"/>
          <ac:spMkLst>
            <pc:docMk/>
            <pc:sldMk cId="3874123079" sldId="314"/>
            <ac:spMk id="25" creationId="{35208611-94F0-E8CC-4BA1-58A6A4B36034}"/>
          </ac:spMkLst>
        </pc:spChg>
        <pc:spChg chg="add mod">
          <ac:chgData name="原口 俊樹" userId="565e9abb-7d43-4d93-ba42-f3a4c75dfb0e" providerId="ADAL" clId="{B8F321E6-F829-499A-849B-97E6585F6F80}" dt="2022-06-13T03:03:33.228" v="18646" actId="1076"/>
          <ac:spMkLst>
            <pc:docMk/>
            <pc:sldMk cId="3874123079" sldId="314"/>
            <ac:spMk id="26" creationId="{98176B47-EC10-E889-1253-B88B23328A4C}"/>
          </ac:spMkLst>
        </pc:spChg>
        <pc:spChg chg="add mod">
          <ac:chgData name="原口 俊樹" userId="565e9abb-7d43-4d93-ba42-f3a4c75dfb0e" providerId="ADAL" clId="{B8F321E6-F829-499A-849B-97E6585F6F80}" dt="2022-06-13T03:03:23.068" v="18643" actId="1076"/>
          <ac:spMkLst>
            <pc:docMk/>
            <pc:sldMk cId="3874123079" sldId="314"/>
            <ac:spMk id="27" creationId="{230F6AEB-7F2F-FFB3-AC9C-6C6CB42565B5}"/>
          </ac:spMkLst>
        </pc:spChg>
        <pc:spChg chg="add mod">
          <ac:chgData name="原口 俊樹" userId="565e9abb-7d43-4d93-ba42-f3a4c75dfb0e" providerId="ADAL" clId="{B8F321E6-F829-499A-849B-97E6585F6F80}" dt="2022-06-13T03:03:23.068" v="18643" actId="1076"/>
          <ac:spMkLst>
            <pc:docMk/>
            <pc:sldMk cId="3874123079" sldId="314"/>
            <ac:spMk id="28" creationId="{1F91C530-292F-F74C-734A-08C313AA99E0}"/>
          </ac:spMkLst>
        </pc:spChg>
        <pc:spChg chg="add mod">
          <ac:chgData name="原口 俊樹" userId="565e9abb-7d43-4d93-ba42-f3a4c75dfb0e" providerId="ADAL" clId="{B8F321E6-F829-499A-849B-97E6585F6F80}" dt="2022-06-13T06:11:56.636" v="19170" actId="207"/>
          <ac:spMkLst>
            <pc:docMk/>
            <pc:sldMk cId="3874123079" sldId="314"/>
            <ac:spMk id="31" creationId="{56AFAA35-D2CF-7ED2-3169-95DE878FB280}"/>
          </ac:spMkLst>
        </pc:spChg>
        <pc:spChg chg="add mod">
          <ac:chgData name="原口 俊樹" userId="565e9abb-7d43-4d93-ba42-f3a4c75dfb0e" providerId="ADAL" clId="{B8F321E6-F829-499A-849B-97E6585F6F80}" dt="2022-06-13T06:14:29.255" v="19588" actId="207"/>
          <ac:spMkLst>
            <pc:docMk/>
            <pc:sldMk cId="3874123079" sldId="314"/>
            <ac:spMk id="32" creationId="{DDD8CA28-7E6B-7D11-08D0-5D4DCC9F5D17}"/>
          </ac:spMkLst>
        </pc:spChg>
        <pc:spChg chg="add mod">
          <ac:chgData name="原口 俊樹" userId="565e9abb-7d43-4d93-ba42-f3a4c75dfb0e" providerId="ADAL" clId="{B8F321E6-F829-499A-849B-97E6585F6F80}" dt="2022-06-13T06:14:42.939" v="19590" actId="207"/>
          <ac:spMkLst>
            <pc:docMk/>
            <pc:sldMk cId="3874123079" sldId="314"/>
            <ac:spMk id="33" creationId="{40AACD91-E0B8-02C6-6B43-4DA1F7276C46}"/>
          </ac:spMkLst>
        </pc:spChg>
        <pc:spChg chg="add mod">
          <ac:chgData name="原口 俊樹" userId="565e9abb-7d43-4d93-ba42-f3a4c75dfb0e" providerId="ADAL" clId="{B8F321E6-F829-499A-849B-97E6585F6F80}" dt="2022-06-13T06:14:01.330" v="19577" actId="1076"/>
          <ac:spMkLst>
            <pc:docMk/>
            <pc:sldMk cId="3874123079" sldId="314"/>
            <ac:spMk id="34" creationId="{F7A5A578-E123-3488-1DFF-94ABFC651873}"/>
          </ac:spMkLst>
        </pc:spChg>
        <pc:spChg chg="add mod">
          <ac:chgData name="原口 俊樹" userId="565e9abb-7d43-4d93-ba42-f3a4c75dfb0e" providerId="ADAL" clId="{B8F321E6-F829-499A-849B-97E6585F6F80}" dt="2022-06-13T06:14:15.791" v="19585" actId="1076"/>
          <ac:spMkLst>
            <pc:docMk/>
            <pc:sldMk cId="3874123079" sldId="314"/>
            <ac:spMk id="35" creationId="{C983ED1A-5522-6653-B53C-FBA001DF960A}"/>
          </ac:spMkLst>
        </pc:spChg>
        <pc:spChg chg="del">
          <ac:chgData name="原口 俊樹" userId="565e9abb-7d43-4d93-ba42-f3a4c75dfb0e" providerId="ADAL" clId="{B8F321E6-F829-499A-849B-97E6585F6F80}" dt="2022-06-13T06:10:13.882" v="18867" actId="478"/>
          <ac:spMkLst>
            <pc:docMk/>
            <pc:sldMk cId="3874123079" sldId="314"/>
            <ac:spMk id="52" creationId="{A9F56FD0-1CF7-02F6-CC8B-48AE76C5B570}"/>
          </ac:spMkLst>
        </pc:spChg>
        <pc:spChg chg="del">
          <ac:chgData name="原口 俊樹" userId="565e9abb-7d43-4d93-ba42-f3a4c75dfb0e" providerId="ADAL" clId="{B8F321E6-F829-499A-849B-97E6585F6F80}" dt="2022-06-13T03:00:19.840" v="18408" actId="478"/>
          <ac:spMkLst>
            <pc:docMk/>
            <pc:sldMk cId="3874123079" sldId="314"/>
            <ac:spMk id="77" creationId="{0D61E35D-E2A6-040C-CFCD-7A47F7EF8A3D}"/>
          </ac:spMkLst>
        </pc:spChg>
        <pc:spChg chg="del">
          <ac:chgData name="原口 俊樹" userId="565e9abb-7d43-4d93-ba42-f3a4c75dfb0e" providerId="ADAL" clId="{B8F321E6-F829-499A-849B-97E6585F6F80}" dt="2022-06-13T03:00:19.840" v="18408" actId="478"/>
          <ac:spMkLst>
            <pc:docMk/>
            <pc:sldMk cId="3874123079" sldId="314"/>
            <ac:spMk id="82" creationId="{1C05C367-647D-871F-0105-6A0242DCC00F}"/>
          </ac:spMkLst>
        </pc:spChg>
        <pc:spChg chg="del">
          <ac:chgData name="原口 俊樹" userId="565e9abb-7d43-4d93-ba42-f3a4c75dfb0e" providerId="ADAL" clId="{B8F321E6-F829-499A-849B-97E6585F6F80}" dt="2022-06-13T03:00:19.840" v="18408" actId="478"/>
          <ac:spMkLst>
            <pc:docMk/>
            <pc:sldMk cId="3874123079" sldId="314"/>
            <ac:spMk id="85" creationId="{DDB6C60B-EECB-5C27-687C-657B90B458AE}"/>
          </ac:spMkLst>
        </pc:spChg>
        <pc:spChg chg="del">
          <ac:chgData name="原口 俊樹" userId="565e9abb-7d43-4d93-ba42-f3a4c75dfb0e" providerId="ADAL" clId="{B8F321E6-F829-499A-849B-97E6585F6F80}" dt="2022-06-13T03:00:19.840" v="18408" actId="478"/>
          <ac:spMkLst>
            <pc:docMk/>
            <pc:sldMk cId="3874123079" sldId="314"/>
            <ac:spMk id="90" creationId="{2083730C-455F-2946-0755-F304341ABC6F}"/>
          </ac:spMkLst>
        </pc:spChg>
        <pc:graphicFrameChg chg="del">
          <ac:chgData name="原口 俊樹" userId="565e9abb-7d43-4d93-ba42-f3a4c75dfb0e" providerId="ADAL" clId="{B8F321E6-F829-499A-849B-97E6585F6F80}" dt="2022-06-13T03:00:19.840" v="18408" actId="478"/>
          <ac:graphicFrameMkLst>
            <pc:docMk/>
            <pc:sldMk cId="3874123079" sldId="314"/>
            <ac:graphicFrameMk id="30" creationId="{5AA89D96-6F67-1676-6AEC-097A98428260}"/>
          </ac:graphicFrameMkLst>
        </pc:graphicFrameChg>
        <pc:picChg chg="del">
          <ac:chgData name="原口 俊樹" userId="565e9abb-7d43-4d93-ba42-f3a4c75dfb0e" providerId="ADAL" clId="{B8F321E6-F829-499A-849B-97E6585F6F80}" dt="2022-06-13T03:00:19.840" v="18408" actId="478"/>
          <ac:picMkLst>
            <pc:docMk/>
            <pc:sldMk cId="3874123079" sldId="314"/>
            <ac:picMk id="4" creationId="{D56BA035-3CDE-6F6E-13D0-55D35C186EF6}"/>
          </ac:picMkLst>
        </pc:picChg>
        <pc:picChg chg="del">
          <ac:chgData name="原口 俊樹" userId="565e9abb-7d43-4d93-ba42-f3a4c75dfb0e" providerId="ADAL" clId="{B8F321E6-F829-499A-849B-97E6585F6F80}" dt="2022-06-13T03:00:19.840" v="18408" actId="478"/>
          <ac:picMkLst>
            <pc:docMk/>
            <pc:sldMk cId="3874123079" sldId="314"/>
            <ac:picMk id="17" creationId="{D514CD7E-1666-99C4-5A17-B44F5BC59117}"/>
          </ac:picMkLst>
        </pc:picChg>
        <pc:picChg chg="del">
          <ac:chgData name="原口 俊樹" userId="565e9abb-7d43-4d93-ba42-f3a4c75dfb0e" providerId="ADAL" clId="{B8F321E6-F829-499A-849B-97E6585F6F80}" dt="2022-06-13T03:00:19.840" v="18408" actId="478"/>
          <ac:picMkLst>
            <pc:docMk/>
            <pc:sldMk cId="3874123079" sldId="314"/>
            <ac:picMk id="88" creationId="{35C730A5-A7A1-212D-9F8F-ABED31F77F79}"/>
          </ac:picMkLst>
        </pc:picChg>
        <pc:picChg chg="del">
          <ac:chgData name="原口 俊樹" userId="565e9abb-7d43-4d93-ba42-f3a4c75dfb0e" providerId="ADAL" clId="{B8F321E6-F829-499A-849B-97E6585F6F80}" dt="2022-06-13T03:00:19.840" v="18408" actId="478"/>
          <ac:picMkLst>
            <pc:docMk/>
            <pc:sldMk cId="3874123079" sldId="314"/>
            <ac:picMk id="89" creationId="{AFC6866A-7A92-62A9-FD0F-105D1A5151CF}"/>
          </ac:picMkLst>
        </pc:picChg>
      </pc:sldChg>
      <pc:sldChg chg="add modTransition">
        <pc:chgData name="原口 俊樹" userId="565e9abb-7d43-4d93-ba42-f3a4c75dfb0e" providerId="ADAL" clId="{B8F321E6-F829-499A-849B-97E6585F6F80}" dt="2022-07-05T08:25:00.952" v="36912"/>
        <pc:sldMkLst>
          <pc:docMk/>
          <pc:sldMk cId="2547564381" sldId="315"/>
        </pc:sldMkLst>
      </pc:sldChg>
      <pc:sldChg chg="addSp delSp modSp add mod ord modTransition">
        <pc:chgData name="原口 俊樹" userId="565e9abb-7d43-4d93-ba42-f3a4c75dfb0e" providerId="ADAL" clId="{B8F321E6-F829-499A-849B-97E6585F6F80}" dt="2022-07-05T08:25:00.952" v="36912"/>
        <pc:sldMkLst>
          <pc:docMk/>
          <pc:sldMk cId="2752862333" sldId="316"/>
        </pc:sldMkLst>
        <pc:spChg chg="mod">
          <ac:chgData name="原口 俊樹" userId="565e9abb-7d43-4d93-ba42-f3a4c75dfb0e" providerId="ADAL" clId="{B8F321E6-F829-499A-849B-97E6585F6F80}" dt="2022-06-14T05:31:54.679" v="23148"/>
          <ac:spMkLst>
            <pc:docMk/>
            <pc:sldMk cId="2752862333" sldId="316"/>
            <ac:spMk id="2" creationId="{A07BD1FA-573C-AB11-7B96-B0D3FEF2EBFE}"/>
          </ac:spMkLst>
        </pc:spChg>
        <pc:spChg chg="mod">
          <ac:chgData name="原口 俊樹" userId="565e9abb-7d43-4d93-ba42-f3a4c75dfb0e" providerId="ADAL" clId="{B8F321E6-F829-499A-849B-97E6585F6F80}" dt="2022-06-16T02:32:25.475" v="33715" actId="1076"/>
          <ac:spMkLst>
            <pc:docMk/>
            <pc:sldMk cId="2752862333" sldId="316"/>
            <ac:spMk id="5" creationId="{11D72437-DA12-7E9D-D365-7392E2C18E6B}"/>
          </ac:spMkLst>
        </pc:spChg>
        <pc:spChg chg="mod">
          <ac:chgData name="原口 俊樹" userId="565e9abb-7d43-4d93-ba42-f3a4c75dfb0e" providerId="ADAL" clId="{B8F321E6-F829-499A-849B-97E6585F6F80}" dt="2022-06-16T02:32:20.458" v="33711" actId="1076"/>
          <ac:spMkLst>
            <pc:docMk/>
            <pc:sldMk cId="2752862333" sldId="316"/>
            <ac:spMk id="7" creationId="{32ACD434-8651-9E78-0C4A-B2BD28883B7F}"/>
          </ac:spMkLst>
        </pc:spChg>
        <pc:spChg chg="mod">
          <ac:chgData name="原口 俊樹" userId="565e9abb-7d43-4d93-ba42-f3a4c75dfb0e" providerId="ADAL" clId="{B8F321E6-F829-499A-849B-97E6585F6F80}" dt="2022-06-16T02:33:03.809" v="33742" actId="1076"/>
          <ac:spMkLst>
            <pc:docMk/>
            <pc:sldMk cId="2752862333" sldId="316"/>
            <ac:spMk id="15" creationId="{E7F87772-3E04-9B22-2248-FFA415951897}"/>
          </ac:spMkLst>
        </pc:spChg>
        <pc:spChg chg="mod">
          <ac:chgData name="原口 俊樹" userId="565e9abb-7d43-4d93-ba42-f3a4c75dfb0e" providerId="ADAL" clId="{B8F321E6-F829-499A-849B-97E6585F6F80}" dt="2022-06-16T02:33:18.299" v="33747" actId="1076"/>
          <ac:spMkLst>
            <pc:docMk/>
            <pc:sldMk cId="2752862333" sldId="316"/>
            <ac:spMk id="16" creationId="{7EA1F2B6-8188-22CF-8039-2FD13009E1FA}"/>
          </ac:spMkLst>
        </pc:spChg>
        <pc:spChg chg="del">
          <ac:chgData name="原口 俊樹" userId="565e9abb-7d43-4d93-ba42-f3a4c75dfb0e" providerId="ADAL" clId="{B8F321E6-F829-499A-849B-97E6585F6F80}" dt="2022-06-27T02:02:18.208" v="36909" actId="478"/>
          <ac:spMkLst>
            <pc:docMk/>
            <pc:sldMk cId="2752862333" sldId="316"/>
            <ac:spMk id="52" creationId="{A9F56FD0-1CF7-02F6-CC8B-48AE76C5B570}"/>
          </ac:spMkLst>
        </pc:spChg>
        <pc:spChg chg="mod">
          <ac:chgData name="原口 俊樹" userId="565e9abb-7d43-4d93-ba42-f3a4c75dfb0e" providerId="ADAL" clId="{B8F321E6-F829-499A-849B-97E6585F6F80}" dt="2022-06-16T02:32:58.970" v="33739" actId="1076"/>
          <ac:spMkLst>
            <pc:docMk/>
            <pc:sldMk cId="2752862333" sldId="316"/>
            <ac:spMk id="82" creationId="{1C05C367-647D-871F-0105-6A0242DCC00F}"/>
          </ac:spMkLst>
        </pc:spChg>
        <pc:spChg chg="mod">
          <ac:chgData name="原口 俊樹" userId="565e9abb-7d43-4d93-ba42-f3a4c75dfb0e" providerId="ADAL" clId="{B8F321E6-F829-499A-849B-97E6585F6F80}" dt="2022-06-16T07:21:08.377" v="36518" actId="1076"/>
          <ac:spMkLst>
            <pc:docMk/>
            <pc:sldMk cId="2752862333" sldId="316"/>
            <ac:spMk id="90" creationId="{2083730C-455F-2946-0755-F304341ABC6F}"/>
          </ac:spMkLst>
        </pc:spChg>
        <pc:graphicFrameChg chg="mod">
          <ac:chgData name="原口 俊樹" userId="565e9abb-7d43-4d93-ba42-f3a4c75dfb0e" providerId="ADAL" clId="{B8F321E6-F829-499A-849B-97E6585F6F80}" dt="2022-06-16T02:32:28.950" v="33716" actId="1076"/>
          <ac:graphicFrameMkLst>
            <pc:docMk/>
            <pc:sldMk cId="2752862333" sldId="316"/>
            <ac:graphicFrameMk id="30" creationId="{5AA89D96-6F67-1676-6AEC-097A98428260}"/>
          </ac:graphicFrameMkLst>
        </pc:graphicFrameChg>
        <pc:picChg chg="add mod">
          <ac:chgData name="原口 俊樹" userId="565e9abb-7d43-4d93-ba42-f3a4c75dfb0e" providerId="ADAL" clId="{B8F321E6-F829-499A-849B-97E6585F6F80}" dt="2022-06-16T02:32:28.950" v="33716" actId="1076"/>
          <ac:picMkLst>
            <pc:docMk/>
            <pc:sldMk cId="2752862333" sldId="316"/>
            <ac:picMk id="19" creationId="{5F7E6C10-ACE4-8E28-F932-CB45763D7467}"/>
          </ac:picMkLst>
        </pc:picChg>
        <pc:picChg chg="add mod">
          <ac:chgData name="原口 俊樹" userId="565e9abb-7d43-4d93-ba42-f3a4c75dfb0e" providerId="ADAL" clId="{B8F321E6-F829-499A-849B-97E6585F6F80}" dt="2022-06-16T02:32:55.809" v="33738" actId="1076"/>
          <ac:picMkLst>
            <pc:docMk/>
            <pc:sldMk cId="2752862333" sldId="316"/>
            <ac:picMk id="20" creationId="{A03F4410-C993-F698-085F-DB7E08073D56}"/>
          </ac:picMkLst>
        </pc:picChg>
        <pc:picChg chg="del">
          <ac:chgData name="原口 俊樹" userId="565e9abb-7d43-4d93-ba42-f3a4c75dfb0e" providerId="ADAL" clId="{B8F321E6-F829-499A-849B-97E6585F6F80}" dt="2022-06-16T02:31:53.037" v="33703" actId="478"/>
          <ac:picMkLst>
            <pc:docMk/>
            <pc:sldMk cId="2752862333" sldId="316"/>
            <ac:picMk id="88" creationId="{35C730A5-A7A1-212D-9F8F-ABED31F77F79}"/>
          </ac:picMkLst>
        </pc:picChg>
        <pc:picChg chg="del mod">
          <ac:chgData name="原口 俊樹" userId="565e9abb-7d43-4d93-ba42-f3a4c75dfb0e" providerId="ADAL" clId="{B8F321E6-F829-499A-849B-97E6585F6F80}" dt="2022-06-16T02:32:44.476" v="33734" actId="478"/>
          <ac:picMkLst>
            <pc:docMk/>
            <pc:sldMk cId="2752862333" sldId="316"/>
            <ac:picMk id="89" creationId="{AFC6866A-7A92-62A9-FD0F-105D1A5151CF}"/>
          </ac:picMkLst>
        </pc:picChg>
      </pc:sldChg>
      <pc:sldChg chg="addSp delSp modSp add del mod ord setBg delAnim modAnim">
        <pc:chgData name="原口 俊樹" userId="565e9abb-7d43-4d93-ba42-f3a4c75dfb0e" providerId="ADAL" clId="{B8F321E6-F829-499A-849B-97E6585F6F80}" dt="2022-06-14T05:51:48.990" v="23191" actId="2696"/>
        <pc:sldMkLst>
          <pc:docMk/>
          <pc:sldMk cId="1363657815" sldId="317"/>
        </pc:sldMkLst>
        <pc:spChg chg="mod">
          <ac:chgData name="原口 俊樹" userId="565e9abb-7d43-4d93-ba42-f3a4c75dfb0e" providerId="ADAL" clId="{B8F321E6-F829-499A-849B-97E6585F6F80}" dt="2022-06-14T04:55:03.346" v="23033" actId="20577"/>
          <ac:spMkLst>
            <pc:docMk/>
            <pc:sldMk cId="1363657815" sldId="317"/>
            <ac:spMk id="2" creationId="{A07BD1FA-573C-AB11-7B96-B0D3FEF2EBFE}"/>
          </ac:spMkLst>
        </pc:spChg>
        <pc:spChg chg="del">
          <ac:chgData name="原口 俊樹" userId="565e9abb-7d43-4d93-ba42-f3a4c75dfb0e" providerId="ADAL" clId="{B8F321E6-F829-499A-849B-97E6585F6F80}" dt="2022-06-14T02:33:43.605" v="19644" actId="478"/>
          <ac:spMkLst>
            <pc:docMk/>
            <pc:sldMk cId="1363657815" sldId="317"/>
            <ac:spMk id="3" creationId="{01ACEAAF-CBA9-3A68-29D3-761C5B03FC60}"/>
          </ac:spMkLst>
        </pc:spChg>
        <pc:spChg chg="add del mod">
          <ac:chgData name="原口 俊樹" userId="565e9abb-7d43-4d93-ba42-f3a4c75dfb0e" providerId="ADAL" clId="{B8F321E6-F829-499A-849B-97E6585F6F80}" dt="2022-06-14T04:40:51.325" v="22221" actId="478"/>
          <ac:spMkLst>
            <pc:docMk/>
            <pc:sldMk cId="1363657815" sldId="317"/>
            <ac:spMk id="4" creationId="{311EECF2-D7DA-BF61-80E7-43EBC78298CD}"/>
          </ac:spMkLst>
        </pc:spChg>
        <pc:spChg chg="del">
          <ac:chgData name="原口 俊樹" userId="565e9abb-7d43-4d93-ba42-f3a4c75dfb0e" providerId="ADAL" clId="{B8F321E6-F829-499A-849B-97E6585F6F80}" dt="2022-06-14T02:33:43.605" v="19644" actId="478"/>
          <ac:spMkLst>
            <pc:docMk/>
            <pc:sldMk cId="1363657815" sldId="317"/>
            <ac:spMk id="9" creationId="{D6E7BEFC-44E7-260A-8561-253F3ABFC54D}"/>
          </ac:spMkLst>
        </pc:spChg>
        <pc:spChg chg="add del mod">
          <ac:chgData name="原口 俊樹" userId="565e9abb-7d43-4d93-ba42-f3a4c75dfb0e" providerId="ADAL" clId="{B8F321E6-F829-499A-849B-97E6585F6F80}" dt="2022-06-14T04:40:51.325" v="22221" actId="478"/>
          <ac:spMkLst>
            <pc:docMk/>
            <pc:sldMk cId="1363657815" sldId="317"/>
            <ac:spMk id="10" creationId="{B2082AA4-9C77-17F1-75AC-E155627169D9}"/>
          </ac:spMkLst>
        </pc:spChg>
        <pc:spChg chg="del">
          <ac:chgData name="原口 俊樹" userId="565e9abb-7d43-4d93-ba42-f3a4c75dfb0e" providerId="ADAL" clId="{B8F321E6-F829-499A-849B-97E6585F6F80}" dt="2022-06-14T02:33:43.605" v="19644" actId="478"/>
          <ac:spMkLst>
            <pc:docMk/>
            <pc:sldMk cId="1363657815" sldId="317"/>
            <ac:spMk id="11" creationId="{829BFC0E-78B9-5777-210D-EF2746ED45BC}"/>
          </ac:spMkLst>
        </pc:spChg>
        <pc:spChg chg="del">
          <ac:chgData name="原口 俊樹" userId="565e9abb-7d43-4d93-ba42-f3a4c75dfb0e" providerId="ADAL" clId="{B8F321E6-F829-499A-849B-97E6585F6F80}" dt="2022-06-14T02:33:43.605" v="19644" actId="478"/>
          <ac:spMkLst>
            <pc:docMk/>
            <pc:sldMk cId="1363657815" sldId="317"/>
            <ac:spMk id="12" creationId="{EC745411-14AC-DF72-27BF-217AFC07A8C8}"/>
          </ac:spMkLst>
        </pc:spChg>
        <pc:spChg chg="del">
          <ac:chgData name="原口 俊樹" userId="565e9abb-7d43-4d93-ba42-f3a4c75dfb0e" providerId="ADAL" clId="{B8F321E6-F829-499A-849B-97E6585F6F80}" dt="2022-06-14T02:33:43.605" v="19644" actId="478"/>
          <ac:spMkLst>
            <pc:docMk/>
            <pc:sldMk cId="1363657815" sldId="317"/>
            <ac:spMk id="13" creationId="{7B27A9E5-EA61-84E4-0666-74F0B96CB49F}"/>
          </ac:spMkLst>
        </pc:spChg>
        <pc:spChg chg="ord">
          <ac:chgData name="原口 俊樹" userId="565e9abb-7d43-4d93-ba42-f3a4c75dfb0e" providerId="ADAL" clId="{B8F321E6-F829-499A-849B-97E6585F6F80}" dt="2022-06-14T02:34:50.145" v="19660" actId="26606"/>
          <ac:spMkLst>
            <pc:docMk/>
            <pc:sldMk cId="1363657815" sldId="317"/>
            <ac:spMk id="15" creationId="{969EB564-F717-3BE1-C68A-2855A877BD87}"/>
          </ac:spMkLst>
        </pc:spChg>
        <pc:spChg chg="mod">
          <ac:chgData name="原口 俊樹" userId="565e9abb-7d43-4d93-ba42-f3a4c75dfb0e" providerId="ADAL" clId="{B8F321E6-F829-499A-849B-97E6585F6F80}" dt="2022-06-14T04:41:57.520" v="22247" actId="20577"/>
          <ac:spMkLst>
            <pc:docMk/>
            <pc:sldMk cId="1363657815" sldId="317"/>
            <ac:spMk id="16" creationId="{9302FA7B-67A3-1D37-13E7-DBCC47DAB6F3}"/>
          </ac:spMkLst>
        </pc:spChg>
        <pc:spChg chg="add del mod">
          <ac:chgData name="原口 俊樹" userId="565e9abb-7d43-4d93-ba42-f3a4c75dfb0e" providerId="ADAL" clId="{B8F321E6-F829-499A-849B-97E6585F6F80}" dt="2022-06-14T04:13:58.206" v="20444" actId="478"/>
          <ac:spMkLst>
            <pc:docMk/>
            <pc:sldMk cId="1363657815" sldId="317"/>
            <ac:spMk id="18" creationId="{38F3C272-5EF5-0249-2E0C-DF1C4B231E55}"/>
          </ac:spMkLst>
        </pc:spChg>
        <pc:spChg chg="add del mod">
          <ac:chgData name="原口 俊樹" userId="565e9abb-7d43-4d93-ba42-f3a4c75dfb0e" providerId="ADAL" clId="{B8F321E6-F829-499A-849B-97E6585F6F80}" dt="2022-06-14T04:40:51.325" v="22221" actId="478"/>
          <ac:spMkLst>
            <pc:docMk/>
            <pc:sldMk cId="1363657815" sldId="317"/>
            <ac:spMk id="19" creationId="{5CE86747-1EEA-62CF-636B-C86FCE276E51}"/>
          </ac:spMkLst>
        </pc:spChg>
        <pc:spChg chg="add del mod">
          <ac:chgData name="原口 俊樹" userId="565e9abb-7d43-4d93-ba42-f3a4c75dfb0e" providerId="ADAL" clId="{B8F321E6-F829-499A-849B-97E6585F6F80}" dt="2022-06-14T04:40:51.325" v="22221" actId="478"/>
          <ac:spMkLst>
            <pc:docMk/>
            <pc:sldMk cId="1363657815" sldId="317"/>
            <ac:spMk id="20" creationId="{B5CBD0EE-1D6E-E2D0-1E01-B83D1396ABC5}"/>
          </ac:spMkLst>
        </pc:spChg>
        <pc:spChg chg="add del mod">
          <ac:chgData name="原口 俊樹" userId="565e9abb-7d43-4d93-ba42-f3a4c75dfb0e" providerId="ADAL" clId="{B8F321E6-F829-499A-849B-97E6585F6F80}" dt="2022-06-14T04:40:51.325" v="22221" actId="478"/>
          <ac:spMkLst>
            <pc:docMk/>
            <pc:sldMk cId="1363657815" sldId="317"/>
            <ac:spMk id="21" creationId="{B4F2B6CE-9AAB-40D4-FD52-2A20B1B196F4}"/>
          </ac:spMkLst>
        </pc:spChg>
        <pc:spChg chg="add del mod">
          <ac:chgData name="原口 俊樹" userId="565e9abb-7d43-4d93-ba42-f3a4c75dfb0e" providerId="ADAL" clId="{B8F321E6-F829-499A-849B-97E6585F6F80}" dt="2022-06-14T04:40:51.325" v="22221" actId="478"/>
          <ac:spMkLst>
            <pc:docMk/>
            <pc:sldMk cId="1363657815" sldId="317"/>
            <ac:spMk id="22" creationId="{4937465A-8D2C-2614-E777-2665FF5B6B33}"/>
          </ac:spMkLst>
        </pc:spChg>
        <pc:spChg chg="add del mod">
          <ac:chgData name="原口 俊樹" userId="565e9abb-7d43-4d93-ba42-f3a4c75dfb0e" providerId="ADAL" clId="{B8F321E6-F829-499A-849B-97E6585F6F80}" dt="2022-06-14T04:40:51.325" v="22221" actId="478"/>
          <ac:spMkLst>
            <pc:docMk/>
            <pc:sldMk cId="1363657815" sldId="317"/>
            <ac:spMk id="23" creationId="{27BB792D-DB86-F615-CD8F-E35B84CA2961}"/>
          </ac:spMkLst>
        </pc:spChg>
        <pc:spChg chg="add mod">
          <ac:chgData name="原口 俊樹" userId="565e9abb-7d43-4d93-ba42-f3a4c75dfb0e" providerId="ADAL" clId="{B8F321E6-F829-499A-849B-97E6585F6F80}" dt="2022-06-14T05:25:00.554" v="23096"/>
          <ac:spMkLst>
            <pc:docMk/>
            <pc:sldMk cId="1363657815" sldId="317"/>
            <ac:spMk id="24" creationId="{5380E23D-CF03-9195-B0F9-BE260D6FDA22}"/>
          </ac:spMkLst>
        </pc:spChg>
        <pc:spChg chg="add mod">
          <ac:chgData name="原口 俊樹" userId="565e9abb-7d43-4d93-ba42-f3a4c75dfb0e" providerId="ADAL" clId="{B8F321E6-F829-499A-849B-97E6585F6F80}" dt="2022-06-14T05:36:54.589" v="23188" actId="1076"/>
          <ac:spMkLst>
            <pc:docMk/>
            <pc:sldMk cId="1363657815" sldId="317"/>
            <ac:spMk id="25" creationId="{8A8BB4A6-8B16-2B0D-23B0-075C10D3F20B}"/>
          </ac:spMkLst>
        </pc:spChg>
        <pc:spChg chg="del">
          <ac:chgData name="原口 俊樹" userId="565e9abb-7d43-4d93-ba42-f3a4c75dfb0e" providerId="ADAL" clId="{B8F321E6-F829-499A-849B-97E6585F6F80}" dt="2022-06-14T02:33:43.605" v="19644" actId="478"/>
          <ac:spMkLst>
            <pc:docMk/>
            <pc:sldMk cId="1363657815" sldId="317"/>
            <ac:spMk id="120" creationId="{4D9D17EB-5E16-66E8-E61C-E78B83936A37}"/>
          </ac:spMkLst>
        </pc:spChg>
        <pc:spChg chg="del">
          <ac:chgData name="原口 俊樹" userId="565e9abb-7d43-4d93-ba42-f3a4c75dfb0e" providerId="ADAL" clId="{B8F321E6-F829-499A-849B-97E6585F6F80}" dt="2022-06-14T02:33:43.605" v="19644" actId="478"/>
          <ac:spMkLst>
            <pc:docMk/>
            <pc:sldMk cId="1363657815" sldId="317"/>
            <ac:spMk id="121" creationId="{8FC6472A-0115-C281-2296-9866F9C861E9}"/>
          </ac:spMkLst>
        </pc:spChg>
        <pc:spChg chg="del">
          <ac:chgData name="原口 俊樹" userId="565e9abb-7d43-4d93-ba42-f3a4c75dfb0e" providerId="ADAL" clId="{B8F321E6-F829-499A-849B-97E6585F6F80}" dt="2022-06-14T02:33:43.605" v="19644" actId="478"/>
          <ac:spMkLst>
            <pc:docMk/>
            <pc:sldMk cId="1363657815" sldId="317"/>
            <ac:spMk id="122" creationId="{556A74A1-93C8-EB6A-D810-732DDD4098F4}"/>
          </ac:spMkLst>
        </pc:spChg>
        <pc:spChg chg="del">
          <ac:chgData name="原口 俊樹" userId="565e9abb-7d43-4d93-ba42-f3a4c75dfb0e" providerId="ADAL" clId="{B8F321E6-F829-499A-849B-97E6585F6F80}" dt="2022-06-14T02:33:43.605" v="19644" actId="478"/>
          <ac:spMkLst>
            <pc:docMk/>
            <pc:sldMk cId="1363657815" sldId="317"/>
            <ac:spMk id="124" creationId="{491A22B9-6796-B5B6-AFB2-121B6D0734C5}"/>
          </ac:spMkLst>
        </pc:spChg>
        <pc:spChg chg="del">
          <ac:chgData name="原口 俊樹" userId="565e9abb-7d43-4d93-ba42-f3a4c75dfb0e" providerId="ADAL" clId="{B8F321E6-F829-499A-849B-97E6585F6F80}" dt="2022-06-14T02:33:43.605" v="19644" actId="478"/>
          <ac:spMkLst>
            <pc:docMk/>
            <pc:sldMk cId="1363657815" sldId="317"/>
            <ac:spMk id="126" creationId="{BB209268-7C72-4D10-DDD2-21A1DABA1765}"/>
          </ac:spMkLst>
        </pc:spChg>
        <pc:spChg chg="del">
          <ac:chgData name="原口 俊樹" userId="565e9abb-7d43-4d93-ba42-f3a4c75dfb0e" providerId="ADAL" clId="{B8F321E6-F829-499A-849B-97E6585F6F80}" dt="2022-06-14T02:33:43.605" v="19644" actId="478"/>
          <ac:spMkLst>
            <pc:docMk/>
            <pc:sldMk cId="1363657815" sldId="317"/>
            <ac:spMk id="128" creationId="{875B880C-8C74-7EB3-D8E9-D14691D1EBDF}"/>
          </ac:spMkLst>
        </pc:spChg>
        <pc:spChg chg="del">
          <ac:chgData name="原口 俊樹" userId="565e9abb-7d43-4d93-ba42-f3a4c75dfb0e" providerId="ADAL" clId="{B8F321E6-F829-499A-849B-97E6585F6F80}" dt="2022-06-14T02:33:43.605" v="19644" actId="478"/>
          <ac:spMkLst>
            <pc:docMk/>
            <pc:sldMk cId="1363657815" sldId="317"/>
            <ac:spMk id="129" creationId="{9E4F4A90-BF13-B72B-E530-617C27DC2EB4}"/>
          </ac:spMkLst>
        </pc:spChg>
        <pc:spChg chg="del">
          <ac:chgData name="原口 俊樹" userId="565e9abb-7d43-4d93-ba42-f3a4c75dfb0e" providerId="ADAL" clId="{B8F321E6-F829-499A-849B-97E6585F6F80}" dt="2022-06-14T02:33:43.605" v="19644" actId="478"/>
          <ac:spMkLst>
            <pc:docMk/>
            <pc:sldMk cId="1363657815" sldId="317"/>
            <ac:spMk id="130" creationId="{3831730D-19C1-3292-DCB0-4C4A5FBCB075}"/>
          </ac:spMkLst>
        </pc:spChg>
        <pc:spChg chg="del">
          <ac:chgData name="原口 俊樹" userId="565e9abb-7d43-4d93-ba42-f3a4c75dfb0e" providerId="ADAL" clId="{B8F321E6-F829-499A-849B-97E6585F6F80}" dt="2022-06-14T02:33:43.605" v="19644" actId="478"/>
          <ac:spMkLst>
            <pc:docMk/>
            <pc:sldMk cId="1363657815" sldId="317"/>
            <ac:spMk id="131" creationId="{5BE6B982-5834-4859-8877-20AD7213AD35}"/>
          </ac:spMkLst>
        </pc:spChg>
        <pc:spChg chg="del">
          <ac:chgData name="原口 俊樹" userId="565e9abb-7d43-4d93-ba42-f3a4c75dfb0e" providerId="ADAL" clId="{B8F321E6-F829-499A-849B-97E6585F6F80}" dt="2022-06-14T02:33:43.605" v="19644" actId="478"/>
          <ac:spMkLst>
            <pc:docMk/>
            <pc:sldMk cId="1363657815" sldId="317"/>
            <ac:spMk id="136" creationId="{48BBE08D-9FED-2AEB-64AA-5CB0CFE281A4}"/>
          </ac:spMkLst>
        </pc:spChg>
        <pc:spChg chg="del">
          <ac:chgData name="原口 俊樹" userId="565e9abb-7d43-4d93-ba42-f3a4c75dfb0e" providerId="ADAL" clId="{B8F321E6-F829-499A-849B-97E6585F6F80}" dt="2022-06-14T02:33:43.605" v="19644" actId="478"/>
          <ac:spMkLst>
            <pc:docMk/>
            <pc:sldMk cId="1363657815" sldId="317"/>
            <ac:spMk id="138" creationId="{AE654C35-7E19-12A6-05D7-185CAEBAE6F2}"/>
          </ac:spMkLst>
        </pc:spChg>
        <pc:spChg chg="add del">
          <ac:chgData name="原口 俊樹" userId="565e9abb-7d43-4d93-ba42-f3a4c75dfb0e" providerId="ADAL" clId="{B8F321E6-F829-499A-849B-97E6585F6F80}" dt="2022-06-14T02:34:50.145" v="19660" actId="26606"/>
          <ac:spMkLst>
            <pc:docMk/>
            <pc:sldMk cId="1363657815" sldId="317"/>
            <ac:spMk id="142" creationId="{D75A5B51-0925-4835-8511-A0DD17EAA97C}"/>
          </ac:spMkLst>
        </pc:spChg>
        <pc:spChg chg="mod">
          <ac:chgData name="原口 俊樹" userId="565e9abb-7d43-4d93-ba42-f3a4c75dfb0e" providerId="ADAL" clId="{B8F321E6-F829-499A-849B-97E6585F6F80}" dt="2022-06-14T03:51:52.777" v="19760"/>
          <ac:spMkLst>
            <pc:docMk/>
            <pc:sldMk cId="1363657815" sldId="317"/>
            <ac:spMk id="143" creationId="{CD82771C-ACEA-0044-549F-D9B855367611}"/>
          </ac:spMkLst>
        </pc:spChg>
        <pc:spChg chg="add del">
          <ac:chgData name="原口 俊樹" userId="565e9abb-7d43-4d93-ba42-f3a4c75dfb0e" providerId="ADAL" clId="{B8F321E6-F829-499A-849B-97E6585F6F80}" dt="2022-06-14T02:34:50.145" v="19660" actId="26606"/>
          <ac:spMkLst>
            <pc:docMk/>
            <pc:sldMk cId="1363657815" sldId="317"/>
            <ac:spMk id="144" creationId="{5CDFD20D-8E4F-4E3A-AF87-93F23E0DBFB3}"/>
          </ac:spMkLst>
        </pc:spChg>
        <pc:spChg chg="mod">
          <ac:chgData name="原口 俊樹" userId="565e9abb-7d43-4d93-ba42-f3a4c75dfb0e" providerId="ADAL" clId="{B8F321E6-F829-499A-849B-97E6585F6F80}" dt="2022-06-14T03:51:52.777" v="19760"/>
          <ac:spMkLst>
            <pc:docMk/>
            <pc:sldMk cId="1363657815" sldId="317"/>
            <ac:spMk id="147" creationId="{BC6AE88C-0F96-47CC-1F94-AA7ED5AC4882}"/>
          </ac:spMkLst>
        </pc:spChg>
        <pc:spChg chg="mod">
          <ac:chgData name="原口 俊樹" userId="565e9abb-7d43-4d93-ba42-f3a4c75dfb0e" providerId="ADAL" clId="{B8F321E6-F829-499A-849B-97E6585F6F80}" dt="2022-06-14T03:51:52.777" v="19760"/>
          <ac:spMkLst>
            <pc:docMk/>
            <pc:sldMk cId="1363657815" sldId="317"/>
            <ac:spMk id="148" creationId="{B624B183-23BB-6455-5F50-9E3BAC61F3EE}"/>
          </ac:spMkLst>
        </pc:spChg>
        <pc:spChg chg="mod">
          <ac:chgData name="原口 俊樹" userId="565e9abb-7d43-4d93-ba42-f3a4c75dfb0e" providerId="ADAL" clId="{B8F321E6-F829-499A-849B-97E6585F6F80}" dt="2022-06-14T03:51:52.777" v="19760"/>
          <ac:spMkLst>
            <pc:docMk/>
            <pc:sldMk cId="1363657815" sldId="317"/>
            <ac:spMk id="150" creationId="{3233BAFB-F34E-C139-5A9F-3A92E4D6ECB0}"/>
          </ac:spMkLst>
        </pc:spChg>
        <pc:spChg chg="mod">
          <ac:chgData name="原口 俊樹" userId="565e9abb-7d43-4d93-ba42-f3a4c75dfb0e" providerId="ADAL" clId="{B8F321E6-F829-499A-849B-97E6585F6F80}" dt="2022-06-14T03:51:52.777" v="19760"/>
          <ac:spMkLst>
            <pc:docMk/>
            <pc:sldMk cId="1363657815" sldId="317"/>
            <ac:spMk id="151" creationId="{5554F4F2-B3AF-FB6F-9760-F3D2BDDA0F3A}"/>
          </ac:spMkLst>
        </pc:spChg>
        <pc:spChg chg="mod">
          <ac:chgData name="原口 俊樹" userId="565e9abb-7d43-4d93-ba42-f3a4c75dfb0e" providerId="ADAL" clId="{B8F321E6-F829-499A-849B-97E6585F6F80}" dt="2022-06-14T03:51:52.777" v="19760"/>
          <ac:spMkLst>
            <pc:docMk/>
            <pc:sldMk cId="1363657815" sldId="317"/>
            <ac:spMk id="152" creationId="{0993A7C3-F5E5-8E7A-EEC8-4922C8BC8F17}"/>
          </ac:spMkLst>
        </pc:spChg>
        <pc:spChg chg="mod">
          <ac:chgData name="原口 俊樹" userId="565e9abb-7d43-4d93-ba42-f3a4c75dfb0e" providerId="ADAL" clId="{B8F321E6-F829-499A-849B-97E6585F6F80}" dt="2022-06-14T03:51:52.777" v="19760"/>
          <ac:spMkLst>
            <pc:docMk/>
            <pc:sldMk cId="1363657815" sldId="317"/>
            <ac:spMk id="153" creationId="{AA779AF1-517C-477E-D31E-AFEFEEF2F43C}"/>
          </ac:spMkLst>
        </pc:spChg>
        <pc:spChg chg="mod">
          <ac:chgData name="原口 俊樹" userId="565e9abb-7d43-4d93-ba42-f3a4c75dfb0e" providerId="ADAL" clId="{B8F321E6-F829-499A-849B-97E6585F6F80}" dt="2022-06-14T03:51:52.777" v="19760"/>
          <ac:spMkLst>
            <pc:docMk/>
            <pc:sldMk cId="1363657815" sldId="317"/>
            <ac:spMk id="154" creationId="{E785F8EF-0B08-E0DF-94A4-A8FEE486B6E5}"/>
          </ac:spMkLst>
        </pc:spChg>
        <pc:spChg chg="mod">
          <ac:chgData name="原口 俊樹" userId="565e9abb-7d43-4d93-ba42-f3a4c75dfb0e" providerId="ADAL" clId="{B8F321E6-F829-499A-849B-97E6585F6F80}" dt="2022-06-14T03:51:52.777" v="19760"/>
          <ac:spMkLst>
            <pc:docMk/>
            <pc:sldMk cId="1363657815" sldId="317"/>
            <ac:spMk id="155" creationId="{07EB1966-DE4B-9C4E-F47C-A4ECBA3EBEE3}"/>
          </ac:spMkLst>
        </pc:spChg>
        <pc:spChg chg="mod">
          <ac:chgData name="原口 俊樹" userId="565e9abb-7d43-4d93-ba42-f3a4c75dfb0e" providerId="ADAL" clId="{B8F321E6-F829-499A-849B-97E6585F6F80}" dt="2022-06-14T03:51:52.777" v="19760"/>
          <ac:spMkLst>
            <pc:docMk/>
            <pc:sldMk cId="1363657815" sldId="317"/>
            <ac:spMk id="156" creationId="{1B281483-FA8F-1B8A-4049-C041F451D224}"/>
          </ac:spMkLst>
        </pc:spChg>
        <pc:spChg chg="mod">
          <ac:chgData name="原口 俊樹" userId="565e9abb-7d43-4d93-ba42-f3a4c75dfb0e" providerId="ADAL" clId="{B8F321E6-F829-499A-849B-97E6585F6F80}" dt="2022-06-14T03:51:52.777" v="19760"/>
          <ac:spMkLst>
            <pc:docMk/>
            <pc:sldMk cId="1363657815" sldId="317"/>
            <ac:spMk id="157" creationId="{99CF5DD8-327D-9A06-57C1-B9A140D137A4}"/>
          </ac:spMkLst>
        </pc:spChg>
        <pc:spChg chg="mod">
          <ac:chgData name="原口 俊樹" userId="565e9abb-7d43-4d93-ba42-f3a4c75dfb0e" providerId="ADAL" clId="{B8F321E6-F829-499A-849B-97E6585F6F80}" dt="2022-06-14T03:51:52.777" v="19760"/>
          <ac:spMkLst>
            <pc:docMk/>
            <pc:sldMk cId="1363657815" sldId="317"/>
            <ac:spMk id="158" creationId="{D509B4BE-FAB8-456A-C85E-8414BF2CAAAC}"/>
          </ac:spMkLst>
        </pc:spChg>
        <pc:spChg chg="mod">
          <ac:chgData name="原口 俊樹" userId="565e9abb-7d43-4d93-ba42-f3a4c75dfb0e" providerId="ADAL" clId="{B8F321E6-F829-499A-849B-97E6585F6F80}" dt="2022-06-14T03:51:52.777" v="19760"/>
          <ac:spMkLst>
            <pc:docMk/>
            <pc:sldMk cId="1363657815" sldId="317"/>
            <ac:spMk id="159" creationId="{6AA9C321-B2E5-250A-C041-17D7A30A8668}"/>
          </ac:spMkLst>
        </pc:spChg>
        <pc:spChg chg="mod">
          <ac:chgData name="原口 俊樹" userId="565e9abb-7d43-4d93-ba42-f3a4c75dfb0e" providerId="ADAL" clId="{B8F321E6-F829-499A-849B-97E6585F6F80}" dt="2022-06-14T03:51:52.777" v="19760"/>
          <ac:spMkLst>
            <pc:docMk/>
            <pc:sldMk cId="1363657815" sldId="317"/>
            <ac:spMk id="160" creationId="{C70C2E90-B0A2-36A7-FE68-E0CD0280A9A9}"/>
          </ac:spMkLst>
        </pc:spChg>
        <pc:spChg chg="mod">
          <ac:chgData name="原口 俊樹" userId="565e9abb-7d43-4d93-ba42-f3a4c75dfb0e" providerId="ADAL" clId="{B8F321E6-F829-499A-849B-97E6585F6F80}" dt="2022-06-14T03:51:52.777" v="19760"/>
          <ac:spMkLst>
            <pc:docMk/>
            <pc:sldMk cId="1363657815" sldId="317"/>
            <ac:spMk id="161" creationId="{77CF765C-DBE9-519E-6722-DD1D6C6B0FEE}"/>
          </ac:spMkLst>
        </pc:spChg>
        <pc:spChg chg="add del mod">
          <ac:chgData name="原口 俊樹" userId="565e9abb-7d43-4d93-ba42-f3a4c75dfb0e" providerId="ADAL" clId="{B8F321E6-F829-499A-849B-97E6585F6F80}" dt="2022-06-14T04:40:51.325" v="22221" actId="478"/>
          <ac:spMkLst>
            <pc:docMk/>
            <pc:sldMk cId="1363657815" sldId="317"/>
            <ac:spMk id="162" creationId="{E7533AFC-A927-20FA-B6F0-BBBC553EFB29}"/>
          </ac:spMkLst>
        </pc:spChg>
        <pc:spChg chg="add del mod">
          <ac:chgData name="原口 俊樹" userId="565e9abb-7d43-4d93-ba42-f3a4c75dfb0e" providerId="ADAL" clId="{B8F321E6-F829-499A-849B-97E6585F6F80}" dt="2022-06-14T04:40:51.325" v="22221" actId="478"/>
          <ac:spMkLst>
            <pc:docMk/>
            <pc:sldMk cId="1363657815" sldId="317"/>
            <ac:spMk id="163" creationId="{43B0CE7B-C26B-D2E1-3DDF-D13F68D53609}"/>
          </ac:spMkLst>
        </pc:spChg>
        <pc:spChg chg="add del mod">
          <ac:chgData name="原口 俊樹" userId="565e9abb-7d43-4d93-ba42-f3a4c75dfb0e" providerId="ADAL" clId="{B8F321E6-F829-499A-849B-97E6585F6F80}" dt="2022-06-14T04:01:30.795" v="19912" actId="478"/>
          <ac:spMkLst>
            <pc:docMk/>
            <pc:sldMk cId="1363657815" sldId="317"/>
            <ac:spMk id="164" creationId="{A1100CF7-231F-47EE-5074-98E0456DC233}"/>
          </ac:spMkLst>
        </pc:spChg>
        <pc:spChg chg="add del mod">
          <ac:chgData name="原口 俊樹" userId="565e9abb-7d43-4d93-ba42-f3a4c75dfb0e" providerId="ADAL" clId="{B8F321E6-F829-499A-849B-97E6585F6F80}" dt="2022-06-14T04:14:01.173" v="20446" actId="478"/>
          <ac:spMkLst>
            <pc:docMk/>
            <pc:sldMk cId="1363657815" sldId="317"/>
            <ac:spMk id="165" creationId="{AD7AA0BF-B0E4-DA57-4D58-06046663DE82}"/>
          </ac:spMkLst>
        </pc:spChg>
        <pc:spChg chg="add del mod">
          <ac:chgData name="原口 俊樹" userId="565e9abb-7d43-4d93-ba42-f3a4c75dfb0e" providerId="ADAL" clId="{B8F321E6-F829-499A-849B-97E6585F6F80}" dt="2022-06-14T04:40:51.325" v="22221" actId="478"/>
          <ac:spMkLst>
            <pc:docMk/>
            <pc:sldMk cId="1363657815" sldId="317"/>
            <ac:spMk id="168" creationId="{45975BEE-C8C7-3D5C-DFA7-0AD7F56FD690}"/>
          </ac:spMkLst>
        </pc:spChg>
        <pc:spChg chg="add del mod">
          <ac:chgData name="原口 俊樹" userId="565e9abb-7d43-4d93-ba42-f3a4c75dfb0e" providerId="ADAL" clId="{B8F321E6-F829-499A-849B-97E6585F6F80}" dt="2022-06-14T04:40:52.091" v="22223"/>
          <ac:spMkLst>
            <pc:docMk/>
            <pc:sldMk cId="1363657815" sldId="317"/>
            <ac:spMk id="178" creationId="{CB927EF4-AED1-D829-0F37-8456B8A35395}"/>
          </ac:spMkLst>
        </pc:spChg>
        <pc:spChg chg="add del mod">
          <ac:chgData name="原口 俊樹" userId="565e9abb-7d43-4d93-ba42-f3a4c75dfb0e" providerId="ADAL" clId="{B8F321E6-F829-499A-849B-97E6585F6F80}" dt="2022-06-14T04:40:52.091" v="22223"/>
          <ac:spMkLst>
            <pc:docMk/>
            <pc:sldMk cId="1363657815" sldId="317"/>
            <ac:spMk id="179" creationId="{AFEB66F6-2D1F-DD67-ECE4-3F64228CCBA2}"/>
          </ac:spMkLst>
        </pc:spChg>
        <pc:spChg chg="add del mod">
          <ac:chgData name="原口 俊樹" userId="565e9abb-7d43-4d93-ba42-f3a4c75dfb0e" providerId="ADAL" clId="{B8F321E6-F829-499A-849B-97E6585F6F80}" dt="2022-06-14T04:40:52.091" v="22223"/>
          <ac:spMkLst>
            <pc:docMk/>
            <pc:sldMk cId="1363657815" sldId="317"/>
            <ac:spMk id="180" creationId="{081110C5-0A7F-A880-5431-3D1292A4F3C3}"/>
          </ac:spMkLst>
        </pc:spChg>
        <pc:spChg chg="add del mod">
          <ac:chgData name="原口 俊樹" userId="565e9abb-7d43-4d93-ba42-f3a4c75dfb0e" providerId="ADAL" clId="{B8F321E6-F829-499A-849B-97E6585F6F80}" dt="2022-06-14T04:40:52.091" v="22223"/>
          <ac:spMkLst>
            <pc:docMk/>
            <pc:sldMk cId="1363657815" sldId="317"/>
            <ac:spMk id="183" creationId="{9E58DB4F-D3B1-F0B4-03F1-C635D41E49D8}"/>
          </ac:spMkLst>
        </pc:spChg>
        <pc:spChg chg="add del mod">
          <ac:chgData name="原口 俊樹" userId="565e9abb-7d43-4d93-ba42-f3a4c75dfb0e" providerId="ADAL" clId="{B8F321E6-F829-499A-849B-97E6585F6F80}" dt="2022-06-14T04:40:52.091" v="22223"/>
          <ac:spMkLst>
            <pc:docMk/>
            <pc:sldMk cId="1363657815" sldId="317"/>
            <ac:spMk id="184" creationId="{3E343489-50DC-B757-6AAA-B5C0415DF6BA}"/>
          </ac:spMkLst>
        </pc:spChg>
        <pc:spChg chg="add del mod">
          <ac:chgData name="原口 俊樹" userId="565e9abb-7d43-4d93-ba42-f3a4c75dfb0e" providerId="ADAL" clId="{B8F321E6-F829-499A-849B-97E6585F6F80}" dt="2022-06-14T04:40:52.091" v="22223"/>
          <ac:spMkLst>
            <pc:docMk/>
            <pc:sldMk cId="1363657815" sldId="317"/>
            <ac:spMk id="202" creationId="{3588BE0A-55E5-152D-3DA2-B59857D5146C}"/>
          </ac:spMkLst>
        </pc:spChg>
        <pc:spChg chg="add del mod">
          <ac:chgData name="原口 俊樹" userId="565e9abb-7d43-4d93-ba42-f3a4c75dfb0e" providerId="ADAL" clId="{B8F321E6-F829-499A-849B-97E6585F6F80}" dt="2022-06-14T04:40:52.091" v="22223"/>
          <ac:spMkLst>
            <pc:docMk/>
            <pc:sldMk cId="1363657815" sldId="317"/>
            <ac:spMk id="239" creationId="{5DCA56F1-9479-13FC-10C0-A52C5C39E1FD}"/>
          </ac:spMkLst>
        </pc:spChg>
        <pc:spChg chg="add del mod">
          <ac:chgData name="原口 俊樹" userId="565e9abb-7d43-4d93-ba42-f3a4c75dfb0e" providerId="ADAL" clId="{B8F321E6-F829-499A-849B-97E6585F6F80}" dt="2022-06-14T04:40:52.091" v="22223"/>
          <ac:spMkLst>
            <pc:docMk/>
            <pc:sldMk cId="1363657815" sldId="317"/>
            <ac:spMk id="240" creationId="{8234AD15-5E99-553D-0A30-524E724630C1}"/>
          </ac:spMkLst>
        </pc:spChg>
        <pc:spChg chg="add del mod">
          <ac:chgData name="原口 俊樹" userId="565e9abb-7d43-4d93-ba42-f3a4c75dfb0e" providerId="ADAL" clId="{B8F321E6-F829-499A-849B-97E6585F6F80}" dt="2022-06-14T04:40:52.091" v="22223"/>
          <ac:spMkLst>
            <pc:docMk/>
            <pc:sldMk cId="1363657815" sldId="317"/>
            <ac:spMk id="241" creationId="{14B51378-450C-72DD-B96F-F2A5BAB2933D}"/>
          </ac:spMkLst>
        </pc:spChg>
        <pc:spChg chg="add del mod">
          <ac:chgData name="原口 俊樹" userId="565e9abb-7d43-4d93-ba42-f3a4c75dfb0e" providerId="ADAL" clId="{B8F321E6-F829-499A-849B-97E6585F6F80}" dt="2022-06-14T04:40:52.091" v="22223"/>
          <ac:spMkLst>
            <pc:docMk/>
            <pc:sldMk cId="1363657815" sldId="317"/>
            <ac:spMk id="242" creationId="{070F8E54-D3ED-2D27-B3ED-0081D9E9EC5A}"/>
          </ac:spMkLst>
        </pc:spChg>
        <pc:spChg chg="add del mod">
          <ac:chgData name="原口 俊樹" userId="565e9abb-7d43-4d93-ba42-f3a4c75dfb0e" providerId="ADAL" clId="{B8F321E6-F829-499A-849B-97E6585F6F80}" dt="2022-06-14T04:40:52.091" v="22223"/>
          <ac:spMkLst>
            <pc:docMk/>
            <pc:sldMk cId="1363657815" sldId="317"/>
            <ac:spMk id="244" creationId="{2EDEAF7B-93D0-4546-EE9E-04654DF0CA28}"/>
          </ac:spMkLst>
        </pc:spChg>
        <pc:spChg chg="add del mod">
          <ac:chgData name="原口 俊樹" userId="565e9abb-7d43-4d93-ba42-f3a4c75dfb0e" providerId="ADAL" clId="{B8F321E6-F829-499A-849B-97E6585F6F80}" dt="2022-06-14T04:40:52.091" v="22223"/>
          <ac:spMkLst>
            <pc:docMk/>
            <pc:sldMk cId="1363657815" sldId="317"/>
            <ac:spMk id="246" creationId="{4696172F-373A-1956-EC81-ED80DC3DA3D4}"/>
          </ac:spMkLst>
        </pc:spChg>
        <pc:spChg chg="add mod">
          <ac:chgData name="原口 俊樹" userId="565e9abb-7d43-4d93-ba42-f3a4c75dfb0e" providerId="ADAL" clId="{B8F321E6-F829-499A-849B-97E6585F6F80}" dt="2022-06-14T04:41:19.335" v="22228" actId="1076"/>
          <ac:spMkLst>
            <pc:docMk/>
            <pc:sldMk cId="1363657815" sldId="317"/>
            <ac:spMk id="251" creationId="{1C6796D1-7AFE-B2BE-CC29-B60EC5067A27}"/>
          </ac:spMkLst>
        </pc:spChg>
        <pc:spChg chg="del">
          <ac:chgData name="原口 俊樹" userId="565e9abb-7d43-4d93-ba42-f3a4c75dfb0e" providerId="ADAL" clId="{B8F321E6-F829-499A-849B-97E6585F6F80}" dt="2022-06-14T02:33:43.605" v="19644" actId="478"/>
          <ac:spMkLst>
            <pc:docMk/>
            <pc:sldMk cId="1363657815" sldId="317"/>
            <ac:spMk id="293" creationId="{AACEEFA3-C5FD-B244-A20F-F103CD589B86}"/>
          </ac:spMkLst>
        </pc:spChg>
        <pc:spChg chg="add mod">
          <ac:chgData name="原口 俊樹" userId="565e9abb-7d43-4d93-ba42-f3a4c75dfb0e" providerId="ADAL" clId="{B8F321E6-F829-499A-849B-97E6585F6F80}" dt="2022-06-14T04:41:19.335" v="22228" actId="1076"/>
          <ac:spMkLst>
            <pc:docMk/>
            <pc:sldMk cId="1363657815" sldId="317"/>
            <ac:spMk id="294" creationId="{C4B74815-94AC-A196-C969-8136CECA1713}"/>
          </ac:spMkLst>
        </pc:spChg>
        <pc:spChg chg="add mod">
          <ac:chgData name="原口 俊樹" userId="565e9abb-7d43-4d93-ba42-f3a4c75dfb0e" providerId="ADAL" clId="{B8F321E6-F829-499A-849B-97E6585F6F80}" dt="2022-06-14T04:41:19.335" v="22228" actId="1076"/>
          <ac:spMkLst>
            <pc:docMk/>
            <pc:sldMk cId="1363657815" sldId="317"/>
            <ac:spMk id="295" creationId="{60428F60-DC0F-08AE-81C1-020A7799F9A8}"/>
          </ac:spMkLst>
        </pc:spChg>
        <pc:spChg chg="add mod">
          <ac:chgData name="原口 俊樹" userId="565e9abb-7d43-4d93-ba42-f3a4c75dfb0e" providerId="ADAL" clId="{B8F321E6-F829-499A-849B-97E6585F6F80}" dt="2022-06-14T04:41:19.335" v="22228" actId="1076"/>
          <ac:spMkLst>
            <pc:docMk/>
            <pc:sldMk cId="1363657815" sldId="317"/>
            <ac:spMk id="298" creationId="{6616D8AC-1054-CCB3-D8DB-7A6777910F8F}"/>
          </ac:spMkLst>
        </pc:spChg>
        <pc:spChg chg="add mod">
          <ac:chgData name="原口 俊樹" userId="565e9abb-7d43-4d93-ba42-f3a4c75dfb0e" providerId="ADAL" clId="{B8F321E6-F829-499A-849B-97E6585F6F80}" dt="2022-06-14T04:52:09.490" v="23032" actId="1076"/>
          <ac:spMkLst>
            <pc:docMk/>
            <pc:sldMk cId="1363657815" sldId="317"/>
            <ac:spMk id="299" creationId="{B33FC129-685F-0105-DEE3-D426C6A93C38}"/>
          </ac:spMkLst>
        </pc:spChg>
        <pc:spChg chg="add mod">
          <ac:chgData name="原口 俊樹" userId="565e9abb-7d43-4d93-ba42-f3a4c75dfb0e" providerId="ADAL" clId="{B8F321E6-F829-499A-849B-97E6585F6F80}" dt="2022-06-14T04:41:19.335" v="22228" actId="1076"/>
          <ac:spMkLst>
            <pc:docMk/>
            <pc:sldMk cId="1363657815" sldId="317"/>
            <ac:spMk id="301" creationId="{084ADA1B-C6CC-E4B8-B801-AE5BBC61977A}"/>
          </ac:spMkLst>
        </pc:spChg>
        <pc:spChg chg="add mod">
          <ac:chgData name="原口 俊樹" userId="565e9abb-7d43-4d93-ba42-f3a4c75dfb0e" providerId="ADAL" clId="{B8F321E6-F829-499A-849B-97E6585F6F80}" dt="2022-06-14T04:42:07.271" v="22249" actId="1076"/>
          <ac:spMkLst>
            <pc:docMk/>
            <pc:sldMk cId="1363657815" sldId="317"/>
            <ac:spMk id="302" creationId="{F4FF4919-14CB-8EE0-E906-B8ADC4D97C29}"/>
          </ac:spMkLst>
        </pc:spChg>
        <pc:spChg chg="add mod">
          <ac:chgData name="原口 俊樹" userId="565e9abb-7d43-4d93-ba42-f3a4c75dfb0e" providerId="ADAL" clId="{B8F321E6-F829-499A-849B-97E6585F6F80}" dt="2022-06-14T04:42:04.969" v="22248" actId="1076"/>
          <ac:spMkLst>
            <pc:docMk/>
            <pc:sldMk cId="1363657815" sldId="317"/>
            <ac:spMk id="303" creationId="{F0654DEF-FF77-36CF-401C-DB41880D1632}"/>
          </ac:spMkLst>
        </pc:spChg>
        <pc:spChg chg="add mod">
          <ac:chgData name="原口 俊樹" userId="565e9abb-7d43-4d93-ba42-f3a4c75dfb0e" providerId="ADAL" clId="{B8F321E6-F829-499A-849B-97E6585F6F80}" dt="2022-06-14T04:41:19.335" v="22228" actId="1076"/>
          <ac:spMkLst>
            <pc:docMk/>
            <pc:sldMk cId="1363657815" sldId="317"/>
            <ac:spMk id="304" creationId="{AB283C29-17DB-31A5-ADAE-4AA64A5E9C57}"/>
          </ac:spMkLst>
        </pc:spChg>
        <pc:spChg chg="add mod">
          <ac:chgData name="原口 俊樹" userId="565e9abb-7d43-4d93-ba42-f3a4c75dfb0e" providerId="ADAL" clId="{B8F321E6-F829-499A-849B-97E6585F6F80}" dt="2022-06-14T04:41:19.335" v="22228" actId="1076"/>
          <ac:spMkLst>
            <pc:docMk/>
            <pc:sldMk cId="1363657815" sldId="317"/>
            <ac:spMk id="305" creationId="{AA8EA908-EAF9-8606-1E78-D6DA740DA44B}"/>
          </ac:spMkLst>
        </pc:spChg>
        <pc:spChg chg="add mod">
          <ac:chgData name="原口 俊樹" userId="565e9abb-7d43-4d93-ba42-f3a4c75dfb0e" providerId="ADAL" clId="{B8F321E6-F829-499A-849B-97E6585F6F80}" dt="2022-06-14T04:41:19.335" v="22228" actId="1076"/>
          <ac:spMkLst>
            <pc:docMk/>
            <pc:sldMk cId="1363657815" sldId="317"/>
            <ac:spMk id="307" creationId="{2003D0D6-4F93-6DE7-2977-080A60EFBE4F}"/>
          </ac:spMkLst>
        </pc:spChg>
        <pc:spChg chg="add del mod">
          <ac:chgData name="原口 俊樹" userId="565e9abb-7d43-4d93-ba42-f3a4c75dfb0e" providerId="ADAL" clId="{B8F321E6-F829-499A-849B-97E6585F6F80}" dt="2022-06-14T04:52:01.496" v="23030" actId="478"/>
          <ac:spMkLst>
            <pc:docMk/>
            <pc:sldMk cId="1363657815" sldId="317"/>
            <ac:spMk id="309" creationId="{3B8D2D6C-2ED5-DF7A-082F-0C0BBC5FACDE}"/>
          </ac:spMkLst>
        </pc:spChg>
        <pc:spChg chg="add mod">
          <ac:chgData name="原口 俊樹" userId="565e9abb-7d43-4d93-ba42-f3a4c75dfb0e" providerId="ADAL" clId="{B8F321E6-F829-499A-849B-97E6585F6F80}" dt="2022-06-14T04:48:51.339" v="22863"/>
          <ac:spMkLst>
            <pc:docMk/>
            <pc:sldMk cId="1363657815" sldId="317"/>
            <ac:spMk id="310" creationId="{701C2CBB-975E-A87E-B32C-BDE18F700952}"/>
          </ac:spMkLst>
        </pc:spChg>
        <pc:grpChg chg="del">
          <ac:chgData name="原口 俊樹" userId="565e9abb-7d43-4d93-ba42-f3a4c75dfb0e" providerId="ADAL" clId="{B8F321E6-F829-499A-849B-97E6585F6F80}" dt="2022-06-14T02:33:43.605" v="19644" actId="478"/>
          <ac:grpSpMkLst>
            <pc:docMk/>
            <pc:sldMk cId="1363657815" sldId="317"/>
            <ac:grpSpMk id="7" creationId="{8E6234E6-75B5-F6EB-598A-B344B61B72B5}"/>
          </ac:grpSpMkLst>
        </pc:grpChg>
        <pc:grpChg chg="del">
          <ac:chgData name="原口 俊樹" userId="565e9abb-7d43-4d93-ba42-f3a4c75dfb0e" providerId="ADAL" clId="{B8F321E6-F829-499A-849B-97E6585F6F80}" dt="2022-06-14T02:33:43.605" v="19644" actId="478"/>
          <ac:grpSpMkLst>
            <pc:docMk/>
            <pc:sldMk cId="1363657815" sldId="317"/>
            <ac:grpSpMk id="8" creationId="{E2881936-2698-AD97-63C6-F06E24E7BDAF}"/>
          </ac:grpSpMkLst>
        </pc:grpChg>
        <pc:grpChg chg="del">
          <ac:chgData name="原口 俊樹" userId="565e9abb-7d43-4d93-ba42-f3a4c75dfb0e" providerId="ADAL" clId="{B8F321E6-F829-499A-849B-97E6585F6F80}" dt="2022-06-14T02:33:43.605" v="19644" actId="478"/>
          <ac:grpSpMkLst>
            <pc:docMk/>
            <pc:sldMk cId="1363657815" sldId="317"/>
            <ac:grpSpMk id="14" creationId="{9B152A6D-AD90-D7C3-7015-594499B22545}"/>
          </ac:grpSpMkLst>
        </pc:grpChg>
        <pc:grpChg chg="del">
          <ac:chgData name="原口 俊樹" userId="565e9abb-7d43-4d93-ba42-f3a4c75dfb0e" providerId="ADAL" clId="{B8F321E6-F829-499A-849B-97E6585F6F80}" dt="2022-06-14T02:33:43.605" v="19644" actId="478"/>
          <ac:grpSpMkLst>
            <pc:docMk/>
            <pc:sldMk cId="1363657815" sldId="317"/>
            <ac:grpSpMk id="17" creationId="{451BDE3A-F0D6-1924-0E27-1F6AE3114193}"/>
          </ac:grpSpMkLst>
        </pc:grpChg>
        <pc:grpChg chg="add del mod">
          <ac:chgData name="原口 俊樹" userId="565e9abb-7d43-4d93-ba42-f3a4c75dfb0e" providerId="ADAL" clId="{B8F321E6-F829-499A-849B-97E6585F6F80}" dt="2022-06-14T04:40:51.325" v="22221" actId="478"/>
          <ac:grpSpMkLst>
            <pc:docMk/>
            <pc:sldMk cId="1363657815" sldId="317"/>
            <ac:grpSpMk id="140" creationId="{83933FD4-A2E2-B68C-6A88-876075C07BB1}"/>
          </ac:grpSpMkLst>
        </pc:grpChg>
        <pc:grpChg chg="del">
          <ac:chgData name="原口 俊樹" userId="565e9abb-7d43-4d93-ba42-f3a4c75dfb0e" providerId="ADAL" clId="{B8F321E6-F829-499A-849B-97E6585F6F80}" dt="2022-06-14T02:33:43.605" v="19644" actId="478"/>
          <ac:grpSpMkLst>
            <pc:docMk/>
            <pc:sldMk cId="1363657815" sldId="317"/>
            <ac:grpSpMk id="253" creationId="{6202D5D7-F74D-8904-C67D-20FABCBB60F6}"/>
          </ac:grpSpMkLst>
        </pc:grpChg>
        <pc:graphicFrameChg chg="add del mod">
          <ac:chgData name="原口 俊樹" userId="565e9abb-7d43-4d93-ba42-f3a4c75dfb0e" providerId="ADAL" clId="{B8F321E6-F829-499A-849B-97E6585F6F80}" dt="2022-06-14T04:40:52.091" v="22223"/>
          <ac:graphicFrameMkLst>
            <pc:docMk/>
            <pc:sldMk cId="1363657815" sldId="317"/>
            <ac:graphicFrameMk id="176" creationId="{B962C92B-91A7-E60E-F9CD-BC83F8EA1A4C}"/>
          </ac:graphicFrameMkLst>
        </pc:graphicFrameChg>
        <pc:graphicFrameChg chg="add del mod">
          <ac:chgData name="原口 俊樹" userId="565e9abb-7d43-4d93-ba42-f3a4c75dfb0e" providerId="ADAL" clId="{B8F321E6-F829-499A-849B-97E6585F6F80}" dt="2022-06-14T04:40:52.091" v="22223"/>
          <ac:graphicFrameMkLst>
            <pc:docMk/>
            <pc:sldMk cId="1363657815" sldId="317"/>
            <ac:graphicFrameMk id="177" creationId="{ABA9D956-45C0-E33E-1A40-296BE09302C6}"/>
          </ac:graphicFrameMkLst>
        </pc:graphicFrameChg>
        <pc:graphicFrameChg chg="add del mod">
          <ac:chgData name="原口 俊樹" userId="565e9abb-7d43-4d93-ba42-f3a4c75dfb0e" providerId="ADAL" clId="{B8F321E6-F829-499A-849B-97E6585F6F80}" dt="2022-06-14T04:40:52.091" v="22223"/>
          <ac:graphicFrameMkLst>
            <pc:docMk/>
            <pc:sldMk cId="1363657815" sldId="317"/>
            <ac:graphicFrameMk id="181" creationId="{0B060320-C75A-E7A0-C0E7-96B19AB6B549}"/>
          </ac:graphicFrameMkLst>
        </pc:graphicFrameChg>
        <pc:graphicFrameChg chg="add mod">
          <ac:chgData name="原口 俊樹" userId="565e9abb-7d43-4d93-ba42-f3a4c75dfb0e" providerId="ADAL" clId="{B8F321E6-F829-499A-849B-97E6585F6F80}" dt="2022-06-14T04:41:19.335" v="22228" actId="1076"/>
          <ac:graphicFrameMkLst>
            <pc:docMk/>
            <pc:sldMk cId="1363657815" sldId="317"/>
            <ac:graphicFrameMk id="249" creationId="{F1952C28-0285-F981-2308-9047B3E516EC}"/>
          </ac:graphicFrameMkLst>
        </pc:graphicFrameChg>
        <pc:graphicFrameChg chg="add mod">
          <ac:chgData name="原口 俊樹" userId="565e9abb-7d43-4d93-ba42-f3a4c75dfb0e" providerId="ADAL" clId="{B8F321E6-F829-499A-849B-97E6585F6F80}" dt="2022-06-14T04:41:19.335" v="22228" actId="1076"/>
          <ac:graphicFrameMkLst>
            <pc:docMk/>
            <pc:sldMk cId="1363657815" sldId="317"/>
            <ac:graphicFrameMk id="250" creationId="{1B541E93-C639-9CBF-A179-7194EA048076}"/>
          </ac:graphicFrameMkLst>
        </pc:graphicFrameChg>
        <pc:graphicFrameChg chg="add mod">
          <ac:chgData name="原口 俊樹" userId="565e9abb-7d43-4d93-ba42-f3a4c75dfb0e" providerId="ADAL" clId="{B8F321E6-F829-499A-849B-97E6585F6F80}" dt="2022-06-14T04:41:19.335" v="22228" actId="1076"/>
          <ac:graphicFrameMkLst>
            <pc:docMk/>
            <pc:sldMk cId="1363657815" sldId="317"/>
            <ac:graphicFrameMk id="296" creationId="{5E9B1CDF-D137-00F5-634A-2E03616C618C}"/>
          </ac:graphicFrameMkLst>
        </pc:graphicFrameChg>
        <pc:picChg chg="del">
          <ac:chgData name="原口 俊樹" userId="565e9abb-7d43-4d93-ba42-f3a4c75dfb0e" providerId="ADAL" clId="{B8F321E6-F829-499A-849B-97E6585F6F80}" dt="2022-06-14T02:33:43.605" v="19644" actId="478"/>
          <ac:picMkLst>
            <pc:docMk/>
            <pc:sldMk cId="1363657815" sldId="317"/>
            <ac:picMk id="5" creationId="{FEC337FE-2E94-E2C0-AFDF-8678BD1E20BE}"/>
          </ac:picMkLst>
        </pc:picChg>
        <pc:picChg chg="add del mod">
          <ac:chgData name="原口 俊樹" userId="565e9abb-7d43-4d93-ba42-f3a4c75dfb0e" providerId="ADAL" clId="{B8F321E6-F829-499A-849B-97E6585F6F80}" dt="2022-06-14T04:12:44.989" v="20360" actId="478"/>
          <ac:picMkLst>
            <pc:docMk/>
            <pc:sldMk cId="1363657815" sldId="317"/>
            <ac:picMk id="6" creationId="{638C80D6-6042-BC59-4990-6874AE6A4F5C}"/>
          </ac:picMkLst>
        </pc:picChg>
        <pc:picChg chg="add del mod modCrop">
          <ac:chgData name="原口 俊樹" userId="565e9abb-7d43-4d93-ba42-f3a4c75dfb0e" providerId="ADAL" clId="{B8F321E6-F829-499A-849B-97E6585F6F80}" dt="2022-06-14T04:12:42.570" v="20357" actId="478"/>
          <ac:picMkLst>
            <pc:docMk/>
            <pc:sldMk cId="1363657815" sldId="317"/>
            <ac:picMk id="132" creationId="{0B8BC7F1-1E88-8167-B5B9-7845B50BAC36}"/>
          </ac:picMkLst>
        </pc:picChg>
        <pc:picChg chg="del">
          <ac:chgData name="原口 俊樹" userId="565e9abb-7d43-4d93-ba42-f3a4c75dfb0e" providerId="ADAL" clId="{B8F321E6-F829-499A-849B-97E6585F6F80}" dt="2022-06-14T02:33:43.605" v="19644" actId="478"/>
          <ac:picMkLst>
            <pc:docMk/>
            <pc:sldMk cId="1363657815" sldId="317"/>
            <ac:picMk id="133" creationId="{0DF43BEA-1FE4-B7B8-BF97-86A7304D89B4}"/>
          </ac:picMkLst>
        </pc:picChg>
        <pc:picChg chg="del">
          <ac:chgData name="原口 俊樹" userId="565e9abb-7d43-4d93-ba42-f3a4c75dfb0e" providerId="ADAL" clId="{B8F321E6-F829-499A-849B-97E6585F6F80}" dt="2022-06-14T02:33:43.605" v="19644" actId="478"/>
          <ac:picMkLst>
            <pc:docMk/>
            <pc:sldMk cId="1363657815" sldId="317"/>
            <ac:picMk id="134" creationId="{665D2AF3-B832-7B6A-F23B-22F93FB56A0A}"/>
          </ac:picMkLst>
        </pc:picChg>
        <pc:picChg chg="add del mod modCrop">
          <ac:chgData name="原口 俊樹" userId="565e9abb-7d43-4d93-ba42-f3a4c75dfb0e" providerId="ADAL" clId="{B8F321E6-F829-499A-849B-97E6585F6F80}" dt="2022-06-14T04:12:42.570" v="20357" actId="478"/>
          <ac:picMkLst>
            <pc:docMk/>
            <pc:sldMk cId="1363657815" sldId="317"/>
            <ac:picMk id="135" creationId="{AA4B69BD-304E-80FC-9384-799DED602639}"/>
          </ac:picMkLst>
        </pc:picChg>
        <pc:picChg chg="add del mod modCrop">
          <ac:chgData name="原口 俊樹" userId="565e9abb-7d43-4d93-ba42-f3a4c75dfb0e" providerId="ADAL" clId="{B8F321E6-F829-499A-849B-97E6585F6F80}" dt="2022-06-14T04:12:42.570" v="20357" actId="478"/>
          <ac:picMkLst>
            <pc:docMk/>
            <pc:sldMk cId="1363657815" sldId="317"/>
            <ac:picMk id="137" creationId="{69D08229-7405-CBC1-5A91-BA2D3361539F}"/>
          </ac:picMkLst>
        </pc:picChg>
        <pc:picChg chg="add del mod modCrop">
          <ac:chgData name="原口 俊樹" userId="565e9abb-7d43-4d93-ba42-f3a4c75dfb0e" providerId="ADAL" clId="{B8F321E6-F829-499A-849B-97E6585F6F80}" dt="2022-06-14T04:12:42.570" v="20357" actId="478"/>
          <ac:picMkLst>
            <pc:docMk/>
            <pc:sldMk cId="1363657815" sldId="317"/>
            <ac:picMk id="139" creationId="{296A7833-B632-FB8C-1EFE-2693D8269601}"/>
          </ac:picMkLst>
        </pc:picChg>
        <pc:picChg chg="mod">
          <ac:chgData name="原口 俊樹" userId="565e9abb-7d43-4d93-ba42-f3a4c75dfb0e" providerId="ADAL" clId="{B8F321E6-F829-499A-849B-97E6585F6F80}" dt="2022-06-14T03:51:52.777" v="19760"/>
          <ac:picMkLst>
            <pc:docMk/>
            <pc:sldMk cId="1363657815" sldId="317"/>
            <ac:picMk id="141" creationId="{63A34E72-7560-7220-D713-5B8864F700D9}"/>
          </ac:picMkLst>
        </pc:picChg>
        <pc:picChg chg="add del mod">
          <ac:chgData name="原口 俊樹" userId="565e9abb-7d43-4d93-ba42-f3a4c75dfb0e" providerId="ADAL" clId="{B8F321E6-F829-499A-849B-97E6585F6F80}" dt="2022-06-14T04:40:51.325" v="22221" actId="478"/>
          <ac:picMkLst>
            <pc:docMk/>
            <pc:sldMk cId="1363657815" sldId="317"/>
            <ac:picMk id="166" creationId="{33CD1F69-2503-ECB9-C33C-5239D841789B}"/>
          </ac:picMkLst>
        </pc:picChg>
        <pc:picChg chg="add del mod">
          <ac:chgData name="原口 俊樹" userId="565e9abb-7d43-4d93-ba42-f3a4c75dfb0e" providerId="ADAL" clId="{B8F321E6-F829-499A-849B-97E6585F6F80}" dt="2022-06-14T04:40:51.325" v="22221" actId="478"/>
          <ac:picMkLst>
            <pc:docMk/>
            <pc:sldMk cId="1363657815" sldId="317"/>
            <ac:picMk id="167" creationId="{0735CBE5-1DD5-89CB-23A9-70901B066DCD}"/>
          </ac:picMkLst>
        </pc:picChg>
        <pc:picChg chg="add del mod">
          <ac:chgData name="原口 俊樹" userId="565e9abb-7d43-4d93-ba42-f3a4c75dfb0e" providerId="ADAL" clId="{B8F321E6-F829-499A-849B-97E6585F6F80}" dt="2022-06-14T04:40:51.325" v="22221" actId="478"/>
          <ac:picMkLst>
            <pc:docMk/>
            <pc:sldMk cId="1363657815" sldId="317"/>
            <ac:picMk id="170" creationId="{9D98E9BA-E60A-0128-C3C5-B5D8E0C34448}"/>
          </ac:picMkLst>
        </pc:picChg>
        <pc:picChg chg="add del mod">
          <ac:chgData name="原口 俊樹" userId="565e9abb-7d43-4d93-ba42-f3a4c75dfb0e" providerId="ADAL" clId="{B8F321E6-F829-499A-849B-97E6585F6F80}" dt="2022-06-14T04:40:51.325" v="22221" actId="478"/>
          <ac:picMkLst>
            <pc:docMk/>
            <pc:sldMk cId="1363657815" sldId="317"/>
            <ac:picMk id="171" creationId="{1509154A-4C92-9510-8D33-7B12509B8BF9}"/>
          </ac:picMkLst>
        </pc:picChg>
        <pc:picChg chg="add del mod">
          <ac:chgData name="原口 俊樹" userId="565e9abb-7d43-4d93-ba42-f3a4c75dfb0e" providerId="ADAL" clId="{B8F321E6-F829-499A-849B-97E6585F6F80}" dt="2022-06-14T04:40:51.325" v="22221" actId="478"/>
          <ac:picMkLst>
            <pc:docMk/>
            <pc:sldMk cId="1363657815" sldId="317"/>
            <ac:picMk id="172" creationId="{60AC59F5-6DEC-8250-DA3E-B671EEB1ACAC}"/>
          </ac:picMkLst>
        </pc:picChg>
        <pc:picChg chg="add del mod">
          <ac:chgData name="原口 俊樹" userId="565e9abb-7d43-4d93-ba42-f3a4c75dfb0e" providerId="ADAL" clId="{B8F321E6-F829-499A-849B-97E6585F6F80}" dt="2022-06-14T04:40:51.325" v="22221" actId="478"/>
          <ac:picMkLst>
            <pc:docMk/>
            <pc:sldMk cId="1363657815" sldId="317"/>
            <ac:picMk id="173" creationId="{F7B6F188-2A24-B6E6-B46E-D2BE69DC4729}"/>
          </ac:picMkLst>
        </pc:picChg>
        <pc:picChg chg="add del mod">
          <ac:chgData name="原口 俊樹" userId="565e9abb-7d43-4d93-ba42-f3a4c75dfb0e" providerId="ADAL" clId="{B8F321E6-F829-499A-849B-97E6585F6F80}" dt="2022-06-14T04:40:52.091" v="22223"/>
          <ac:picMkLst>
            <pc:docMk/>
            <pc:sldMk cId="1363657815" sldId="317"/>
            <ac:picMk id="174" creationId="{B10F9E67-BDD0-D4BD-AB4F-F1DCA9C834AA}"/>
          </ac:picMkLst>
        </pc:picChg>
        <pc:picChg chg="add del mod">
          <ac:chgData name="原口 俊樹" userId="565e9abb-7d43-4d93-ba42-f3a4c75dfb0e" providerId="ADAL" clId="{B8F321E6-F829-499A-849B-97E6585F6F80}" dt="2022-06-14T04:40:52.091" v="22223"/>
          <ac:picMkLst>
            <pc:docMk/>
            <pc:sldMk cId="1363657815" sldId="317"/>
            <ac:picMk id="243" creationId="{CE949B97-7433-C6F6-52A7-CA83B8F45854}"/>
          </ac:picMkLst>
        </pc:picChg>
        <pc:picChg chg="add mod">
          <ac:chgData name="原口 俊樹" userId="565e9abb-7d43-4d93-ba42-f3a4c75dfb0e" providerId="ADAL" clId="{B8F321E6-F829-499A-849B-97E6585F6F80}" dt="2022-06-14T04:41:19.335" v="22228" actId="1076"/>
          <ac:picMkLst>
            <pc:docMk/>
            <pc:sldMk cId="1363657815" sldId="317"/>
            <ac:picMk id="247" creationId="{527EE492-B58F-08AB-EFF3-B43803F05469}"/>
          </ac:picMkLst>
        </pc:picChg>
        <pc:picChg chg="add mod">
          <ac:chgData name="原口 俊樹" userId="565e9abb-7d43-4d93-ba42-f3a4c75dfb0e" providerId="ADAL" clId="{B8F321E6-F829-499A-849B-97E6585F6F80}" dt="2022-06-14T04:41:19.335" v="22228" actId="1076"/>
          <ac:picMkLst>
            <pc:docMk/>
            <pc:sldMk cId="1363657815" sldId="317"/>
            <ac:picMk id="306" creationId="{EE7D9B9B-EFCA-AA9A-7520-4D4848DEAF8D}"/>
          </ac:picMkLst>
        </pc:picChg>
        <pc:picChg chg="add del mod">
          <ac:chgData name="原口 俊樹" userId="565e9abb-7d43-4d93-ba42-f3a4c75dfb0e" providerId="ADAL" clId="{B8F321E6-F829-499A-849B-97E6585F6F80}" dt="2022-06-14T04:13:58.206" v="20444" actId="478"/>
          <ac:picMkLst>
            <pc:docMk/>
            <pc:sldMk cId="1363657815" sldId="317"/>
            <ac:picMk id="2050" creationId="{4BA39869-0531-C3BA-7366-E71DB0D3EED0}"/>
          </ac:picMkLst>
        </pc:picChg>
        <pc:picChg chg="add del mod">
          <ac:chgData name="原口 俊樹" userId="565e9abb-7d43-4d93-ba42-f3a4c75dfb0e" providerId="ADAL" clId="{B8F321E6-F829-499A-849B-97E6585F6F80}" dt="2022-06-14T04:40:53.289" v="22224" actId="478"/>
          <ac:picMkLst>
            <pc:docMk/>
            <pc:sldMk cId="1363657815" sldId="317"/>
            <ac:picMk id="2052" creationId="{505C8F62-4486-A554-B2E2-690CC1609F55}"/>
          </ac:picMkLst>
        </pc:picChg>
        <pc:cxnChg chg="add del mod">
          <ac:chgData name="原口 俊樹" userId="565e9abb-7d43-4d93-ba42-f3a4c75dfb0e" providerId="ADAL" clId="{B8F321E6-F829-499A-849B-97E6585F6F80}" dt="2022-06-14T04:40:52.091" v="22223"/>
          <ac:cxnSpMkLst>
            <pc:docMk/>
            <pc:sldMk cId="1363657815" sldId="317"/>
            <ac:cxnSpMk id="175" creationId="{2BD155AD-BA42-EAC3-9F6E-7DD2BCA3C8DF}"/>
          </ac:cxnSpMkLst>
        </pc:cxnChg>
        <pc:cxnChg chg="add del mod">
          <ac:chgData name="原口 俊樹" userId="565e9abb-7d43-4d93-ba42-f3a4c75dfb0e" providerId="ADAL" clId="{B8F321E6-F829-499A-849B-97E6585F6F80}" dt="2022-06-14T04:40:52.091" v="22223"/>
          <ac:cxnSpMkLst>
            <pc:docMk/>
            <pc:sldMk cId="1363657815" sldId="317"/>
            <ac:cxnSpMk id="182" creationId="{2421DC75-9E06-316C-7AE7-C43D892E25A3}"/>
          </ac:cxnSpMkLst>
        </pc:cxnChg>
        <pc:cxnChg chg="add del mod">
          <ac:chgData name="原口 俊樹" userId="565e9abb-7d43-4d93-ba42-f3a4c75dfb0e" providerId="ADAL" clId="{B8F321E6-F829-499A-849B-97E6585F6F80}" dt="2022-06-14T04:40:52.091" v="22223"/>
          <ac:cxnSpMkLst>
            <pc:docMk/>
            <pc:sldMk cId="1363657815" sldId="317"/>
            <ac:cxnSpMk id="185" creationId="{9F62DD55-B904-0F48-BB6B-83C248FBF1E9}"/>
          </ac:cxnSpMkLst>
        </pc:cxnChg>
        <pc:cxnChg chg="add del mod">
          <ac:chgData name="原口 俊樹" userId="565e9abb-7d43-4d93-ba42-f3a4c75dfb0e" providerId="ADAL" clId="{B8F321E6-F829-499A-849B-97E6585F6F80}" dt="2022-06-14T04:40:52.091" v="22223"/>
          <ac:cxnSpMkLst>
            <pc:docMk/>
            <pc:sldMk cId="1363657815" sldId="317"/>
            <ac:cxnSpMk id="245" creationId="{8D5338FB-4D3B-0991-5C51-2746DA417B89}"/>
          </ac:cxnSpMkLst>
        </pc:cxnChg>
        <pc:cxnChg chg="add mod">
          <ac:chgData name="原口 俊樹" userId="565e9abb-7d43-4d93-ba42-f3a4c75dfb0e" providerId="ADAL" clId="{B8F321E6-F829-499A-849B-97E6585F6F80}" dt="2022-06-14T04:41:19.335" v="22228" actId="1076"/>
          <ac:cxnSpMkLst>
            <pc:docMk/>
            <pc:sldMk cId="1363657815" sldId="317"/>
            <ac:cxnSpMk id="248" creationId="{5B17C9D5-D2B3-7623-CC09-12A1EE0D54AA}"/>
          </ac:cxnSpMkLst>
        </pc:cxnChg>
        <pc:cxnChg chg="add mod">
          <ac:chgData name="原口 俊樹" userId="565e9abb-7d43-4d93-ba42-f3a4c75dfb0e" providerId="ADAL" clId="{B8F321E6-F829-499A-849B-97E6585F6F80}" dt="2022-06-14T04:41:19.335" v="22228" actId="1076"/>
          <ac:cxnSpMkLst>
            <pc:docMk/>
            <pc:sldMk cId="1363657815" sldId="317"/>
            <ac:cxnSpMk id="297" creationId="{1BA296E0-47E0-1908-4F60-8A4666F1D489}"/>
          </ac:cxnSpMkLst>
        </pc:cxnChg>
        <pc:cxnChg chg="add mod">
          <ac:chgData name="原口 俊樹" userId="565e9abb-7d43-4d93-ba42-f3a4c75dfb0e" providerId="ADAL" clId="{B8F321E6-F829-499A-849B-97E6585F6F80}" dt="2022-06-14T04:41:19.335" v="22228" actId="1076"/>
          <ac:cxnSpMkLst>
            <pc:docMk/>
            <pc:sldMk cId="1363657815" sldId="317"/>
            <ac:cxnSpMk id="300" creationId="{4CE7D2A0-AF7A-5347-A58A-6D64A901FD6A}"/>
          </ac:cxnSpMkLst>
        </pc:cxnChg>
        <pc:cxnChg chg="add mod">
          <ac:chgData name="原口 俊樹" userId="565e9abb-7d43-4d93-ba42-f3a4c75dfb0e" providerId="ADAL" clId="{B8F321E6-F829-499A-849B-97E6585F6F80}" dt="2022-06-14T04:41:19.335" v="22228" actId="1076"/>
          <ac:cxnSpMkLst>
            <pc:docMk/>
            <pc:sldMk cId="1363657815" sldId="317"/>
            <ac:cxnSpMk id="308" creationId="{27D1A2BB-4D36-88BE-171B-4C5B6807C6E6}"/>
          </ac:cxnSpMkLst>
        </pc:cxnChg>
      </pc:sldChg>
      <pc:sldChg chg="add del mod modShow">
        <pc:chgData name="原口 俊樹" userId="565e9abb-7d43-4d93-ba42-f3a4c75dfb0e" providerId="ADAL" clId="{B8F321E6-F829-499A-849B-97E6585F6F80}" dt="2022-06-14T08:18:24.230" v="28296" actId="2696"/>
        <pc:sldMkLst>
          <pc:docMk/>
          <pc:sldMk cId="3625152997" sldId="317"/>
        </pc:sldMkLst>
      </pc:sldChg>
      <pc:sldChg chg="add del modTransition">
        <pc:chgData name="原口 俊樹" userId="565e9abb-7d43-4d93-ba42-f3a4c75dfb0e" providerId="ADAL" clId="{B8F321E6-F829-499A-849B-97E6585F6F80}" dt="2022-07-14T06:14:57.477" v="37419" actId="47"/>
        <pc:sldMkLst>
          <pc:docMk/>
          <pc:sldMk cId="3802191884" sldId="317"/>
        </pc:sldMkLst>
      </pc:sldChg>
      <pc:sldChg chg="addSp delSp modSp add del mod ord addAnim delAnim">
        <pc:chgData name="原口 俊樹" userId="565e9abb-7d43-4d93-ba42-f3a4c75dfb0e" providerId="ADAL" clId="{B8F321E6-F829-499A-849B-97E6585F6F80}" dt="2022-06-14T05:32:19.898" v="23149" actId="47"/>
        <pc:sldMkLst>
          <pc:docMk/>
          <pc:sldMk cId="2664581982" sldId="318"/>
        </pc:sldMkLst>
        <pc:spChg chg="mod">
          <ac:chgData name="原口 俊樹" userId="565e9abb-7d43-4d93-ba42-f3a4c75dfb0e" providerId="ADAL" clId="{B8F321E6-F829-499A-849B-97E6585F6F80}" dt="2022-06-14T04:04:05.378" v="20094" actId="1076"/>
          <ac:spMkLst>
            <pc:docMk/>
            <pc:sldMk cId="2664581982" sldId="318"/>
            <ac:spMk id="4" creationId="{311EECF2-D7DA-BF61-80E7-43EBC78298CD}"/>
          </ac:spMkLst>
        </pc:spChg>
        <pc:spChg chg="del">
          <ac:chgData name="原口 俊樹" userId="565e9abb-7d43-4d93-ba42-f3a4c75dfb0e" providerId="ADAL" clId="{B8F321E6-F829-499A-849B-97E6585F6F80}" dt="2022-06-14T04:04:28.111" v="20098" actId="478"/>
          <ac:spMkLst>
            <pc:docMk/>
            <pc:sldMk cId="2664581982" sldId="318"/>
            <ac:spMk id="10" creationId="{B2082AA4-9C77-17F1-75AC-E155627169D9}"/>
          </ac:spMkLst>
        </pc:spChg>
        <pc:spChg chg="del">
          <ac:chgData name="原口 俊樹" userId="565e9abb-7d43-4d93-ba42-f3a4c75dfb0e" providerId="ADAL" clId="{B8F321E6-F829-499A-849B-97E6585F6F80}" dt="2022-06-14T04:04:30.462" v="20099" actId="478"/>
          <ac:spMkLst>
            <pc:docMk/>
            <pc:sldMk cId="2664581982" sldId="318"/>
            <ac:spMk id="18" creationId="{38F3C272-5EF5-0249-2E0C-DF1C4B231E55}"/>
          </ac:spMkLst>
        </pc:spChg>
        <pc:spChg chg="mod">
          <ac:chgData name="原口 俊樹" userId="565e9abb-7d43-4d93-ba42-f3a4c75dfb0e" providerId="ADAL" clId="{B8F321E6-F829-499A-849B-97E6585F6F80}" dt="2022-06-14T04:04:09.063" v="20095"/>
          <ac:spMkLst>
            <pc:docMk/>
            <pc:sldMk cId="2664581982" sldId="318"/>
            <ac:spMk id="36" creationId="{77845D8C-6B4D-2CFD-4764-2030D80A361F}"/>
          </ac:spMkLst>
        </pc:spChg>
        <pc:spChg chg="mod">
          <ac:chgData name="原口 俊樹" userId="565e9abb-7d43-4d93-ba42-f3a4c75dfb0e" providerId="ADAL" clId="{B8F321E6-F829-499A-849B-97E6585F6F80}" dt="2022-06-14T04:04:09.063" v="20095"/>
          <ac:spMkLst>
            <pc:docMk/>
            <pc:sldMk cId="2664581982" sldId="318"/>
            <ac:spMk id="37" creationId="{CCDD454A-9828-D8A0-E5ED-BBED417931D3}"/>
          </ac:spMkLst>
        </pc:spChg>
        <pc:spChg chg="add del mod">
          <ac:chgData name="原口 俊樹" userId="565e9abb-7d43-4d93-ba42-f3a4c75dfb0e" providerId="ADAL" clId="{B8F321E6-F829-499A-849B-97E6585F6F80}" dt="2022-06-14T04:04:12.725" v="20097" actId="478"/>
          <ac:spMkLst>
            <pc:docMk/>
            <pc:sldMk cId="2664581982" sldId="318"/>
            <ac:spMk id="38" creationId="{16693684-8FF3-8776-9F04-9ED729972F87}"/>
          </ac:spMkLst>
        </pc:spChg>
        <pc:spChg chg="add del mod">
          <ac:chgData name="原口 俊樹" userId="565e9abb-7d43-4d93-ba42-f3a4c75dfb0e" providerId="ADAL" clId="{B8F321E6-F829-499A-849B-97E6585F6F80}" dt="2022-06-14T04:05:39.211" v="20149"/>
          <ac:spMkLst>
            <pc:docMk/>
            <pc:sldMk cId="2664581982" sldId="318"/>
            <ac:spMk id="39" creationId="{939D6D94-5593-2958-6D98-E9F3305E899B}"/>
          </ac:spMkLst>
        </pc:spChg>
        <pc:spChg chg="del mod topLvl">
          <ac:chgData name="原口 俊樹" userId="565e9abb-7d43-4d93-ba42-f3a4c75dfb0e" providerId="ADAL" clId="{B8F321E6-F829-499A-849B-97E6585F6F80}" dt="2022-06-14T04:05:48.327" v="20154" actId="478"/>
          <ac:spMkLst>
            <pc:docMk/>
            <pc:sldMk cId="2664581982" sldId="318"/>
            <ac:spMk id="42" creationId="{71B680ED-F771-54E6-1CD3-49DD88CD4944}"/>
          </ac:spMkLst>
        </pc:spChg>
        <pc:spChg chg="del mod topLvl">
          <ac:chgData name="原口 俊樹" userId="565e9abb-7d43-4d93-ba42-f3a4c75dfb0e" providerId="ADAL" clId="{B8F321E6-F829-499A-849B-97E6585F6F80}" dt="2022-06-14T04:05:48.327" v="20154" actId="478"/>
          <ac:spMkLst>
            <pc:docMk/>
            <pc:sldMk cId="2664581982" sldId="318"/>
            <ac:spMk id="43" creationId="{F2E0B3B7-83C7-E573-9FAF-E3186992AE85}"/>
          </ac:spMkLst>
        </pc:spChg>
        <pc:spChg chg="mod">
          <ac:chgData name="原口 俊樹" userId="565e9abb-7d43-4d93-ba42-f3a4c75dfb0e" providerId="ADAL" clId="{B8F321E6-F829-499A-849B-97E6585F6F80}" dt="2022-06-14T04:03:49.769" v="20039"/>
          <ac:spMkLst>
            <pc:docMk/>
            <pc:sldMk cId="2664581982" sldId="318"/>
            <ac:spMk id="162" creationId="{E7533AFC-A927-20FA-B6F0-BBBC553EFB29}"/>
          </ac:spMkLst>
        </pc:spChg>
        <pc:spChg chg="mod">
          <ac:chgData name="原口 俊樹" userId="565e9abb-7d43-4d93-ba42-f3a4c75dfb0e" providerId="ADAL" clId="{B8F321E6-F829-499A-849B-97E6585F6F80}" dt="2022-06-14T04:06:43.509" v="20169" actId="1076"/>
          <ac:spMkLst>
            <pc:docMk/>
            <pc:sldMk cId="2664581982" sldId="318"/>
            <ac:spMk id="165" creationId="{AD7AA0BF-B0E4-DA57-4D58-06046663DE82}"/>
          </ac:spMkLst>
        </pc:spChg>
        <pc:grpChg chg="add mod">
          <ac:chgData name="原口 俊樹" userId="565e9abb-7d43-4d93-ba42-f3a4c75dfb0e" providerId="ADAL" clId="{B8F321E6-F829-499A-849B-97E6585F6F80}" dt="2022-06-14T04:04:10.774" v="20096" actId="1076"/>
          <ac:grpSpMkLst>
            <pc:docMk/>
            <pc:sldMk cId="2664581982" sldId="318"/>
            <ac:grpSpMk id="34" creationId="{8A721F8B-E8EF-6045-482C-F8118ED52F35}"/>
          </ac:grpSpMkLst>
        </pc:grpChg>
        <pc:grpChg chg="add del mod">
          <ac:chgData name="原口 俊樹" userId="565e9abb-7d43-4d93-ba42-f3a4c75dfb0e" providerId="ADAL" clId="{B8F321E6-F829-499A-849B-97E6585F6F80}" dt="2022-06-14T04:05:46.802" v="20153" actId="165"/>
          <ac:grpSpMkLst>
            <pc:docMk/>
            <pc:sldMk cId="2664581982" sldId="318"/>
            <ac:grpSpMk id="40" creationId="{15D022A5-97F7-2D83-F7ED-CEB4F9E32EB5}"/>
          </ac:grpSpMkLst>
        </pc:grpChg>
        <pc:grpChg chg="del">
          <ac:chgData name="原口 俊樹" userId="565e9abb-7d43-4d93-ba42-f3a4c75dfb0e" providerId="ADAL" clId="{B8F321E6-F829-499A-849B-97E6585F6F80}" dt="2022-06-14T04:03:45.957" v="20028" actId="478"/>
          <ac:grpSpMkLst>
            <pc:docMk/>
            <pc:sldMk cId="2664581982" sldId="318"/>
            <ac:grpSpMk id="140" creationId="{83933FD4-A2E2-B68C-6A88-876075C07BB1}"/>
          </ac:grpSpMkLst>
        </pc:grpChg>
        <pc:picChg chg="add del">
          <ac:chgData name="原口 俊樹" userId="565e9abb-7d43-4d93-ba42-f3a4c75dfb0e" providerId="ADAL" clId="{B8F321E6-F829-499A-849B-97E6585F6F80}" dt="2022-06-14T04:03:43.463" v="20027" actId="478"/>
          <ac:picMkLst>
            <pc:docMk/>
            <pc:sldMk cId="2664581982" sldId="318"/>
            <ac:picMk id="6" creationId="{638C80D6-6042-BC59-4990-6874AE6A4F5C}"/>
          </ac:picMkLst>
        </pc:picChg>
        <pc:picChg chg="mod">
          <ac:chgData name="原口 俊樹" userId="565e9abb-7d43-4d93-ba42-f3a4c75dfb0e" providerId="ADAL" clId="{B8F321E6-F829-499A-849B-97E6585F6F80}" dt="2022-06-14T04:04:09.063" v="20095"/>
          <ac:picMkLst>
            <pc:docMk/>
            <pc:sldMk cId="2664581982" sldId="318"/>
            <ac:picMk id="35" creationId="{080318BB-DFC3-6412-7A2B-2C5C29824DCD}"/>
          </ac:picMkLst>
        </pc:picChg>
        <pc:picChg chg="mod topLvl modCrop">
          <ac:chgData name="原口 俊樹" userId="565e9abb-7d43-4d93-ba42-f3a4c75dfb0e" providerId="ADAL" clId="{B8F321E6-F829-499A-849B-97E6585F6F80}" dt="2022-06-14T04:06:15.369" v="20167" actId="1076"/>
          <ac:picMkLst>
            <pc:docMk/>
            <pc:sldMk cId="2664581982" sldId="318"/>
            <ac:picMk id="41" creationId="{17CF550F-5FCB-7F57-0D64-15551C44D120}"/>
          </ac:picMkLst>
        </pc:picChg>
        <pc:picChg chg="add mod modCrop">
          <ac:chgData name="原口 俊樹" userId="565e9abb-7d43-4d93-ba42-f3a4c75dfb0e" providerId="ADAL" clId="{B8F321E6-F829-499A-849B-97E6585F6F80}" dt="2022-06-14T04:06:15.369" v="20167" actId="1076"/>
          <ac:picMkLst>
            <pc:docMk/>
            <pc:sldMk cId="2664581982" sldId="318"/>
            <ac:picMk id="44" creationId="{D0A782C5-C6B1-2380-3009-45FCBDA7F158}"/>
          </ac:picMkLst>
        </pc:picChg>
        <pc:picChg chg="del">
          <ac:chgData name="原口 俊樹" userId="565e9abb-7d43-4d93-ba42-f3a4c75dfb0e" providerId="ADAL" clId="{B8F321E6-F829-499A-849B-97E6585F6F80}" dt="2022-06-14T04:05:40.420" v="20150" actId="478"/>
          <ac:picMkLst>
            <pc:docMk/>
            <pc:sldMk cId="2664581982" sldId="318"/>
            <ac:picMk id="132" creationId="{0B8BC7F1-1E88-8167-B5B9-7845B50BAC36}"/>
          </ac:picMkLst>
        </pc:picChg>
        <pc:picChg chg="del">
          <ac:chgData name="原口 俊樹" userId="565e9abb-7d43-4d93-ba42-f3a4c75dfb0e" providerId="ADAL" clId="{B8F321E6-F829-499A-849B-97E6585F6F80}" dt="2022-06-14T04:05:40.420" v="20150" actId="478"/>
          <ac:picMkLst>
            <pc:docMk/>
            <pc:sldMk cId="2664581982" sldId="318"/>
            <ac:picMk id="135" creationId="{AA4B69BD-304E-80FC-9384-799DED602639}"/>
          </ac:picMkLst>
        </pc:picChg>
        <pc:picChg chg="del">
          <ac:chgData name="原口 俊樹" userId="565e9abb-7d43-4d93-ba42-f3a4c75dfb0e" providerId="ADAL" clId="{B8F321E6-F829-499A-849B-97E6585F6F80}" dt="2022-06-14T04:05:40.420" v="20150" actId="478"/>
          <ac:picMkLst>
            <pc:docMk/>
            <pc:sldMk cId="2664581982" sldId="318"/>
            <ac:picMk id="137" creationId="{69D08229-7405-CBC1-5A91-BA2D3361539F}"/>
          </ac:picMkLst>
        </pc:picChg>
        <pc:picChg chg="del">
          <ac:chgData name="原口 俊樹" userId="565e9abb-7d43-4d93-ba42-f3a4c75dfb0e" providerId="ADAL" clId="{B8F321E6-F829-499A-849B-97E6585F6F80}" dt="2022-06-14T04:05:40.420" v="20150" actId="478"/>
          <ac:picMkLst>
            <pc:docMk/>
            <pc:sldMk cId="2664581982" sldId="318"/>
            <ac:picMk id="139" creationId="{296A7833-B632-FB8C-1EFE-2693D8269601}"/>
          </ac:picMkLst>
        </pc:picChg>
        <pc:picChg chg="del">
          <ac:chgData name="原口 俊樹" userId="565e9abb-7d43-4d93-ba42-f3a4c75dfb0e" providerId="ADAL" clId="{B8F321E6-F829-499A-849B-97E6585F6F80}" dt="2022-06-14T04:04:28.111" v="20098" actId="478"/>
          <ac:picMkLst>
            <pc:docMk/>
            <pc:sldMk cId="2664581982" sldId="318"/>
            <ac:picMk id="2050" creationId="{4BA39869-0531-C3BA-7366-E71DB0D3EED0}"/>
          </ac:picMkLst>
        </pc:picChg>
      </pc:sldChg>
      <pc:sldChg chg="add del modTransition">
        <pc:chgData name="原口 俊樹" userId="565e9abb-7d43-4d93-ba42-f3a4c75dfb0e" providerId="ADAL" clId="{B8F321E6-F829-499A-849B-97E6585F6F80}" dt="2022-07-14T06:14:57.477" v="37419" actId="47"/>
        <pc:sldMkLst>
          <pc:docMk/>
          <pc:sldMk cId="37995352" sldId="319"/>
        </pc:sldMkLst>
      </pc:sldChg>
      <pc:sldChg chg="addSp delSp modSp add del mod delAnim">
        <pc:chgData name="原口 俊樹" userId="565e9abb-7d43-4d93-ba42-f3a4c75dfb0e" providerId="ADAL" clId="{B8F321E6-F829-499A-849B-97E6585F6F80}" dt="2022-06-14T05:51:48.990" v="23191" actId="2696"/>
        <pc:sldMkLst>
          <pc:docMk/>
          <pc:sldMk cId="1297221010" sldId="319"/>
        </pc:sldMkLst>
        <pc:spChg chg="add mod">
          <ac:chgData name="原口 俊樹" userId="565e9abb-7d43-4d93-ba42-f3a4c75dfb0e" providerId="ADAL" clId="{B8F321E6-F829-499A-849B-97E6585F6F80}" dt="2022-06-14T04:35:21.971" v="21799" actId="1076"/>
          <ac:spMkLst>
            <pc:docMk/>
            <pc:sldMk cId="1297221010" sldId="319"/>
            <ac:spMk id="3" creationId="{DEF106BA-36E6-2085-C910-ED8E03D9D027}"/>
          </ac:spMkLst>
        </pc:spChg>
        <pc:spChg chg="del">
          <ac:chgData name="原口 俊樹" userId="565e9abb-7d43-4d93-ba42-f3a4c75dfb0e" providerId="ADAL" clId="{B8F321E6-F829-499A-849B-97E6585F6F80}" dt="2022-06-14T04:25:51.625" v="21218" actId="478"/>
          <ac:spMkLst>
            <pc:docMk/>
            <pc:sldMk cId="1297221010" sldId="319"/>
            <ac:spMk id="4" creationId="{311EECF2-D7DA-BF61-80E7-43EBC78298CD}"/>
          </ac:spMkLst>
        </pc:spChg>
        <pc:spChg chg="add mod">
          <ac:chgData name="原口 俊樹" userId="565e9abb-7d43-4d93-ba42-f3a4c75dfb0e" providerId="ADAL" clId="{B8F321E6-F829-499A-849B-97E6585F6F80}" dt="2022-06-14T04:36:23.460" v="21971"/>
          <ac:spMkLst>
            <pc:docMk/>
            <pc:sldMk cId="1297221010" sldId="319"/>
            <ac:spMk id="5" creationId="{072A1B6F-4652-F62A-4A23-9D0C1B5E4273}"/>
          </ac:spMkLst>
        </pc:spChg>
        <pc:spChg chg="add mod">
          <ac:chgData name="原口 俊樹" userId="565e9abb-7d43-4d93-ba42-f3a4c75dfb0e" providerId="ADAL" clId="{B8F321E6-F829-499A-849B-97E6585F6F80}" dt="2022-06-14T04:36:21.348" v="21970" actId="1076"/>
          <ac:spMkLst>
            <pc:docMk/>
            <pc:sldMk cId="1297221010" sldId="319"/>
            <ac:spMk id="7" creationId="{44D8E456-1A8F-A2D1-8436-2AA71B38C6F7}"/>
          </ac:spMkLst>
        </pc:spChg>
        <pc:spChg chg="add mod">
          <ac:chgData name="原口 俊樹" userId="565e9abb-7d43-4d93-ba42-f3a4c75dfb0e" providerId="ADAL" clId="{B8F321E6-F829-499A-849B-97E6585F6F80}" dt="2022-06-14T04:36:54.171" v="22042" actId="208"/>
          <ac:spMkLst>
            <pc:docMk/>
            <pc:sldMk cId="1297221010" sldId="319"/>
            <ac:spMk id="9" creationId="{8863F421-B01F-9F9E-5E2E-73AFBE503E1A}"/>
          </ac:spMkLst>
        </pc:spChg>
        <pc:spChg chg="mod">
          <ac:chgData name="原口 俊樹" userId="565e9abb-7d43-4d93-ba42-f3a4c75dfb0e" providerId="ADAL" clId="{B8F321E6-F829-499A-849B-97E6585F6F80}" dt="2022-06-14T04:28:40.150" v="21445" actId="20577"/>
          <ac:spMkLst>
            <pc:docMk/>
            <pc:sldMk cId="1297221010" sldId="319"/>
            <ac:spMk id="10" creationId="{B2082AA4-9C77-17F1-75AC-E155627169D9}"/>
          </ac:spMkLst>
        </pc:spChg>
        <pc:spChg chg="add mod">
          <ac:chgData name="原口 俊樹" userId="565e9abb-7d43-4d93-ba42-f3a4c75dfb0e" providerId="ADAL" clId="{B8F321E6-F829-499A-849B-97E6585F6F80}" dt="2022-06-14T04:37:17.821" v="22047" actId="208"/>
          <ac:spMkLst>
            <pc:docMk/>
            <pc:sldMk cId="1297221010" sldId="319"/>
            <ac:spMk id="11" creationId="{0A189346-EB6A-E5DF-7F7F-FDBB881245AE}"/>
          </ac:spMkLst>
        </pc:spChg>
        <pc:spChg chg="add mod">
          <ac:chgData name="原口 俊樹" userId="565e9abb-7d43-4d93-ba42-f3a4c75dfb0e" providerId="ADAL" clId="{B8F321E6-F829-499A-849B-97E6585F6F80}" dt="2022-06-14T04:37:23.936" v="22060" actId="1076"/>
          <ac:spMkLst>
            <pc:docMk/>
            <pc:sldMk cId="1297221010" sldId="319"/>
            <ac:spMk id="12" creationId="{C43F6C04-0BFF-3356-7067-693852964B43}"/>
          </ac:spMkLst>
        </pc:spChg>
        <pc:spChg chg="mod">
          <ac:chgData name="原口 俊樹" userId="565e9abb-7d43-4d93-ba42-f3a4c75dfb0e" providerId="ADAL" clId="{B8F321E6-F829-499A-849B-97E6585F6F80}" dt="2022-06-14T04:26:07.207" v="21274"/>
          <ac:spMkLst>
            <pc:docMk/>
            <pc:sldMk cId="1297221010" sldId="319"/>
            <ac:spMk id="16" creationId="{9302FA7B-67A3-1D37-13E7-DBCC47DAB6F3}"/>
          </ac:spMkLst>
        </pc:spChg>
        <pc:spChg chg="add mod">
          <ac:chgData name="原口 俊樹" userId="565e9abb-7d43-4d93-ba42-f3a4c75dfb0e" providerId="ADAL" clId="{B8F321E6-F829-499A-849B-97E6585F6F80}" dt="2022-06-14T04:38:01.099" v="22109" actId="1076"/>
          <ac:spMkLst>
            <pc:docMk/>
            <pc:sldMk cId="1297221010" sldId="319"/>
            <ac:spMk id="17" creationId="{CF582548-2BFA-04D6-71FF-2E817BDA410B}"/>
          </ac:spMkLst>
        </pc:spChg>
        <pc:spChg chg="mod">
          <ac:chgData name="原口 俊樹" userId="565e9abb-7d43-4d93-ba42-f3a4c75dfb0e" providerId="ADAL" clId="{B8F321E6-F829-499A-849B-97E6585F6F80}" dt="2022-06-14T04:35:21.971" v="21799" actId="1076"/>
          <ac:spMkLst>
            <pc:docMk/>
            <pc:sldMk cId="1297221010" sldId="319"/>
            <ac:spMk id="18" creationId="{38F3C272-5EF5-0249-2E0C-DF1C4B231E55}"/>
          </ac:spMkLst>
        </pc:spChg>
        <pc:spChg chg="add del mod">
          <ac:chgData name="原口 俊樹" userId="565e9abb-7d43-4d93-ba42-f3a4c75dfb0e" providerId="ADAL" clId="{B8F321E6-F829-499A-849B-97E6585F6F80}" dt="2022-06-14T04:28:21.277" v="21436"/>
          <ac:spMkLst>
            <pc:docMk/>
            <pc:sldMk cId="1297221010" sldId="319"/>
            <ac:spMk id="35" creationId="{035EEE65-1FBE-C48E-DA28-C99E19CEB3CA}"/>
          </ac:spMkLst>
        </pc:spChg>
        <pc:spChg chg="add mod">
          <ac:chgData name="原口 俊樹" userId="565e9abb-7d43-4d93-ba42-f3a4c75dfb0e" providerId="ADAL" clId="{B8F321E6-F829-499A-849B-97E6585F6F80}" dt="2022-06-14T04:35:21.971" v="21799" actId="1076"/>
          <ac:spMkLst>
            <pc:docMk/>
            <pc:sldMk cId="1297221010" sldId="319"/>
            <ac:spMk id="36" creationId="{C15F9F82-0638-DC3C-2853-CA103769F439}"/>
          </ac:spMkLst>
        </pc:spChg>
        <pc:spChg chg="add mod">
          <ac:chgData name="原口 俊樹" userId="565e9abb-7d43-4d93-ba42-f3a4c75dfb0e" providerId="ADAL" clId="{B8F321E6-F829-499A-849B-97E6585F6F80}" dt="2022-06-14T04:35:21.971" v="21799" actId="1076"/>
          <ac:spMkLst>
            <pc:docMk/>
            <pc:sldMk cId="1297221010" sldId="319"/>
            <ac:spMk id="37" creationId="{9BAAB749-363F-3EA4-39FD-E8279D4EB58F}"/>
          </ac:spMkLst>
        </pc:spChg>
        <pc:spChg chg="add mod">
          <ac:chgData name="原口 俊樹" userId="565e9abb-7d43-4d93-ba42-f3a4c75dfb0e" providerId="ADAL" clId="{B8F321E6-F829-499A-849B-97E6585F6F80}" dt="2022-06-14T04:36:43.541" v="22035" actId="1076"/>
          <ac:spMkLst>
            <pc:docMk/>
            <pc:sldMk cId="1297221010" sldId="319"/>
            <ac:spMk id="44" creationId="{FD53E4E4-1746-FF53-4DFF-030AA185731F}"/>
          </ac:spMkLst>
        </pc:spChg>
        <pc:spChg chg="add mod">
          <ac:chgData name="原口 俊樹" userId="565e9abb-7d43-4d93-ba42-f3a4c75dfb0e" providerId="ADAL" clId="{B8F321E6-F829-499A-849B-97E6585F6F80}" dt="2022-06-14T04:36:56.594" v="22043" actId="1076"/>
          <ac:spMkLst>
            <pc:docMk/>
            <pc:sldMk cId="1297221010" sldId="319"/>
            <ac:spMk id="46" creationId="{9A9FCFAA-75D7-75EA-65F5-C89AE97B10BB}"/>
          </ac:spMkLst>
        </pc:spChg>
        <pc:spChg chg="add mod">
          <ac:chgData name="原口 俊樹" userId="565e9abb-7d43-4d93-ba42-f3a4c75dfb0e" providerId="ADAL" clId="{B8F321E6-F829-499A-849B-97E6585F6F80}" dt="2022-06-14T04:36:57.554" v="22044" actId="1076"/>
          <ac:spMkLst>
            <pc:docMk/>
            <pc:sldMk cId="1297221010" sldId="319"/>
            <ac:spMk id="47" creationId="{7922E28B-DFE6-8AC9-E429-0DDFE3CDB6C2}"/>
          </ac:spMkLst>
        </pc:spChg>
        <pc:spChg chg="add mod">
          <ac:chgData name="原口 俊樹" userId="565e9abb-7d43-4d93-ba42-f3a4c75dfb0e" providerId="ADAL" clId="{B8F321E6-F829-499A-849B-97E6585F6F80}" dt="2022-06-14T04:37:27.249" v="22066"/>
          <ac:spMkLst>
            <pc:docMk/>
            <pc:sldMk cId="1297221010" sldId="319"/>
            <ac:spMk id="50" creationId="{C04826DF-B3AD-ECEF-2C7F-F03EBABB7F69}"/>
          </ac:spMkLst>
        </pc:spChg>
        <pc:spChg chg="add mod">
          <ac:chgData name="原口 俊樹" userId="565e9abb-7d43-4d93-ba42-f3a4c75dfb0e" providerId="ADAL" clId="{B8F321E6-F829-499A-849B-97E6585F6F80}" dt="2022-06-14T04:37:31.823" v="22072"/>
          <ac:spMkLst>
            <pc:docMk/>
            <pc:sldMk cId="1297221010" sldId="319"/>
            <ac:spMk id="51" creationId="{1289A44D-EB78-B98C-B2C2-4011FE7AAEFD}"/>
          </ac:spMkLst>
        </pc:spChg>
        <pc:spChg chg="del">
          <ac:chgData name="原口 俊樹" userId="565e9abb-7d43-4d93-ba42-f3a4c75dfb0e" providerId="ADAL" clId="{B8F321E6-F829-499A-849B-97E6585F6F80}" dt="2022-06-14T04:25:51.625" v="21218" actId="478"/>
          <ac:spMkLst>
            <pc:docMk/>
            <pc:sldMk cId="1297221010" sldId="319"/>
            <ac:spMk id="162" creationId="{E7533AFC-A927-20FA-B6F0-BBBC553EFB29}"/>
          </ac:spMkLst>
        </pc:spChg>
        <pc:spChg chg="del">
          <ac:chgData name="原口 俊樹" userId="565e9abb-7d43-4d93-ba42-f3a4c75dfb0e" providerId="ADAL" clId="{B8F321E6-F829-499A-849B-97E6585F6F80}" dt="2022-06-14T04:25:51.625" v="21218" actId="478"/>
          <ac:spMkLst>
            <pc:docMk/>
            <pc:sldMk cId="1297221010" sldId="319"/>
            <ac:spMk id="163" creationId="{43B0CE7B-C26B-D2E1-3DDF-D13F68D53609}"/>
          </ac:spMkLst>
        </pc:spChg>
        <pc:spChg chg="mod">
          <ac:chgData name="原口 俊樹" userId="565e9abb-7d43-4d93-ba42-f3a4c75dfb0e" providerId="ADAL" clId="{B8F321E6-F829-499A-849B-97E6585F6F80}" dt="2022-06-14T04:35:21.971" v="21799" actId="1076"/>
          <ac:spMkLst>
            <pc:docMk/>
            <pc:sldMk cId="1297221010" sldId="319"/>
            <ac:spMk id="165" creationId="{AD7AA0BF-B0E4-DA57-4D58-06046663DE82}"/>
          </ac:spMkLst>
        </pc:spChg>
        <pc:grpChg chg="del">
          <ac:chgData name="原口 俊樹" userId="565e9abb-7d43-4d93-ba42-f3a4c75dfb0e" providerId="ADAL" clId="{B8F321E6-F829-499A-849B-97E6585F6F80}" dt="2022-06-14T04:25:51.625" v="21218" actId="478"/>
          <ac:grpSpMkLst>
            <pc:docMk/>
            <pc:sldMk cId="1297221010" sldId="319"/>
            <ac:grpSpMk id="140" creationId="{83933FD4-A2E2-B68C-6A88-876075C07BB1}"/>
          </ac:grpSpMkLst>
        </pc:grpChg>
        <pc:picChg chg="del">
          <ac:chgData name="原口 俊樹" userId="565e9abb-7d43-4d93-ba42-f3a4c75dfb0e" providerId="ADAL" clId="{B8F321E6-F829-499A-849B-97E6585F6F80}" dt="2022-06-14T04:25:51.625" v="21218" actId="478"/>
          <ac:picMkLst>
            <pc:docMk/>
            <pc:sldMk cId="1297221010" sldId="319"/>
            <ac:picMk id="6" creationId="{638C80D6-6042-BC59-4990-6874AE6A4F5C}"/>
          </ac:picMkLst>
        </pc:picChg>
        <pc:picChg chg="add mod">
          <ac:chgData name="原口 俊樹" userId="565e9abb-7d43-4d93-ba42-f3a4c75dfb0e" providerId="ADAL" clId="{B8F321E6-F829-499A-849B-97E6585F6F80}" dt="2022-06-14T04:35:21.971" v="21799" actId="1076"/>
          <ac:picMkLst>
            <pc:docMk/>
            <pc:sldMk cId="1297221010" sldId="319"/>
            <ac:picMk id="38" creationId="{7E341195-05CD-D703-DDDF-6A96FDEC704E}"/>
          </ac:picMkLst>
        </pc:picChg>
        <pc:picChg chg="add mod">
          <ac:chgData name="原口 俊樹" userId="565e9abb-7d43-4d93-ba42-f3a4c75dfb0e" providerId="ADAL" clId="{B8F321E6-F829-499A-849B-97E6585F6F80}" dt="2022-06-14T04:35:18.048" v="21797" actId="1076"/>
          <ac:picMkLst>
            <pc:docMk/>
            <pc:sldMk cId="1297221010" sldId="319"/>
            <ac:picMk id="40" creationId="{BB6AA14B-BABC-8202-6F31-5AED36A6019D}"/>
          </ac:picMkLst>
        </pc:picChg>
        <pc:picChg chg="add mod">
          <ac:chgData name="原口 俊樹" userId="565e9abb-7d43-4d93-ba42-f3a4c75dfb0e" providerId="ADAL" clId="{B8F321E6-F829-499A-849B-97E6585F6F80}" dt="2022-06-14T04:35:19.037" v="21798" actId="1076"/>
          <ac:picMkLst>
            <pc:docMk/>
            <pc:sldMk cId="1297221010" sldId="319"/>
            <ac:picMk id="41" creationId="{D5E6CCEB-FA8D-8B79-8B91-B973C046D759}"/>
          </ac:picMkLst>
        </pc:picChg>
        <pc:picChg chg="del">
          <ac:chgData name="原口 俊樹" userId="565e9abb-7d43-4d93-ba42-f3a4c75dfb0e" providerId="ADAL" clId="{B8F321E6-F829-499A-849B-97E6585F6F80}" dt="2022-06-14T04:25:51.625" v="21218" actId="478"/>
          <ac:picMkLst>
            <pc:docMk/>
            <pc:sldMk cId="1297221010" sldId="319"/>
            <ac:picMk id="132" creationId="{0B8BC7F1-1E88-8167-B5B9-7845B50BAC36}"/>
          </ac:picMkLst>
        </pc:picChg>
        <pc:picChg chg="del">
          <ac:chgData name="原口 俊樹" userId="565e9abb-7d43-4d93-ba42-f3a4c75dfb0e" providerId="ADAL" clId="{B8F321E6-F829-499A-849B-97E6585F6F80}" dt="2022-06-14T04:25:51.625" v="21218" actId="478"/>
          <ac:picMkLst>
            <pc:docMk/>
            <pc:sldMk cId="1297221010" sldId="319"/>
            <ac:picMk id="135" creationId="{AA4B69BD-304E-80FC-9384-799DED602639}"/>
          </ac:picMkLst>
        </pc:picChg>
        <pc:picChg chg="del">
          <ac:chgData name="原口 俊樹" userId="565e9abb-7d43-4d93-ba42-f3a4c75dfb0e" providerId="ADAL" clId="{B8F321E6-F829-499A-849B-97E6585F6F80}" dt="2022-06-14T04:25:51.625" v="21218" actId="478"/>
          <ac:picMkLst>
            <pc:docMk/>
            <pc:sldMk cId="1297221010" sldId="319"/>
            <ac:picMk id="137" creationId="{69D08229-7405-CBC1-5A91-BA2D3361539F}"/>
          </ac:picMkLst>
        </pc:picChg>
        <pc:picChg chg="del">
          <ac:chgData name="原口 俊樹" userId="565e9abb-7d43-4d93-ba42-f3a4c75dfb0e" providerId="ADAL" clId="{B8F321E6-F829-499A-849B-97E6585F6F80}" dt="2022-06-14T04:25:51.625" v="21218" actId="478"/>
          <ac:picMkLst>
            <pc:docMk/>
            <pc:sldMk cId="1297221010" sldId="319"/>
            <ac:picMk id="139" creationId="{296A7833-B632-FB8C-1EFE-2693D8269601}"/>
          </ac:picMkLst>
        </pc:picChg>
        <pc:picChg chg="mod">
          <ac:chgData name="原口 俊樹" userId="565e9abb-7d43-4d93-ba42-f3a4c75dfb0e" providerId="ADAL" clId="{B8F321E6-F829-499A-849B-97E6585F6F80}" dt="2022-06-14T04:35:21.971" v="21799" actId="1076"/>
          <ac:picMkLst>
            <pc:docMk/>
            <pc:sldMk cId="1297221010" sldId="319"/>
            <ac:picMk id="2050" creationId="{4BA39869-0531-C3BA-7366-E71DB0D3EED0}"/>
          </ac:picMkLst>
        </pc:picChg>
        <pc:cxnChg chg="add mod">
          <ac:chgData name="原口 俊樹" userId="565e9abb-7d43-4d93-ba42-f3a4c75dfb0e" providerId="ADAL" clId="{B8F321E6-F829-499A-849B-97E6585F6F80}" dt="2022-06-14T04:38:01.099" v="22109" actId="1076"/>
          <ac:cxnSpMkLst>
            <pc:docMk/>
            <pc:sldMk cId="1297221010" sldId="319"/>
            <ac:cxnSpMk id="14" creationId="{0367D2B5-59B6-035B-863B-C33377CEFB49}"/>
          </ac:cxnSpMkLst>
        </pc:cxnChg>
      </pc:sldChg>
      <pc:sldChg chg="add del">
        <pc:chgData name="原口 俊樹" userId="565e9abb-7d43-4d93-ba42-f3a4c75dfb0e" providerId="ADAL" clId="{B8F321E6-F829-499A-849B-97E6585F6F80}" dt="2022-06-14T04:11:17.282" v="20177" actId="47"/>
        <pc:sldMkLst>
          <pc:docMk/>
          <pc:sldMk cId="1896387286" sldId="319"/>
        </pc:sldMkLst>
      </pc:sldChg>
      <pc:sldChg chg="add del mod modShow">
        <pc:chgData name="原口 俊樹" userId="565e9abb-7d43-4d93-ba42-f3a4c75dfb0e" providerId="ADAL" clId="{B8F321E6-F829-499A-849B-97E6585F6F80}" dt="2022-06-14T08:18:24.230" v="28296" actId="2696"/>
        <pc:sldMkLst>
          <pc:docMk/>
          <pc:sldMk cId="3183988839" sldId="319"/>
        </pc:sldMkLst>
      </pc:sldChg>
      <pc:sldChg chg="addSp delSp modSp add del mod modAnim">
        <pc:chgData name="原口 俊樹" userId="565e9abb-7d43-4d93-ba42-f3a4c75dfb0e" providerId="ADAL" clId="{B8F321E6-F829-499A-849B-97E6585F6F80}" dt="2022-06-14T05:51:48.990" v="23191" actId="2696"/>
        <pc:sldMkLst>
          <pc:docMk/>
          <pc:sldMk cId="1137572108" sldId="320"/>
        </pc:sldMkLst>
        <pc:spChg chg="add mod">
          <ac:chgData name="原口 俊樹" userId="565e9abb-7d43-4d93-ba42-f3a4c75dfb0e" providerId="ADAL" clId="{B8F321E6-F829-499A-849B-97E6585F6F80}" dt="2022-06-14T04:22:38.421" v="21020" actId="1076"/>
          <ac:spMkLst>
            <pc:docMk/>
            <pc:sldMk cId="1137572108" sldId="320"/>
            <ac:spMk id="3" creationId="{4618BDC7-1299-5D7A-AC0E-B6F6548E8DD1}"/>
          </ac:spMkLst>
        </pc:spChg>
        <pc:spChg chg="mod">
          <ac:chgData name="原口 俊樹" userId="565e9abb-7d43-4d93-ba42-f3a4c75dfb0e" providerId="ADAL" clId="{B8F321E6-F829-499A-849B-97E6585F6F80}" dt="2022-06-14T04:19:34.019" v="20925" actId="1076"/>
          <ac:spMkLst>
            <pc:docMk/>
            <pc:sldMk cId="1137572108" sldId="320"/>
            <ac:spMk id="4" creationId="{311EECF2-D7DA-BF61-80E7-43EBC78298CD}"/>
          </ac:spMkLst>
        </pc:spChg>
        <pc:spChg chg="mod">
          <ac:chgData name="原口 俊樹" userId="565e9abb-7d43-4d93-ba42-f3a4c75dfb0e" providerId="ADAL" clId="{B8F321E6-F829-499A-849B-97E6585F6F80}" dt="2022-06-14T04:24:39.847" v="21196" actId="1076"/>
          <ac:spMkLst>
            <pc:docMk/>
            <pc:sldMk cId="1137572108" sldId="320"/>
            <ac:spMk id="10" creationId="{B2082AA4-9C77-17F1-75AC-E155627169D9}"/>
          </ac:spMkLst>
        </pc:spChg>
        <pc:spChg chg="mod">
          <ac:chgData name="原口 俊樹" userId="565e9abb-7d43-4d93-ba42-f3a4c75dfb0e" providerId="ADAL" clId="{B8F321E6-F829-499A-849B-97E6585F6F80}" dt="2022-06-14T04:17:44.506" v="20916"/>
          <ac:spMkLst>
            <pc:docMk/>
            <pc:sldMk cId="1137572108" sldId="320"/>
            <ac:spMk id="16" creationId="{9302FA7B-67A3-1D37-13E7-DBCC47DAB6F3}"/>
          </ac:spMkLst>
        </pc:spChg>
        <pc:spChg chg="del">
          <ac:chgData name="原口 俊樹" userId="565e9abb-7d43-4d93-ba42-f3a4c75dfb0e" providerId="ADAL" clId="{B8F321E6-F829-499A-849B-97E6585F6F80}" dt="2022-06-14T04:17:51.633" v="20918" actId="478"/>
          <ac:spMkLst>
            <pc:docMk/>
            <pc:sldMk cId="1137572108" sldId="320"/>
            <ac:spMk id="19" creationId="{5CE86747-1EEA-62CF-636B-C86FCE276E51}"/>
          </ac:spMkLst>
        </pc:spChg>
        <pc:spChg chg="del">
          <ac:chgData name="原口 俊樹" userId="565e9abb-7d43-4d93-ba42-f3a4c75dfb0e" providerId="ADAL" clId="{B8F321E6-F829-499A-849B-97E6585F6F80}" dt="2022-06-14T04:24:09.123" v="21189" actId="478"/>
          <ac:spMkLst>
            <pc:docMk/>
            <pc:sldMk cId="1137572108" sldId="320"/>
            <ac:spMk id="20" creationId="{B5CBD0EE-1D6E-E2D0-1E01-B83D1396ABC5}"/>
          </ac:spMkLst>
        </pc:spChg>
        <pc:spChg chg="del">
          <ac:chgData name="原口 俊樹" userId="565e9abb-7d43-4d93-ba42-f3a4c75dfb0e" providerId="ADAL" clId="{B8F321E6-F829-499A-849B-97E6585F6F80}" dt="2022-06-14T04:24:09.123" v="21189" actId="478"/>
          <ac:spMkLst>
            <pc:docMk/>
            <pc:sldMk cId="1137572108" sldId="320"/>
            <ac:spMk id="21" creationId="{B4F2B6CE-9AAB-40D4-FD52-2A20B1B196F4}"/>
          </ac:spMkLst>
        </pc:spChg>
        <pc:spChg chg="del">
          <ac:chgData name="原口 俊樹" userId="565e9abb-7d43-4d93-ba42-f3a4c75dfb0e" providerId="ADAL" clId="{B8F321E6-F829-499A-849B-97E6585F6F80}" dt="2022-06-14T04:24:09.123" v="21189" actId="478"/>
          <ac:spMkLst>
            <pc:docMk/>
            <pc:sldMk cId="1137572108" sldId="320"/>
            <ac:spMk id="22" creationId="{4937465A-8D2C-2614-E777-2665FF5B6B33}"/>
          </ac:spMkLst>
        </pc:spChg>
        <pc:spChg chg="del">
          <ac:chgData name="原口 俊樹" userId="565e9abb-7d43-4d93-ba42-f3a4c75dfb0e" providerId="ADAL" clId="{B8F321E6-F829-499A-849B-97E6585F6F80}" dt="2022-06-14T04:24:09.123" v="21189" actId="478"/>
          <ac:spMkLst>
            <pc:docMk/>
            <pc:sldMk cId="1137572108" sldId="320"/>
            <ac:spMk id="23" creationId="{27BB792D-DB86-F615-CD8F-E35B84CA2961}"/>
          </ac:spMkLst>
        </pc:spChg>
        <pc:spChg chg="add mod">
          <ac:chgData name="原口 俊樹" userId="565e9abb-7d43-4d93-ba42-f3a4c75dfb0e" providerId="ADAL" clId="{B8F321E6-F829-499A-849B-97E6585F6F80}" dt="2022-06-14T04:23:15.606" v="21072" actId="1076"/>
          <ac:spMkLst>
            <pc:docMk/>
            <pc:sldMk cId="1137572108" sldId="320"/>
            <ac:spMk id="54" creationId="{37C4C403-2162-7C18-72FF-6D55459D1ECD}"/>
          </ac:spMkLst>
        </pc:spChg>
        <pc:spChg chg="add mod">
          <ac:chgData name="原口 俊樹" userId="565e9abb-7d43-4d93-ba42-f3a4c75dfb0e" providerId="ADAL" clId="{B8F321E6-F829-499A-849B-97E6585F6F80}" dt="2022-06-14T04:23:06.363" v="21069"/>
          <ac:spMkLst>
            <pc:docMk/>
            <pc:sldMk cId="1137572108" sldId="320"/>
            <ac:spMk id="60" creationId="{8731330F-1281-7794-0BC4-5AFB3CA5D9D5}"/>
          </ac:spMkLst>
        </pc:spChg>
        <pc:spChg chg="add del mod">
          <ac:chgData name="原口 俊樹" userId="565e9abb-7d43-4d93-ba42-f3a4c75dfb0e" providerId="ADAL" clId="{B8F321E6-F829-499A-849B-97E6585F6F80}" dt="2022-06-14T04:33:27.862" v="21596" actId="478"/>
          <ac:spMkLst>
            <pc:docMk/>
            <pc:sldMk cId="1137572108" sldId="320"/>
            <ac:spMk id="65" creationId="{76C9FD16-BC14-5EE3-9B67-28B31AEF4917}"/>
          </ac:spMkLst>
        </pc:spChg>
        <pc:spChg chg="mod">
          <ac:chgData name="原口 俊樹" userId="565e9abb-7d43-4d93-ba42-f3a4c75dfb0e" providerId="ADAL" clId="{B8F321E6-F829-499A-849B-97E6585F6F80}" dt="2022-06-14T04:24:26.834" v="21192"/>
          <ac:spMkLst>
            <pc:docMk/>
            <pc:sldMk cId="1137572108" sldId="320"/>
            <ac:spMk id="69" creationId="{0F9D274C-D5DF-4675-4DB1-465E4C015E32}"/>
          </ac:spMkLst>
        </pc:spChg>
        <pc:spChg chg="mod">
          <ac:chgData name="原口 俊樹" userId="565e9abb-7d43-4d93-ba42-f3a4c75dfb0e" providerId="ADAL" clId="{B8F321E6-F829-499A-849B-97E6585F6F80}" dt="2022-06-14T04:24:26.834" v="21192"/>
          <ac:spMkLst>
            <pc:docMk/>
            <pc:sldMk cId="1137572108" sldId="320"/>
            <ac:spMk id="70" creationId="{73091BE6-86B7-9C74-26BC-FFC80EBCEE1A}"/>
          </ac:spMkLst>
        </pc:spChg>
        <pc:spChg chg="mod">
          <ac:chgData name="原口 俊樹" userId="565e9abb-7d43-4d93-ba42-f3a4c75dfb0e" providerId="ADAL" clId="{B8F321E6-F829-499A-849B-97E6585F6F80}" dt="2022-06-14T04:24:26.834" v="21192"/>
          <ac:spMkLst>
            <pc:docMk/>
            <pc:sldMk cId="1137572108" sldId="320"/>
            <ac:spMk id="71" creationId="{04B4747C-A535-2D12-1332-B86C9C59FB6A}"/>
          </ac:spMkLst>
        </pc:spChg>
        <pc:spChg chg="mod">
          <ac:chgData name="原口 俊樹" userId="565e9abb-7d43-4d93-ba42-f3a4c75dfb0e" providerId="ADAL" clId="{B8F321E6-F829-499A-849B-97E6585F6F80}" dt="2022-06-14T04:24:26.834" v="21192"/>
          <ac:spMkLst>
            <pc:docMk/>
            <pc:sldMk cId="1137572108" sldId="320"/>
            <ac:spMk id="72" creationId="{48B6B21D-FA68-7DB5-DCAE-29DC40FDF887}"/>
          </ac:spMkLst>
        </pc:spChg>
        <pc:spChg chg="mod">
          <ac:chgData name="原口 俊樹" userId="565e9abb-7d43-4d93-ba42-f3a4c75dfb0e" providerId="ADAL" clId="{B8F321E6-F829-499A-849B-97E6585F6F80}" dt="2022-06-14T04:24:26.834" v="21192"/>
          <ac:spMkLst>
            <pc:docMk/>
            <pc:sldMk cId="1137572108" sldId="320"/>
            <ac:spMk id="73" creationId="{A028C38A-4EFB-9B88-D3B3-F48BADF73D62}"/>
          </ac:spMkLst>
        </pc:spChg>
        <pc:spChg chg="mod">
          <ac:chgData name="原口 俊樹" userId="565e9abb-7d43-4d93-ba42-f3a4c75dfb0e" providerId="ADAL" clId="{B8F321E6-F829-499A-849B-97E6585F6F80}" dt="2022-06-14T04:24:26.834" v="21192"/>
          <ac:spMkLst>
            <pc:docMk/>
            <pc:sldMk cId="1137572108" sldId="320"/>
            <ac:spMk id="74" creationId="{F35E3AD8-5BBF-85EC-240F-C23743FDDD5C}"/>
          </ac:spMkLst>
        </pc:spChg>
        <pc:spChg chg="mod">
          <ac:chgData name="原口 俊樹" userId="565e9abb-7d43-4d93-ba42-f3a4c75dfb0e" providerId="ADAL" clId="{B8F321E6-F829-499A-849B-97E6585F6F80}" dt="2022-06-14T04:24:26.834" v="21192"/>
          <ac:spMkLst>
            <pc:docMk/>
            <pc:sldMk cId="1137572108" sldId="320"/>
            <ac:spMk id="75" creationId="{BC8AA45A-A061-5DE0-CB93-3214C74A59CB}"/>
          </ac:spMkLst>
        </pc:spChg>
        <pc:spChg chg="mod">
          <ac:chgData name="原口 俊樹" userId="565e9abb-7d43-4d93-ba42-f3a4c75dfb0e" providerId="ADAL" clId="{B8F321E6-F829-499A-849B-97E6585F6F80}" dt="2022-06-14T04:24:26.834" v="21192"/>
          <ac:spMkLst>
            <pc:docMk/>
            <pc:sldMk cId="1137572108" sldId="320"/>
            <ac:spMk id="76" creationId="{92425C56-AA2E-723E-0340-A14BFD232436}"/>
          </ac:spMkLst>
        </pc:spChg>
        <pc:spChg chg="mod">
          <ac:chgData name="原口 俊樹" userId="565e9abb-7d43-4d93-ba42-f3a4c75dfb0e" providerId="ADAL" clId="{B8F321E6-F829-499A-849B-97E6585F6F80}" dt="2022-06-14T04:24:26.834" v="21192"/>
          <ac:spMkLst>
            <pc:docMk/>
            <pc:sldMk cId="1137572108" sldId="320"/>
            <ac:spMk id="77" creationId="{D8B73F1E-EA62-1E4E-7492-1CB33294EAC7}"/>
          </ac:spMkLst>
        </pc:spChg>
        <pc:spChg chg="mod">
          <ac:chgData name="原口 俊樹" userId="565e9abb-7d43-4d93-ba42-f3a4c75dfb0e" providerId="ADAL" clId="{B8F321E6-F829-499A-849B-97E6585F6F80}" dt="2022-06-14T04:24:26.834" v="21192"/>
          <ac:spMkLst>
            <pc:docMk/>
            <pc:sldMk cId="1137572108" sldId="320"/>
            <ac:spMk id="78" creationId="{DEB8A8CF-9B10-ACB7-AED2-7724F05DC71A}"/>
          </ac:spMkLst>
        </pc:spChg>
        <pc:spChg chg="mod">
          <ac:chgData name="原口 俊樹" userId="565e9abb-7d43-4d93-ba42-f3a4c75dfb0e" providerId="ADAL" clId="{B8F321E6-F829-499A-849B-97E6585F6F80}" dt="2022-06-14T04:24:26.834" v="21192"/>
          <ac:spMkLst>
            <pc:docMk/>
            <pc:sldMk cId="1137572108" sldId="320"/>
            <ac:spMk id="79" creationId="{80C8EA10-00F1-2DFC-F235-D88CF9B93876}"/>
          </ac:spMkLst>
        </pc:spChg>
        <pc:spChg chg="mod">
          <ac:chgData name="原口 俊樹" userId="565e9abb-7d43-4d93-ba42-f3a4c75dfb0e" providerId="ADAL" clId="{B8F321E6-F829-499A-849B-97E6585F6F80}" dt="2022-06-14T04:24:26.834" v="21192"/>
          <ac:spMkLst>
            <pc:docMk/>
            <pc:sldMk cId="1137572108" sldId="320"/>
            <ac:spMk id="80" creationId="{8870AC8C-E279-BEDB-F6FD-2C044B537A23}"/>
          </ac:spMkLst>
        </pc:spChg>
        <pc:spChg chg="mod">
          <ac:chgData name="原口 俊樹" userId="565e9abb-7d43-4d93-ba42-f3a4c75dfb0e" providerId="ADAL" clId="{B8F321E6-F829-499A-849B-97E6585F6F80}" dt="2022-06-14T04:24:26.834" v="21192"/>
          <ac:spMkLst>
            <pc:docMk/>
            <pc:sldMk cId="1137572108" sldId="320"/>
            <ac:spMk id="81" creationId="{6B05DFFC-31A3-3112-9B6A-664F37C53B51}"/>
          </ac:spMkLst>
        </pc:spChg>
        <pc:spChg chg="mod">
          <ac:chgData name="原口 俊樹" userId="565e9abb-7d43-4d93-ba42-f3a4c75dfb0e" providerId="ADAL" clId="{B8F321E6-F829-499A-849B-97E6585F6F80}" dt="2022-06-14T04:24:26.834" v="21192"/>
          <ac:spMkLst>
            <pc:docMk/>
            <pc:sldMk cId="1137572108" sldId="320"/>
            <ac:spMk id="82" creationId="{3E273DF5-F6C8-7F0B-16B2-F7705B4D626C}"/>
          </ac:spMkLst>
        </pc:spChg>
        <pc:spChg chg="mod">
          <ac:chgData name="原口 俊樹" userId="565e9abb-7d43-4d93-ba42-f3a4c75dfb0e" providerId="ADAL" clId="{B8F321E6-F829-499A-849B-97E6585F6F80}" dt="2022-06-14T04:24:26.834" v="21192"/>
          <ac:spMkLst>
            <pc:docMk/>
            <pc:sldMk cId="1137572108" sldId="320"/>
            <ac:spMk id="83" creationId="{DDF24D2B-DB7F-DB72-911E-7A7C674EC303}"/>
          </ac:spMkLst>
        </pc:spChg>
        <pc:spChg chg="add mod">
          <ac:chgData name="原口 俊樹" userId="565e9abb-7d43-4d93-ba42-f3a4c75dfb0e" providerId="ADAL" clId="{B8F321E6-F829-499A-849B-97E6585F6F80}" dt="2022-06-14T04:24:48.603" v="21217" actId="20577"/>
          <ac:spMkLst>
            <pc:docMk/>
            <pc:sldMk cId="1137572108" sldId="320"/>
            <ac:spMk id="84" creationId="{5153C2D1-C1F3-E51D-0D62-2CC4E0EDD892}"/>
          </ac:spMkLst>
        </pc:spChg>
        <pc:spChg chg="add mod">
          <ac:chgData name="原口 俊樹" userId="565e9abb-7d43-4d93-ba42-f3a4c75dfb0e" providerId="ADAL" clId="{B8F321E6-F829-499A-849B-97E6585F6F80}" dt="2022-06-14T04:24:33.949" v="21195" actId="14100"/>
          <ac:spMkLst>
            <pc:docMk/>
            <pc:sldMk cId="1137572108" sldId="320"/>
            <ac:spMk id="85" creationId="{1F9B6C0C-B867-8700-F641-75903D17641C}"/>
          </ac:spMkLst>
        </pc:spChg>
        <pc:spChg chg="del">
          <ac:chgData name="原口 俊樹" userId="565e9abb-7d43-4d93-ba42-f3a4c75dfb0e" providerId="ADAL" clId="{B8F321E6-F829-499A-849B-97E6585F6F80}" dt="2022-06-14T04:17:50.191" v="20917" actId="478"/>
          <ac:spMkLst>
            <pc:docMk/>
            <pc:sldMk cId="1137572108" sldId="320"/>
            <ac:spMk id="162" creationId="{E7533AFC-A927-20FA-B6F0-BBBC553EFB29}"/>
          </ac:spMkLst>
        </pc:spChg>
        <pc:spChg chg="del">
          <ac:chgData name="原口 俊樹" userId="565e9abb-7d43-4d93-ba42-f3a4c75dfb0e" providerId="ADAL" clId="{B8F321E6-F829-499A-849B-97E6585F6F80}" dt="2022-06-14T04:17:50.191" v="20917" actId="478"/>
          <ac:spMkLst>
            <pc:docMk/>
            <pc:sldMk cId="1137572108" sldId="320"/>
            <ac:spMk id="163" creationId="{43B0CE7B-C26B-D2E1-3DDF-D13F68D53609}"/>
          </ac:spMkLst>
        </pc:spChg>
        <pc:spChg chg="del">
          <ac:chgData name="原口 俊樹" userId="565e9abb-7d43-4d93-ba42-f3a4c75dfb0e" providerId="ADAL" clId="{B8F321E6-F829-499A-849B-97E6585F6F80}" dt="2022-06-14T04:17:50.191" v="20917" actId="478"/>
          <ac:spMkLst>
            <pc:docMk/>
            <pc:sldMk cId="1137572108" sldId="320"/>
            <ac:spMk id="168" creationId="{45975BEE-C8C7-3D5C-DFA7-0AD7F56FD690}"/>
          </ac:spMkLst>
        </pc:spChg>
        <pc:grpChg chg="add mod">
          <ac:chgData name="原口 俊樹" userId="565e9abb-7d43-4d93-ba42-f3a4c75dfb0e" providerId="ADAL" clId="{B8F321E6-F829-499A-849B-97E6585F6F80}" dt="2022-06-14T04:24:33.949" v="21195" actId="14100"/>
          <ac:grpSpMkLst>
            <pc:docMk/>
            <pc:sldMk cId="1137572108" sldId="320"/>
            <ac:grpSpMk id="67" creationId="{8CF5B092-7571-21E5-5ECF-E1D149B70E66}"/>
          </ac:grpSpMkLst>
        </pc:grpChg>
        <pc:grpChg chg="del">
          <ac:chgData name="原口 俊樹" userId="565e9abb-7d43-4d93-ba42-f3a4c75dfb0e" providerId="ADAL" clId="{B8F321E6-F829-499A-849B-97E6585F6F80}" dt="2022-06-14T04:17:50.191" v="20917" actId="478"/>
          <ac:grpSpMkLst>
            <pc:docMk/>
            <pc:sldMk cId="1137572108" sldId="320"/>
            <ac:grpSpMk id="140" creationId="{83933FD4-A2E2-B68C-6A88-876075C07BB1}"/>
          </ac:grpSpMkLst>
        </pc:grpChg>
        <pc:picChg chg="add mod">
          <ac:chgData name="原口 俊樹" userId="565e9abb-7d43-4d93-ba42-f3a4c75dfb0e" providerId="ADAL" clId="{B8F321E6-F829-499A-849B-97E6585F6F80}" dt="2022-06-14T04:20:27.125" v="20929"/>
          <ac:picMkLst>
            <pc:docMk/>
            <pc:sldMk cId="1137572108" sldId="320"/>
            <ac:picMk id="40" creationId="{25B05EF1-B70E-6AF7-DA17-E4F33061EF98}"/>
          </ac:picMkLst>
        </pc:picChg>
        <pc:picChg chg="add mod">
          <ac:chgData name="原口 俊樹" userId="565e9abb-7d43-4d93-ba42-f3a4c75dfb0e" providerId="ADAL" clId="{B8F321E6-F829-499A-849B-97E6585F6F80}" dt="2022-06-14T04:20:49.065" v="20934" actId="732"/>
          <ac:picMkLst>
            <pc:docMk/>
            <pc:sldMk cId="1137572108" sldId="320"/>
            <ac:picMk id="41" creationId="{EB8171F9-5A2B-9FFA-11D7-A1AF24A92173}"/>
          </ac:picMkLst>
        </pc:picChg>
        <pc:picChg chg="add del mod">
          <ac:chgData name="原口 俊樹" userId="565e9abb-7d43-4d93-ba42-f3a4c75dfb0e" providerId="ADAL" clId="{B8F321E6-F829-499A-849B-97E6585F6F80}" dt="2022-06-14T04:20:53.486" v="20936"/>
          <ac:picMkLst>
            <pc:docMk/>
            <pc:sldMk cId="1137572108" sldId="320"/>
            <ac:picMk id="42" creationId="{4CD1835C-0D36-8672-072E-C3FC88150F82}"/>
          </ac:picMkLst>
        </pc:picChg>
        <pc:picChg chg="add mod">
          <ac:chgData name="原口 俊樹" userId="565e9abb-7d43-4d93-ba42-f3a4c75dfb0e" providerId="ADAL" clId="{B8F321E6-F829-499A-849B-97E6585F6F80}" dt="2022-06-14T04:21:11.284" v="20943"/>
          <ac:picMkLst>
            <pc:docMk/>
            <pc:sldMk cId="1137572108" sldId="320"/>
            <ac:picMk id="43" creationId="{044B219E-0B62-1779-AB86-98ED5EA50CB8}"/>
          </ac:picMkLst>
        </pc:picChg>
        <pc:picChg chg="add mod">
          <ac:chgData name="原口 俊樹" userId="565e9abb-7d43-4d93-ba42-f3a4c75dfb0e" providerId="ADAL" clId="{B8F321E6-F829-499A-849B-97E6585F6F80}" dt="2022-06-14T04:21:24.426" v="20948" actId="732"/>
          <ac:picMkLst>
            <pc:docMk/>
            <pc:sldMk cId="1137572108" sldId="320"/>
            <ac:picMk id="44" creationId="{AA6B32D4-DD65-8A79-0F88-E0290C2FFD85}"/>
          </ac:picMkLst>
        </pc:picChg>
        <pc:picChg chg="add mod">
          <ac:chgData name="原口 俊樹" userId="565e9abb-7d43-4d93-ba42-f3a4c75dfb0e" providerId="ADAL" clId="{B8F321E6-F829-499A-849B-97E6585F6F80}" dt="2022-06-14T04:21:40.157" v="20953" actId="732"/>
          <ac:picMkLst>
            <pc:docMk/>
            <pc:sldMk cId="1137572108" sldId="320"/>
            <ac:picMk id="45" creationId="{6BF397F3-925E-8288-4063-D90C8F2B6778}"/>
          </ac:picMkLst>
        </pc:picChg>
        <pc:picChg chg="add mod">
          <ac:chgData name="原口 俊樹" userId="565e9abb-7d43-4d93-ba42-f3a4c75dfb0e" providerId="ADAL" clId="{B8F321E6-F829-499A-849B-97E6585F6F80}" dt="2022-06-14T04:22:00.281" v="20958"/>
          <ac:picMkLst>
            <pc:docMk/>
            <pc:sldMk cId="1137572108" sldId="320"/>
            <ac:picMk id="46" creationId="{B0DF03B3-BA8B-573C-6295-D9707AB5ABC6}"/>
          </ac:picMkLst>
        </pc:picChg>
        <pc:picChg chg="add mod">
          <ac:chgData name="原口 俊樹" userId="565e9abb-7d43-4d93-ba42-f3a4c75dfb0e" providerId="ADAL" clId="{B8F321E6-F829-499A-849B-97E6585F6F80}" dt="2022-06-14T04:23:15.606" v="21072" actId="1076"/>
          <ac:picMkLst>
            <pc:docMk/>
            <pc:sldMk cId="1137572108" sldId="320"/>
            <ac:picMk id="48" creationId="{0618E206-F176-FC1D-8057-13FCAD4D7C2A}"/>
          </ac:picMkLst>
        </pc:picChg>
        <pc:picChg chg="add mod">
          <ac:chgData name="原口 俊樹" userId="565e9abb-7d43-4d93-ba42-f3a4c75dfb0e" providerId="ADAL" clId="{B8F321E6-F829-499A-849B-97E6585F6F80}" dt="2022-06-14T04:23:15.606" v="21072" actId="1076"/>
          <ac:picMkLst>
            <pc:docMk/>
            <pc:sldMk cId="1137572108" sldId="320"/>
            <ac:picMk id="49" creationId="{A79E50F1-34B9-C83C-C113-70AF56D68498}"/>
          </ac:picMkLst>
        </pc:picChg>
        <pc:picChg chg="add mod">
          <ac:chgData name="原口 俊樹" userId="565e9abb-7d43-4d93-ba42-f3a4c75dfb0e" providerId="ADAL" clId="{B8F321E6-F829-499A-849B-97E6585F6F80}" dt="2022-06-14T04:23:15.606" v="21072" actId="1076"/>
          <ac:picMkLst>
            <pc:docMk/>
            <pc:sldMk cId="1137572108" sldId="320"/>
            <ac:picMk id="50" creationId="{97602DC9-3C02-7512-B835-F45564CA6553}"/>
          </ac:picMkLst>
        </pc:picChg>
        <pc:picChg chg="add mod">
          <ac:chgData name="原口 俊樹" userId="565e9abb-7d43-4d93-ba42-f3a4c75dfb0e" providerId="ADAL" clId="{B8F321E6-F829-499A-849B-97E6585F6F80}" dt="2022-06-14T04:23:15.606" v="21072" actId="1076"/>
          <ac:picMkLst>
            <pc:docMk/>
            <pc:sldMk cId="1137572108" sldId="320"/>
            <ac:picMk id="51" creationId="{C75FE6F6-D19B-D2D8-0443-3E43B10F8AC7}"/>
          </ac:picMkLst>
        </pc:picChg>
        <pc:picChg chg="add mod">
          <ac:chgData name="原口 俊樹" userId="565e9abb-7d43-4d93-ba42-f3a4c75dfb0e" providerId="ADAL" clId="{B8F321E6-F829-499A-849B-97E6585F6F80}" dt="2022-06-14T04:23:15.606" v="21072" actId="1076"/>
          <ac:picMkLst>
            <pc:docMk/>
            <pc:sldMk cId="1137572108" sldId="320"/>
            <ac:picMk id="52" creationId="{5EC16C06-C83F-495D-EE57-B617B9A937B7}"/>
          </ac:picMkLst>
        </pc:picChg>
        <pc:picChg chg="add del mod">
          <ac:chgData name="原口 俊樹" userId="565e9abb-7d43-4d93-ba42-f3a4c75dfb0e" providerId="ADAL" clId="{B8F321E6-F829-499A-849B-97E6585F6F80}" dt="2022-06-14T04:22:37.050" v="21019" actId="478"/>
          <ac:picMkLst>
            <pc:docMk/>
            <pc:sldMk cId="1137572108" sldId="320"/>
            <ac:picMk id="53" creationId="{DA97EC57-7488-30A7-A288-01302C76A330}"/>
          </ac:picMkLst>
        </pc:picChg>
        <pc:picChg chg="add mod">
          <ac:chgData name="原口 俊樹" userId="565e9abb-7d43-4d93-ba42-f3a4c75dfb0e" providerId="ADAL" clId="{B8F321E6-F829-499A-849B-97E6585F6F80}" dt="2022-06-14T04:23:12.494" v="21071" actId="1076"/>
          <ac:picMkLst>
            <pc:docMk/>
            <pc:sldMk cId="1137572108" sldId="320"/>
            <ac:picMk id="55" creationId="{DF080EB8-5A39-9691-AD82-8FC761D47B4D}"/>
          </ac:picMkLst>
        </pc:picChg>
        <pc:picChg chg="add del mod">
          <ac:chgData name="原口 俊樹" userId="565e9abb-7d43-4d93-ba42-f3a4c75dfb0e" providerId="ADAL" clId="{B8F321E6-F829-499A-849B-97E6585F6F80}" dt="2022-06-14T04:23:08.986" v="21070" actId="478"/>
          <ac:picMkLst>
            <pc:docMk/>
            <pc:sldMk cId="1137572108" sldId="320"/>
            <ac:picMk id="56" creationId="{33EDB8FF-B157-1670-CF3A-0BA4635FCB73}"/>
          </ac:picMkLst>
        </pc:picChg>
        <pc:picChg chg="add mod">
          <ac:chgData name="原口 俊樹" userId="565e9abb-7d43-4d93-ba42-f3a4c75dfb0e" providerId="ADAL" clId="{B8F321E6-F829-499A-849B-97E6585F6F80}" dt="2022-06-14T04:23:12.494" v="21071" actId="1076"/>
          <ac:picMkLst>
            <pc:docMk/>
            <pc:sldMk cId="1137572108" sldId="320"/>
            <ac:picMk id="57" creationId="{2891E3FF-9737-1FAA-A80C-FB44AC3DFBD5}"/>
          </ac:picMkLst>
        </pc:picChg>
        <pc:picChg chg="add mod">
          <ac:chgData name="原口 俊樹" userId="565e9abb-7d43-4d93-ba42-f3a4c75dfb0e" providerId="ADAL" clId="{B8F321E6-F829-499A-849B-97E6585F6F80}" dt="2022-06-14T04:23:12.494" v="21071" actId="1076"/>
          <ac:picMkLst>
            <pc:docMk/>
            <pc:sldMk cId="1137572108" sldId="320"/>
            <ac:picMk id="58" creationId="{54938703-A9EE-88CC-4FDD-74864A789F55}"/>
          </ac:picMkLst>
        </pc:picChg>
        <pc:picChg chg="add del mod">
          <ac:chgData name="原口 俊樹" userId="565e9abb-7d43-4d93-ba42-f3a4c75dfb0e" providerId="ADAL" clId="{B8F321E6-F829-499A-849B-97E6585F6F80}" dt="2022-06-14T04:23:08.986" v="21070" actId="478"/>
          <ac:picMkLst>
            <pc:docMk/>
            <pc:sldMk cId="1137572108" sldId="320"/>
            <ac:picMk id="59" creationId="{DD7D147E-1295-1873-3D3F-C5CDFD9E511C}"/>
          </ac:picMkLst>
        </pc:picChg>
        <pc:picChg chg="add del mod">
          <ac:chgData name="原口 俊樹" userId="565e9abb-7d43-4d93-ba42-f3a4c75dfb0e" providerId="ADAL" clId="{B8F321E6-F829-499A-849B-97E6585F6F80}" dt="2022-06-14T04:33:27.862" v="21596" actId="478"/>
          <ac:picMkLst>
            <pc:docMk/>
            <pc:sldMk cId="1137572108" sldId="320"/>
            <ac:picMk id="61" creationId="{0AE76945-4C37-F56E-FAED-F1248A31C79B}"/>
          </ac:picMkLst>
        </pc:picChg>
        <pc:picChg chg="add del mod">
          <ac:chgData name="原口 俊樹" userId="565e9abb-7d43-4d93-ba42-f3a4c75dfb0e" providerId="ADAL" clId="{B8F321E6-F829-499A-849B-97E6585F6F80}" dt="2022-06-14T04:33:27.862" v="21596" actId="478"/>
          <ac:picMkLst>
            <pc:docMk/>
            <pc:sldMk cId="1137572108" sldId="320"/>
            <ac:picMk id="62" creationId="{E45376A6-A51A-D0FE-6476-A3C8FB5AB555}"/>
          </ac:picMkLst>
        </pc:picChg>
        <pc:picChg chg="add del mod">
          <ac:chgData name="原口 俊樹" userId="565e9abb-7d43-4d93-ba42-f3a4c75dfb0e" providerId="ADAL" clId="{B8F321E6-F829-499A-849B-97E6585F6F80}" dt="2022-06-14T04:33:27.862" v="21596" actId="478"/>
          <ac:picMkLst>
            <pc:docMk/>
            <pc:sldMk cId="1137572108" sldId="320"/>
            <ac:picMk id="63" creationId="{FA3255D9-E1E9-7AFF-DC90-00686708FA1E}"/>
          </ac:picMkLst>
        </pc:picChg>
        <pc:picChg chg="add del mod">
          <ac:chgData name="原口 俊樹" userId="565e9abb-7d43-4d93-ba42-f3a4c75dfb0e" providerId="ADAL" clId="{B8F321E6-F829-499A-849B-97E6585F6F80}" dt="2022-06-14T04:33:27.862" v="21596" actId="478"/>
          <ac:picMkLst>
            <pc:docMk/>
            <pc:sldMk cId="1137572108" sldId="320"/>
            <ac:picMk id="64" creationId="{D933C23B-B992-6435-0673-4E584EABDEF8}"/>
          </ac:picMkLst>
        </pc:picChg>
        <pc:picChg chg="add mod">
          <ac:chgData name="原口 俊樹" userId="565e9abb-7d43-4d93-ba42-f3a4c75dfb0e" providerId="ADAL" clId="{B8F321E6-F829-499A-849B-97E6585F6F80}" dt="2022-06-14T04:24:33.949" v="21195" actId="14100"/>
          <ac:picMkLst>
            <pc:docMk/>
            <pc:sldMk cId="1137572108" sldId="320"/>
            <ac:picMk id="66" creationId="{E100557E-03E6-90FF-D797-2BF5E34E1297}"/>
          </ac:picMkLst>
        </pc:picChg>
        <pc:picChg chg="mod">
          <ac:chgData name="原口 俊樹" userId="565e9abb-7d43-4d93-ba42-f3a4c75dfb0e" providerId="ADAL" clId="{B8F321E6-F829-499A-849B-97E6585F6F80}" dt="2022-06-14T04:24:26.834" v="21192"/>
          <ac:picMkLst>
            <pc:docMk/>
            <pc:sldMk cId="1137572108" sldId="320"/>
            <ac:picMk id="68" creationId="{9CEF0E2C-75BE-A847-0AC3-E1E4279FBAE2}"/>
          </ac:picMkLst>
        </pc:picChg>
        <pc:picChg chg="add mod">
          <ac:chgData name="原口 俊樹" userId="565e9abb-7d43-4d93-ba42-f3a4c75dfb0e" providerId="ADAL" clId="{B8F321E6-F829-499A-849B-97E6585F6F80}" dt="2022-06-14T04:50:05.217" v="23027" actId="1076"/>
          <ac:picMkLst>
            <pc:docMk/>
            <pc:sldMk cId="1137572108" sldId="320"/>
            <ac:picMk id="86" creationId="{F65753B1-C668-20B4-9245-4D1EDC4DC8E5}"/>
          </ac:picMkLst>
        </pc:picChg>
        <pc:picChg chg="add mod">
          <ac:chgData name="原口 俊樹" userId="565e9abb-7d43-4d93-ba42-f3a4c75dfb0e" providerId="ADAL" clId="{B8F321E6-F829-499A-849B-97E6585F6F80}" dt="2022-06-14T04:50:05.217" v="23027" actId="1076"/>
          <ac:picMkLst>
            <pc:docMk/>
            <pc:sldMk cId="1137572108" sldId="320"/>
            <ac:picMk id="87" creationId="{0053BEB9-C35B-0A1B-145E-1EEFF7FA186B}"/>
          </ac:picMkLst>
        </pc:picChg>
        <pc:picChg chg="del">
          <ac:chgData name="原口 俊樹" userId="565e9abb-7d43-4d93-ba42-f3a4c75dfb0e" providerId="ADAL" clId="{B8F321E6-F829-499A-849B-97E6585F6F80}" dt="2022-06-14T04:19:30.639" v="20923" actId="478"/>
          <ac:picMkLst>
            <pc:docMk/>
            <pc:sldMk cId="1137572108" sldId="320"/>
            <ac:picMk id="166" creationId="{33CD1F69-2503-ECB9-C33C-5239D841789B}"/>
          </ac:picMkLst>
        </pc:picChg>
        <pc:picChg chg="del">
          <ac:chgData name="原口 俊樹" userId="565e9abb-7d43-4d93-ba42-f3a4c75dfb0e" providerId="ADAL" clId="{B8F321E6-F829-499A-849B-97E6585F6F80}" dt="2022-06-14T04:17:50.191" v="20917" actId="478"/>
          <ac:picMkLst>
            <pc:docMk/>
            <pc:sldMk cId="1137572108" sldId="320"/>
            <ac:picMk id="167" creationId="{0735CBE5-1DD5-89CB-23A9-70901B066DCD}"/>
          </ac:picMkLst>
        </pc:picChg>
        <pc:picChg chg="del">
          <ac:chgData name="原口 俊樹" userId="565e9abb-7d43-4d93-ba42-f3a4c75dfb0e" providerId="ADAL" clId="{B8F321E6-F829-499A-849B-97E6585F6F80}" dt="2022-06-14T04:24:09.123" v="21189" actId="478"/>
          <ac:picMkLst>
            <pc:docMk/>
            <pc:sldMk cId="1137572108" sldId="320"/>
            <ac:picMk id="170" creationId="{9D98E9BA-E60A-0128-C3C5-B5D8E0C34448}"/>
          </ac:picMkLst>
        </pc:picChg>
        <pc:picChg chg="del">
          <ac:chgData name="原口 俊樹" userId="565e9abb-7d43-4d93-ba42-f3a4c75dfb0e" providerId="ADAL" clId="{B8F321E6-F829-499A-849B-97E6585F6F80}" dt="2022-06-14T04:24:09.123" v="21189" actId="478"/>
          <ac:picMkLst>
            <pc:docMk/>
            <pc:sldMk cId="1137572108" sldId="320"/>
            <ac:picMk id="171" creationId="{1509154A-4C92-9510-8D33-7B12509B8BF9}"/>
          </ac:picMkLst>
        </pc:picChg>
        <pc:picChg chg="del">
          <ac:chgData name="原口 俊樹" userId="565e9abb-7d43-4d93-ba42-f3a4c75dfb0e" providerId="ADAL" clId="{B8F321E6-F829-499A-849B-97E6585F6F80}" dt="2022-06-14T04:24:09.123" v="21189" actId="478"/>
          <ac:picMkLst>
            <pc:docMk/>
            <pc:sldMk cId="1137572108" sldId="320"/>
            <ac:picMk id="172" creationId="{60AC59F5-6DEC-8250-DA3E-B671EEB1ACAC}"/>
          </ac:picMkLst>
        </pc:picChg>
        <pc:picChg chg="del">
          <ac:chgData name="原口 俊樹" userId="565e9abb-7d43-4d93-ba42-f3a4c75dfb0e" providerId="ADAL" clId="{B8F321E6-F829-499A-849B-97E6585F6F80}" dt="2022-06-14T04:24:09.123" v="21189" actId="478"/>
          <ac:picMkLst>
            <pc:docMk/>
            <pc:sldMk cId="1137572108" sldId="320"/>
            <ac:picMk id="173" creationId="{F7B6F188-2A24-B6E6-B46E-D2BE69DC4729}"/>
          </ac:picMkLst>
        </pc:picChg>
        <pc:picChg chg="del">
          <ac:chgData name="原口 俊樹" userId="565e9abb-7d43-4d93-ba42-f3a4c75dfb0e" providerId="ADAL" clId="{B8F321E6-F829-499A-849B-97E6585F6F80}" dt="2022-06-14T04:24:09.123" v="21189" actId="478"/>
          <ac:picMkLst>
            <pc:docMk/>
            <pc:sldMk cId="1137572108" sldId="320"/>
            <ac:picMk id="2052" creationId="{505C8F62-4486-A554-B2E2-690CC1609F55}"/>
          </ac:picMkLst>
        </pc:picChg>
        <pc:picChg chg="add mod">
          <ac:chgData name="原口 俊樹" userId="565e9abb-7d43-4d93-ba42-f3a4c75dfb0e" providerId="ADAL" clId="{B8F321E6-F829-499A-849B-97E6585F6F80}" dt="2022-06-14T04:19:32.469" v="20924" actId="1076"/>
          <ac:picMkLst>
            <pc:docMk/>
            <pc:sldMk cId="1137572108" sldId="320"/>
            <ac:picMk id="5122" creationId="{970AB384-4C58-B169-9D78-7FB0FD919D69}"/>
          </ac:picMkLst>
        </pc:picChg>
      </pc:sldChg>
      <pc:sldChg chg="add del">
        <pc:chgData name="原口 俊樹" userId="565e9abb-7d43-4d93-ba42-f3a4c75dfb0e" providerId="ADAL" clId="{B8F321E6-F829-499A-849B-97E6585F6F80}" dt="2022-06-14T04:10:29.888" v="20172" actId="47"/>
        <pc:sldMkLst>
          <pc:docMk/>
          <pc:sldMk cId="1914700663" sldId="320"/>
        </pc:sldMkLst>
      </pc:sldChg>
      <pc:sldChg chg="add del modTransition">
        <pc:chgData name="原口 俊樹" userId="565e9abb-7d43-4d93-ba42-f3a4c75dfb0e" providerId="ADAL" clId="{B8F321E6-F829-499A-849B-97E6585F6F80}" dt="2022-07-14T06:14:57.477" v="37419" actId="47"/>
        <pc:sldMkLst>
          <pc:docMk/>
          <pc:sldMk cId="2672701019" sldId="320"/>
        </pc:sldMkLst>
      </pc:sldChg>
      <pc:sldChg chg="add del">
        <pc:chgData name="原口 俊樹" userId="565e9abb-7d43-4d93-ba42-f3a4c75dfb0e" providerId="ADAL" clId="{B8F321E6-F829-499A-849B-97E6585F6F80}" dt="2022-06-14T04:16:21.336" v="20815" actId="47"/>
        <pc:sldMkLst>
          <pc:docMk/>
          <pc:sldMk cId="2995941145" sldId="320"/>
        </pc:sldMkLst>
      </pc:sldChg>
      <pc:sldChg chg="add del mod ord modShow">
        <pc:chgData name="原口 俊樹" userId="565e9abb-7d43-4d93-ba42-f3a4c75dfb0e" providerId="ADAL" clId="{B8F321E6-F829-499A-849B-97E6585F6F80}" dt="2022-06-14T08:18:24.230" v="28296" actId="2696"/>
        <pc:sldMkLst>
          <pc:docMk/>
          <pc:sldMk cId="4214474085" sldId="320"/>
        </pc:sldMkLst>
      </pc:sldChg>
      <pc:sldChg chg="add del">
        <pc:chgData name="原口 俊樹" userId="565e9abb-7d43-4d93-ba42-f3a4c75dfb0e" providerId="ADAL" clId="{B8F321E6-F829-499A-849B-97E6585F6F80}" dt="2022-06-14T04:50:42.457" v="23028" actId="47"/>
        <pc:sldMkLst>
          <pc:docMk/>
          <pc:sldMk cId="669310951" sldId="321"/>
        </pc:sldMkLst>
      </pc:sldChg>
      <pc:sldChg chg="modSp add del mod">
        <pc:chgData name="原口 俊樹" userId="565e9abb-7d43-4d93-ba42-f3a4c75dfb0e" providerId="ADAL" clId="{B8F321E6-F829-499A-849B-97E6585F6F80}" dt="2022-06-14T05:51:48.990" v="23191" actId="2696"/>
        <pc:sldMkLst>
          <pc:docMk/>
          <pc:sldMk cId="1336293720" sldId="322"/>
        </pc:sldMkLst>
        <pc:spChg chg="mod">
          <ac:chgData name="原口 俊樹" userId="565e9abb-7d43-4d93-ba42-f3a4c75dfb0e" providerId="ADAL" clId="{B8F321E6-F829-499A-849B-97E6585F6F80}" dt="2022-06-14T05:30:18.351" v="23126" actId="1076"/>
          <ac:spMkLst>
            <pc:docMk/>
            <pc:sldMk cId="1336293720" sldId="322"/>
            <ac:spMk id="10" creationId="{B2082AA4-9C77-17F1-75AC-E155627169D9}"/>
          </ac:spMkLst>
        </pc:spChg>
      </pc:sldChg>
      <pc:sldChg chg="add del modTransition">
        <pc:chgData name="原口 俊樹" userId="565e9abb-7d43-4d93-ba42-f3a4c75dfb0e" providerId="ADAL" clId="{B8F321E6-F829-499A-849B-97E6585F6F80}" dt="2022-07-14T06:14:57.477" v="37419" actId="47"/>
        <pc:sldMkLst>
          <pc:docMk/>
          <pc:sldMk cId="1952345839" sldId="322"/>
        </pc:sldMkLst>
      </pc:sldChg>
      <pc:sldChg chg="add del mod modShow">
        <pc:chgData name="原口 俊樹" userId="565e9abb-7d43-4d93-ba42-f3a4c75dfb0e" providerId="ADAL" clId="{B8F321E6-F829-499A-849B-97E6585F6F80}" dt="2022-06-14T08:18:24.230" v="28296" actId="2696"/>
        <pc:sldMkLst>
          <pc:docMk/>
          <pc:sldMk cId="3849904296" sldId="322"/>
        </pc:sldMkLst>
      </pc:sldChg>
      <pc:sldChg chg="addSp delSp modSp add del mod">
        <pc:chgData name="原口 俊樹" userId="565e9abb-7d43-4d93-ba42-f3a4c75dfb0e" providerId="ADAL" clId="{B8F321E6-F829-499A-849B-97E6585F6F80}" dt="2022-06-14T05:51:48.990" v="23191" actId="2696"/>
        <pc:sldMkLst>
          <pc:docMk/>
          <pc:sldMk cId="520477416" sldId="323"/>
        </pc:sldMkLst>
        <pc:spChg chg="mod">
          <ac:chgData name="原口 俊樹" userId="565e9abb-7d43-4d93-ba42-f3a4c75dfb0e" providerId="ADAL" clId="{B8F321E6-F829-499A-849B-97E6585F6F80}" dt="2022-06-14T04:55:06.945" v="23034"/>
          <ac:spMkLst>
            <pc:docMk/>
            <pc:sldMk cId="520477416" sldId="323"/>
            <ac:spMk id="2" creationId="{A07BD1FA-573C-AB11-7B96-B0D3FEF2EBFE}"/>
          </ac:spMkLst>
        </pc:spChg>
        <pc:spChg chg="add mod">
          <ac:chgData name="原口 俊樹" userId="565e9abb-7d43-4d93-ba42-f3a4c75dfb0e" providerId="ADAL" clId="{B8F321E6-F829-499A-849B-97E6585F6F80}" dt="2022-06-14T04:47:56.532" v="22643" actId="1076"/>
          <ac:spMkLst>
            <pc:docMk/>
            <pc:sldMk cId="520477416" sldId="323"/>
            <ac:spMk id="6" creationId="{BCE91B5B-A323-2B5E-2638-5EC380E13234}"/>
          </ac:spMkLst>
        </pc:spChg>
        <pc:spChg chg="add mod">
          <ac:chgData name="原口 俊樹" userId="565e9abb-7d43-4d93-ba42-f3a4c75dfb0e" providerId="ADAL" clId="{B8F321E6-F829-499A-849B-97E6585F6F80}" dt="2022-06-14T04:51:23.581" v="23029" actId="1076"/>
          <ac:spMkLst>
            <pc:docMk/>
            <pc:sldMk cId="520477416" sldId="323"/>
            <ac:spMk id="7" creationId="{6FF761DD-101A-3613-C4A8-D1414C6E9D77}"/>
          </ac:spMkLst>
        </pc:spChg>
        <pc:spChg chg="mod">
          <ac:chgData name="原口 俊樹" userId="565e9abb-7d43-4d93-ba42-f3a4c75dfb0e" providerId="ADAL" clId="{B8F321E6-F829-499A-849B-97E6585F6F80}" dt="2022-06-14T04:44:00.054" v="22557"/>
          <ac:spMkLst>
            <pc:docMk/>
            <pc:sldMk cId="520477416" sldId="323"/>
            <ac:spMk id="16" creationId="{9302FA7B-67A3-1D37-13E7-DBCC47DAB6F3}"/>
          </ac:spMkLst>
        </pc:spChg>
        <pc:spChg chg="add del mod">
          <ac:chgData name="原口 俊樹" userId="565e9abb-7d43-4d93-ba42-f3a4c75dfb0e" providerId="ADAL" clId="{B8F321E6-F829-499A-849B-97E6585F6F80}" dt="2022-06-14T04:44:24.428" v="22562" actId="478"/>
          <ac:spMkLst>
            <pc:docMk/>
            <pc:sldMk cId="520477416" sldId="323"/>
            <ac:spMk id="30" creationId="{D0412907-9850-CABF-C9B9-C84594A89EF4}"/>
          </ac:spMkLst>
        </pc:spChg>
        <pc:spChg chg="add del mod">
          <ac:chgData name="原口 俊樹" userId="565e9abb-7d43-4d93-ba42-f3a4c75dfb0e" providerId="ADAL" clId="{B8F321E6-F829-499A-849B-97E6585F6F80}" dt="2022-06-14T04:44:26.887" v="22563" actId="478"/>
          <ac:spMkLst>
            <pc:docMk/>
            <pc:sldMk cId="520477416" sldId="323"/>
            <ac:spMk id="31" creationId="{2882439D-994D-827E-8DB6-F39B0DB73A05}"/>
          </ac:spMkLst>
        </pc:spChg>
        <pc:spChg chg="add del mod">
          <ac:chgData name="原口 俊樹" userId="565e9abb-7d43-4d93-ba42-f3a4c75dfb0e" providerId="ADAL" clId="{B8F321E6-F829-499A-849B-97E6585F6F80}" dt="2022-06-14T04:44:26.887" v="22563" actId="478"/>
          <ac:spMkLst>
            <pc:docMk/>
            <pc:sldMk cId="520477416" sldId="323"/>
            <ac:spMk id="32" creationId="{0EFCD445-69FD-8671-161E-C1160D208CA7}"/>
          </ac:spMkLst>
        </pc:spChg>
        <pc:spChg chg="add del mod">
          <ac:chgData name="原口 俊樹" userId="565e9abb-7d43-4d93-ba42-f3a4c75dfb0e" providerId="ADAL" clId="{B8F321E6-F829-499A-849B-97E6585F6F80}" dt="2022-06-14T04:44:24.428" v="22562" actId="478"/>
          <ac:spMkLst>
            <pc:docMk/>
            <pc:sldMk cId="520477416" sldId="323"/>
            <ac:spMk id="33" creationId="{73AEDC6D-79A0-C3CD-2FD3-4ABCF0E0ACC5}"/>
          </ac:spMkLst>
        </pc:spChg>
        <pc:spChg chg="add del mod">
          <ac:chgData name="原口 俊樹" userId="565e9abb-7d43-4d93-ba42-f3a4c75dfb0e" providerId="ADAL" clId="{B8F321E6-F829-499A-849B-97E6585F6F80}" dt="2022-06-14T04:46:46.841" v="22605" actId="478"/>
          <ac:spMkLst>
            <pc:docMk/>
            <pc:sldMk cId="520477416" sldId="323"/>
            <ac:spMk id="42" creationId="{810731DD-7B3C-24F0-0A10-2D66AEF18B72}"/>
          </ac:spMkLst>
        </pc:spChg>
        <pc:spChg chg="add mod">
          <ac:chgData name="原口 俊樹" userId="565e9abb-7d43-4d93-ba42-f3a4c75dfb0e" providerId="ADAL" clId="{B8F321E6-F829-499A-849B-97E6585F6F80}" dt="2022-06-14T05:36:57.688" v="23190" actId="1076"/>
          <ac:spMkLst>
            <pc:docMk/>
            <pc:sldMk cId="520477416" sldId="323"/>
            <ac:spMk id="47" creationId="{75065FC8-C096-F248-F962-EB7DF9C247D7}"/>
          </ac:spMkLst>
        </pc:spChg>
        <pc:spChg chg="del">
          <ac:chgData name="原口 俊樹" userId="565e9abb-7d43-4d93-ba42-f3a4c75dfb0e" providerId="ADAL" clId="{B8F321E6-F829-499A-849B-97E6585F6F80}" dt="2022-06-14T04:44:02.325" v="22558" actId="478"/>
          <ac:spMkLst>
            <pc:docMk/>
            <pc:sldMk cId="520477416" sldId="323"/>
            <ac:spMk id="251" creationId="{1C6796D1-7AFE-B2BE-CC29-B60EC5067A27}"/>
          </ac:spMkLst>
        </pc:spChg>
        <pc:spChg chg="del">
          <ac:chgData name="原口 俊樹" userId="565e9abb-7d43-4d93-ba42-f3a4c75dfb0e" providerId="ADAL" clId="{B8F321E6-F829-499A-849B-97E6585F6F80}" dt="2022-06-14T04:44:02.325" v="22558" actId="478"/>
          <ac:spMkLst>
            <pc:docMk/>
            <pc:sldMk cId="520477416" sldId="323"/>
            <ac:spMk id="294" creationId="{C4B74815-94AC-A196-C969-8136CECA1713}"/>
          </ac:spMkLst>
        </pc:spChg>
        <pc:spChg chg="del">
          <ac:chgData name="原口 俊樹" userId="565e9abb-7d43-4d93-ba42-f3a4c75dfb0e" providerId="ADAL" clId="{B8F321E6-F829-499A-849B-97E6585F6F80}" dt="2022-06-14T04:44:02.325" v="22558" actId="478"/>
          <ac:spMkLst>
            <pc:docMk/>
            <pc:sldMk cId="520477416" sldId="323"/>
            <ac:spMk id="295" creationId="{60428F60-DC0F-08AE-81C1-020A7799F9A8}"/>
          </ac:spMkLst>
        </pc:spChg>
        <pc:spChg chg="del">
          <ac:chgData name="原口 俊樹" userId="565e9abb-7d43-4d93-ba42-f3a4c75dfb0e" providerId="ADAL" clId="{B8F321E6-F829-499A-849B-97E6585F6F80}" dt="2022-06-14T04:44:02.325" v="22558" actId="478"/>
          <ac:spMkLst>
            <pc:docMk/>
            <pc:sldMk cId="520477416" sldId="323"/>
            <ac:spMk id="298" creationId="{6616D8AC-1054-CCB3-D8DB-7A6777910F8F}"/>
          </ac:spMkLst>
        </pc:spChg>
        <pc:spChg chg="del">
          <ac:chgData name="原口 俊樹" userId="565e9abb-7d43-4d93-ba42-f3a4c75dfb0e" providerId="ADAL" clId="{B8F321E6-F829-499A-849B-97E6585F6F80}" dt="2022-06-14T04:44:02.325" v="22558" actId="478"/>
          <ac:spMkLst>
            <pc:docMk/>
            <pc:sldMk cId="520477416" sldId="323"/>
            <ac:spMk id="299" creationId="{B33FC129-685F-0105-DEE3-D426C6A93C38}"/>
          </ac:spMkLst>
        </pc:spChg>
        <pc:spChg chg="del">
          <ac:chgData name="原口 俊樹" userId="565e9abb-7d43-4d93-ba42-f3a4c75dfb0e" providerId="ADAL" clId="{B8F321E6-F829-499A-849B-97E6585F6F80}" dt="2022-06-14T04:44:02.325" v="22558" actId="478"/>
          <ac:spMkLst>
            <pc:docMk/>
            <pc:sldMk cId="520477416" sldId="323"/>
            <ac:spMk id="301" creationId="{084ADA1B-C6CC-E4B8-B801-AE5BBC61977A}"/>
          </ac:spMkLst>
        </pc:spChg>
        <pc:spChg chg="del">
          <ac:chgData name="原口 俊樹" userId="565e9abb-7d43-4d93-ba42-f3a4c75dfb0e" providerId="ADAL" clId="{B8F321E6-F829-499A-849B-97E6585F6F80}" dt="2022-06-14T04:44:02.325" v="22558" actId="478"/>
          <ac:spMkLst>
            <pc:docMk/>
            <pc:sldMk cId="520477416" sldId="323"/>
            <ac:spMk id="302" creationId="{F4FF4919-14CB-8EE0-E906-B8ADC4D97C29}"/>
          </ac:spMkLst>
        </pc:spChg>
        <pc:spChg chg="del">
          <ac:chgData name="原口 俊樹" userId="565e9abb-7d43-4d93-ba42-f3a4c75dfb0e" providerId="ADAL" clId="{B8F321E6-F829-499A-849B-97E6585F6F80}" dt="2022-06-14T04:44:02.325" v="22558" actId="478"/>
          <ac:spMkLst>
            <pc:docMk/>
            <pc:sldMk cId="520477416" sldId="323"/>
            <ac:spMk id="303" creationId="{F0654DEF-FF77-36CF-401C-DB41880D1632}"/>
          </ac:spMkLst>
        </pc:spChg>
        <pc:spChg chg="del">
          <ac:chgData name="原口 俊樹" userId="565e9abb-7d43-4d93-ba42-f3a4c75dfb0e" providerId="ADAL" clId="{B8F321E6-F829-499A-849B-97E6585F6F80}" dt="2022-06-14T04:44:02.325" v="22558" actId="478"/>
          <ac:spMkLst>
            <pc:docMk/>
            <pc:sldMk cId="520477416" sldId="323"/>
            <ac:spMk id="304" creationId="{AB283C29-17DB-31A5-ADAE-4AA64A5E9C57}"/>
          </ac:spMkLst>
        </pc:spChg>
        <pc:spChg chg="del">
          <ac:chgData name="原口 俊樹" userId="565e9abb-7d43-4d93-ba42-f3a4c75dfb0e" providerId="ADAL" clId="{B8F321E6-F829-499A-849B-97E6585F6F80}" dt="2022-06-14T04:44:02.325" v="22558" actId="478"/>
          <ac:spMkLst>
            <pc:docMk/>
            <pc:sldMk cId="520477416" sldId="323"/>
            <ac:spMk id="305" creationId="{AA8EA908-EAF9-8606-1E78-D6DA740DA44B}"/>
          </ac:spMkLst>
        </pc:spChg>
        <pc:spChg chg="del">
          <ac:chgData name="原口 俊樹" userId="565e9abb-7d43-4d93-ba42-f3a4c75dfb0e" providerId="ADAL" clId="{B8F321E6-F829-499A-849B-97E6585F6F80}" dt="2022-06-14T04:44:02.325" v="22558" actId="478"/>
          <ac:spMkLst>
            <pc:docMk/>
            <pc:sldMk cId="520477416" sldId="323"/>
            <ac:spMk id="307" creationId="{2003D0D6-4F93-6DE7-2977-080A60EFBE4F}"/>
          </ac:spMkLst>
        </pc:spChg>
        <pc:spChg chg="del">
          <ac:chgData name="原口 俊樹" userId="565e9abb-7d43-4d93-ba42-f3a4c75dfb0e" providerId="ADAL" clId="{B8F321E6-F829-499A-849B-97E6585F6F80}" dt="2022-06-14T04:44:02.325" v="22558" actId="478"/>
          <ac:spMkLst>
            <pc:docMk/>
            <pc:sldMk cId="520477416" sldId="323"/>
            <ac:spMk id="309" creationId="{3B8D2D6C-2ED5-DF7A-082F-0C0BBC5FACDE}"/>
          </ac:spMkLst>
        </pc:spChg>
        <pc:spChg chg="del">
          <ac:chgData name="原口 俊樹" userId="565e9abb-7d43-4d93-ba42-f3a4c75dfb0e" providerId="ADAL" clId="{B8F321E6-F829-499A-849B-97E6585F6F80}" dt="2022-06-14T04:44:02.325" v="22558" actId="478"/>
          <ac:spMkLst>
            <pc:docMk/>
            <pc:sldMk cId="520477416" sldId="323"/>
            <ac:spMk id="310" creationId="{701C2CBB-975E-A87E-B32C-BDE18F700952}"/>
          </ac:spMkLst>
        </pc:spChg>
        <pc:graphicFrameChg chg="add del mod">
          <ac:chgData name="原口 俊樹" userId="565e9abb-7d43-4d93-ba42-f3a4c75dfb0e" providerId="ADAL" clId="{B8F321E6-F829-499A-849B-97E6585F6F80}" dt="2022-06-14T04:44:52.029" v="22574" actId="478"/>
          <ac:graphicFrameMkLst>
            <pc:docMk/>
            <pc:sldMk cId="520477416" sldId="323"/>
            <ac:graphicFrameMk id="27" creationId="{C6F5D6FB-4D5E-C8DA-8653-290D88903449}"/>
          </ac:graphicFrameMkLst>
        </pc:graphicFrameChg>
        <pc:graphicFrameChg chg="add del mod">
          <ac:chgData name="原口 俊樹" userId="565e9abb-7d43-4d93-ba42-f3a4c75dfb0e" providerId="ADAL" clId="{B8F321E6-F829-499A-849B-97E6585F6F80}" dt="2022-06-14T04:44:52.029" v="22574" actId="478"/>
          <ac:graphicFrameMkLst>
            <pc:docMk/>
            <pc:sldMk cId="520477416" sldId="323"/>
            <ac:graphicFrameMk id="28" creationId="{D18210F0-2AD3-B404-40C4-F4F6BB9393E3}"/>
          </ac:graphicFrameMkLst>
        </pc:graphicFrameChg>
        <pc:graphicFrameChg chg="add del mod">
          <ac:chgData name="原口 俊樹" userId="565e9abb-7d43-4d93-ba42-f3a4c75dfb0e" providerId="ADAL" clId="{B8F321E6-F829-499A-849B-97E6585F6F80}" dt="2022-06-14T04:44:52.029" v="22574" actId="478"/>
          <ac:graphicFrameMkLst>
            <pc:docMk/>
            <pc:sldMk cId="520477416" sldId="323"/>
            <ac:graphicFrameMk id="29" creationId="{A3898800-FFB6-97F6-7AE6-04DFF8509BB6}"/>
          </ac:graphicFrameMkLst>
        </pc:graphicFrameChg>
        <pc:graphicFrameChg chg="del">
          <ac:chgData name="原口 俊樹" userId="565e9abb-7d43-4d93-ba42-f3a4c75dfb0e" providerId="ADAL" clId="{B8F321E6-F829-499A-849B-97E6585F6F80}" dt="2022-06-14T04:44:02.325" v="22558" actId="478"/>
          <ac:graphicFrameMkLst>
            <pc:docMk/>
            <pc:sldMk cId="520477416" sldId="323"/>
            <ac:graphicFrameMk id="249" creationId="{F1952C28-0285-F981-2308-9047B3E516EC}"/>
          </ac:graphicFrameMkLst>
        </pc:graphicFrameChg>
        <pc:graphicFrameChg chg="del">
          <ac:chgData name="原口 俊樹" userId="565e9abb-7d43-4d93-ba42-f3a4c75dfb0e" providerId="ADAL" clId="{B8F321E6-F829-499A-849B-97E6585F6F80}" dt="2022-06-14T04:44:02.325" v="22558" actId="478"/>
          <ac:graphicFrameMkLst>
            <pc:docMk/>
            <pc:sldMk cId="520477416" sldId="323"/>
            <ac:graphicFrameMk id="250" creationId="{1B541E93-C639-9CBF-A179-7194EA048076}"/>
          </ac:graphicFrameMkLst>
        </pc:graphicFrameChg>
        <pc:graphicFrameChg chg="del">
          <ac:chgData name="原口 俊樹" userId="565e9abb-7d43-4d93-ba42-f3a4c75dfb0e" providerId="ADAL" clId="{B8F321E6-F829-499A-849B-97E6585F6F80}" dt="2022-06-14T04:44:02.325" v="22558" actId="478"/>
          <ac:graphicFrameMkLst>
            <pc:docMk/>
            <pc:sldMk cId="520477416" sldId="323"/>
            <ac:graphicFrameMk id="296" creationId="{5E9B1CDF-D137-00F5-634A-2E03616C618C}"/>
          </ac:graphicFrameMkLst>
        </pc:graphicFrameChg>
        <pc:picChg chg="add mod">
          <ac:chgData name="原口 俊樹" userId="565e9abb-7d43-4d93-ba42-f3a4c75dfb0e" providerId="ADAL" clId="{B8F321E6-F829-499A-849B-97E6585F6F80}" dt="2022-06-14T04:47:49.662" v="22640" actId="1076"/>
          <ac:picMkLst>
            <pc:docMk/>
            <pc:sldMk cId="520477416" sldId="323"/>
            <ac:picMk id="3" creationId="{11D0637B-72AE-B9A6-DF8C-8877579AD69C}"/>
          </ac:picMkLst>
        </pc:picChg>
        <pc:picChg chg="add mod">
          <ac:chgData name="原口 俊樹" userId="565e9abb-7d43-4d93-ba42-f3a4c75dfb0e" providerId="ADAL" clId="{B8F321E6-F829-499A-849B-97E6585F6F80}" dt="2022-06-14T04:47:47.706" v="22639" actId="1076"/>
          <ac:picMkLst>
            <pc:docMk/>
            <pc:sldMk cId="520477416" sldId="323"/>
            <ac:picMk id="5" creationId="{ACB65D11-B97F-1AEB-EC29-A781ED4482CD}"/>
          </ac:picMkLst>
        </pc:picChg>
        <pc:picChg chg="add del mod">
          <ac:chgData name="原口 俊樹" userId="565e9abb-7d43-4d93-ba42-f3a4c75dfb0e" providerId="ADAL" clId="{B8F321E6-F829-499A-849B-97E6585F6F80}" dt="2022-06-14T04:44:39.040" v="22566"/>
          <ac:picMkLst>
            <pc:docMk/>
            <pc:sldMk cId="520477416" sldId="323"/>
            <ac:picMk id="34" creationId="{0E94F7AD-6EDB-0F6C-3A4C-A1F96D0D3EEF}"/>
          </ac:picMkLst>
        </pc:picChg>
        <pc:picChg chg="add del mod modCrop">
          <ac:chgData name="原口 俊樹" userId="565e9abb-7d43-4d93-ba42-f3a4c75dfb0e" providerId="ADAL" clId="{B8F321E6-F829-499A-849B-97E6585F6F80}" dt="2022-06-14T04:45:40.193" v="22578" actId="478"/>
          <ac:picMkLst>
            <pc:docMk/>
            <pc:sldMk cId="520477416" sldId="323"/>
            <ac:picMk id="35" creationId="{E5C14073-3BCE-669C-913A-6E1165D2DE1A}"/>
          </ac:picMkLst>
        </pc:picChg>
        <pc:picChg chg="add del mod">
          <ac:chgData name="原口 俊樹" userId="565e9abb-7d43-4d93-ba42-f3a4c75dfb0e" providerId="ADAL" clId="{B8F321E6-F829-499A-849B-97E6585F6F80}" dt="2022-06-14T04:45:50.275" v="22584" actId="478"/>
          <ac:picMkLst>
            <pc:docMk/>
            <pc:sldMk cId="520477416" sldId="323"/>
            <ac:picMk id="37" creationId="{8BC61723-645F-366C-49CC-57D8647386B0}"/>
          </ac:picMkLst>
        </pc:picChg>
        <pc:picChg chg="add mod">
          <ac:chgData name="原口 俊樹" userId="565e9abb-7d43-4d93-ba42-f3a4c75dfb0e" providerId="ADAL" clId="{B8F321E6-F829-499A-849B-97E6585F6F80}" dt="2022-06-14T04:47:49.662" v="22640" actId="1076"/>
          <ac:picMkLst>
            <pc:docMk/>
            <pc:sldMk cId="520477416" sldId="323"/>
            <ac:picMk id="39" creationId="{0B1C141B-4A4A-CD2B-977D-46B5ABD4FF5E}"/>
          </ac:picMkLst>
        </pc:picChg>
        <pc:picChg chg="add mod">
          <ac:chgData name="原口 俊樹" userId="565e9abb-7d43-4d93-ba42-f3a4c75dfb0e" providerId="ADAL" clId="{B8F321E6-F829-499A-849B-97E6585F6F80}" dt="2022-06-14T04:47:49.662" v="22640" actId="1076"/>
          <ac:picMkLst>
            <pc:docMk/>
            <pc:sldMk cId="520477416" sldId="323"/>
            <ac:picMk id="40" creationId="{BC966941-D5FB-FA26-CEFA-20570F3A05FE}"/>
          </ac:picMkLst>
        </pc:picChg>
        <pc:picChg chg="add mod">
          <ac:chgData name="原口 俊樹" userId="565e9abb-7d43-4d93-ba42-f3a4c75dfb0e" providerId="ADAL" clId="{B8F321E6-F829-499A-849B-97E6585F6F80}" dt="2022-06-14T04:47:49.662" v="22640" actId="1076"/>
          <ac:picMkLst>
            <pc:docMk/>
            <pc:sldMk cId="520477416" sldId="323"/>
            <ac:picMk id="41" creationId="{302FEB82-D16E-C93F-880D-67E2D5263F06}"/>
          </ac:picMkLst>
        </pc:picChg>
        <pc:picChg chg="del">
          <ac:chgData name="原口 俊樹" userId="565e9abb-7d43-4d93-ba42-f3a4c75dfb0e" providerId="ADAL" clId="{B8F321E6-F829-499A-849B-97E6585F6F80}" dt="2022-06-14T04:44:02.325" v="22558" actId="478"/>
          <ac:picMkLst>
            <pc:docMk/>
            <pc:sldMk cId="520477416" sldId="323"/>
            <ac:picMk id="247" creationId="{527EE492-B58F-08AB-EFF3-B43803F05469}"/>
          </ac:picMkLst>
        </pc:picChg>
        <pc:picChg chg="del">
          <ac:chgData name="原口 俊樹" userId="565e9abb-7d43-4d93-ba42-f3a4c75dfb0e" providerId="ADAL" clId="{B8F321E6-F829-499A-849B-97E6585F6F80}" dt="2022-06-14T04:44:02.325" v="22558" actId="478"/>
          <ac:picMkLst>
            <pc:docMk/>
            <pc:sldMk cId="520477416" sldId="323"/>
            <ac:picMk id="306" creationId="{EE7D9B9B-EFCA-AA9A-7520-4D4848DEAF8D}"/>
          </ac:picMkLst>
        </pc:picChg>
        <pc:picChg chg="add del mod">
          <ac:chgData name="原口 俊樹" userId="565e9abb-7d43-4d93-ba42-f3a4c75dfb0e" providerId="ADAL" clId="{B8F321E6-F829-499A-849B-97E6585F6F80}" dt="2022-06-14T04:45:50.275" v="22584" actId="478"/>
          <ac:picMkLst>
            <pc:docMk/>
            <pc:sldMk cId="520477416" sldId="323"/>
            <ac:picMk id="6146" creationId="{A4648456-3025-56B5-A914-02361EC5BC13}"/>
          </ac:picMkLst>
        </pc:picChg>
        <pc:cxnChg chg="del">
          <ac:chgData name="原口 俊樹" userId="565e9abb-7d43-4d93-ba42-f3a4c75dfb0e" providerId="ADAL" clId="{B8F321E6-F829-499A-849B-97E6585F6F80}" dt="2022-06-14T04:44:02.325" v="22558" actId="478"/>
          <ac:cxnSpMkLst>
            <pc:docMk/>
            <pc:sldMk cId="520477416" sldId="323"/>
            <ac:cxnSpMk id="248" creationId="{5B17C9D5-D2B3-7623-CC09-12A1EE0D54AA}"/>
          </ac:cxnSpMkLst>
        </pc:cxnChg>
        <pc:cxnChg chg="del">
          <ac:chgData name="原口 俊樹" userId="565e9abb-7d43-4d93-ba42-f3a4c75dfb0e" providerId="ADAL" clId="{B8F321E6-F829-499A-849B-97E6585F6F80}" dt="2022-06-14T04:44:02.325" v="22558" actId="478"/>
          <ac:cxnSpMkLst>
            <pc:docMk/>
            <pc:sldMk cId="520477416" sldId="323"/>
            <ac:cxnSpMk id="297" creationId="{1BA296E0-47E0-1908-4F60-8A4666F1D489}"/>
          </ac:cxnSpMkLst>
        </pc:cxnChg>
        <pc:cxnChg chg="del">
          <ac:chgData name="原口 俊樹" userId="565e9abb-7d43-4d93-ba42-f3a4c75dfb0e" providerId="ADAL" clId="{B8F321E6-F829-499A-849B-97E6585F6F80}" dt="2022-06-14T04:44:02.325" v="22558" actId="478"/>
          <ac:cxnSpMkLst>
            <pc:docMk/>
            <pc:sldMk cId="520477416" sldId="323"/>
            <ac:cxnSpMk id="300" creationId="{4CE7D2A0-AF7A-5347-A58A-6D64A901FD6A}"/>
          </ac:cxnSpMkLst>
        </pc:cxnChg>
        <pc:cxnChg chg="del mod">
          <ac:chgData name="原口 俊樹" userId="565e9abb-7d43-4d93-ba42-f3a4c75dfb0e" providerId="ADAL" clId="{B8F321E6-F829-499A-849B-97E6585F6F80}" dt="2022-06-14T04:44:02.325" v="22558" actId="478"/>
          <ac:cxnSpMkLst>
            <pc:docMk/>
            <pc:sldMk cId="520477416" sldId="323"/>
            <ac:cxnSpMk id="308" creationId="{27D1A2BB-4D36-88BE-171B-4C5B6807C6E6}"/>
          </ac:cxnSpMkLst>
        </pc:cxnChg>
      </pc:sldChg>
      <pc:sldChg chg="add del mod modShow">
        <pc:chgData name="原口 俊樹" userId="565e9abb-7d43-4d93-ba42-f3a4c75dfb0e" providerId="ADAL" clId="{B8F321E6-F829-499A-849B-97E6585F6F80}" dt="2022-06-14T08:18:24.230" v="28296" actId="2696"/>
        <pc:sldMkLst>
          <pc:docMk/>
          <pc:sldMk cId="2154145054" sldId="323"/>
        </pc:sldMkLst>
      </pc:sldChg>
      <pc:sldChg chg="add del modTransition">
        <pc:chgData name="原口 俊樹" userId="565e9abb-7d43-4d93-ba42-f3a4c75dfb0e" providerId="ADAL" clId="{B8F321E6-F829-499A-849B-97E6585F6F80}" dt="2022-07-14T06:14:57.477" v="37419" actId="47"/>
        <pc:sldMkLst>
          <pc:docMk/>
          <pc:sldMk cId="2239118120" sldId="323"/>
        </pc:sldMkLst>
      </pc:sldChg>
      <pc:sldChg chg="addSp delSp modSp add mod ord modTransition">
        <pc:chgData name="原口 俊樹" userId="565e9abb-7d43-4d93-ba42-f3a4c75dfb0e" providerId="ADAL" clId="{B8F321E6-F829-499A-849B-97E6585F6F80}" dt="2022-07-05T08:25:00.952" v="36912"/>
        <pc:sldMkLst>
          <pc:docMk/>
          <pc:sldMk cId="718113519" sldId="324"/>
        </pc:sldMkLst>
        <pc:spChg chg="del mod">
          <ac:chgData name="原口 俊樹" userId="565e9abb-7d43-4d93-ba42-f3a4c75dfb0e" providerId="ADAL" clId="{B8F321E6-F829-499A-849B-97E6585F6F80}" dt="2022-06-14T06:22:20.190" v="23196"/>
          <ac:spMkLst>
            <pc:docMk/>
            <pc:sldMk cId="718113519" sldId="324"/>
            <ac:spMk id="16" creationId="{9302FA7B-67A3-1D37-13E7-DBCC47DAB6F3}"/>
          </ac:spMkLst>
        </pc:spChg>
        <pc:spChg chg="add del">
          <ac:chgData name="原口 俊樹" userId="565e9abb-7d43-4d93-ba42-f3a4c75dfb0e" providerId="ADAL" clId="{B8F321E6-F829-499A-849B-97E6585F6F80}" dt="2022-06-14T06:22:51.398" v="23205" actId="478"/>
          <ac:spMkLst>
            <pc:docMk/>
            <pc:sldMk cId="718113519" sldId="324"/>
            <ac:spMk id="23" creationId="{ED475DB5-DF5A-A34B-D9D6-0CEBCB4C72BC}"/>
          </ac:spMkLst>
        </pc:spChg>
        <pc:spChg chg="add del">
          <ac:chgData name="原口 俊樹" userId="565e9abb-7d43-4d93-ba42-f3a4c75dfb0e" providerId="ADAL" clId="{B8F321E6-F829-499A-849B-97E6585F6F80}" dt="2022-06-14T06:22:51.398" v="23205" actId="478"/>
          <ac:spMkLst>
            <pc:docMk/>
            <pc:sldMk cId="718113519" sldId="324"/>
            <ac:spMk id="24" creationId="{CB521677-7222-2F50-AA53-CD09734817B8}"/>
          </ac:spMkLst>
        </pc:spChg>
        <pc:spChg chg="add del">
          <ac:chgData name="原口 俊樹" userId="565e9abb-7d43-4d93-ba42-f3a4c75dfb0e" providerId="ADAL" clId="{B8F321E6-F829-499A-849B-97E6585F6F80}" dt="2022-06-14T06:22:51.398" v="23205" actId="478"/>
          <ac:spMkLst>
            <pc:docMk/>
            <pc:sldMk cId="718113519" sldId="324"/>
            <ac:spMk id="25" creationId="{A3BD7A95-6DC2-8707-49CE-56F76A0B8E1B}"/>
          </ac:spMkLst>
        </pc:spChg>
        <pc:spChg chg="add del">
          <ac:chgData name="原口 俊樹" userId="565e9abb-7d43-4d93-ba42-f3a4c75dfb0e" providerId="ADAL" clId="{B8F321E6-F829-499A-849B-97E6585F6F80}" dt="2022-06-14T06:22:51.398" v="23205" actId="478"/>
          <ac:spMkLst>
            <pc:docMk/>
            <pc:sldMk cId="718113519" sldId="324"/>
            <ac:spMk id="27" creationId="{101DCF23-AF99-27A2-7738-437D940F1E51}"/>
          </ac:spMkLst>
        </pc:spChg>
        <pc:spChg chg="add del">
          <ac:chgData name="原口 俊樹" userId="565e9abb-7d43-4d93-ba42-f3a4c75dfb0e" providerId="ADAL" clId="{B8F321E6-F829-499A-849B-97E6585F6F80}" dt="2022-06-14T06:22:51.398" v="23205" actId="478"/>
          <ac:spMkLst>
            <pc:docMk/>
            <pc:sldMk cId="718113519" sldId="324"/>
            <ac:spMk id="28" creationId="{DF4A3ED7-C4A0-528A-6990-2769B3413EB3}"/>
          </ac:spMkLst>
        </pc:spChg>
        <pc:spChg chg="add del">
          <ac:chgData name="原口 俊樹" userId="565e9abb-7d43-4d93-ba42-f3a4c75dfb0e" providerId="ADAL" clId="{B8F321E6-F829-499A-849B-97E6585F6F80}" dt="2022-06-14T06:22:51.398" v="23205" actId="478"/>
          <ac:spMkLst>
            <pc:docMk/>
            <pc:sldMk cId="718113519" sldId="324"/>
            <ac:spMk id="29" creationId="{8B023A8D-E2AF-AAB8-E89C-1A725DDDCC49}"/>
          </ac:spMkLst>
        </pc:spChg>
        <pc:spChg chg="add del">
          <ac:chgData name="原口 俊樹" userId="565e9abb-7d43-4d93-ba42-f3a4c75dfb0e" providerId="ADAL" clId="{B8F321E6-F829-499A-849B-97E6585F6F80}" dt="2022-06-14T06:22:51.398" v="23205" actId="478"/>
          <ac:spMkLst>
            <pc:docMk/>
            <pc:sldMk cId="718113519" sldId="324"/>
            <ac:spMk id="30" creationId="{6D17CAFB-407E-7B51-BC18-AD6AFEF5E1DF}"/>
          </ac:spMkLst>
        </pc:spChg>
        <pc:spChg chg="add del">
          <ac:chgData name="原口 俊樹" userId="565e9abb-7d43-4d93-ba42-f3a4c75dfb0e" providerId="ADAL" clId="{B8F321E6-F829-499A-849B-97E6585F6F80}" dt="2022-06-14T06:22:51.398" v="23205" actId="478"/>
          <ac:spMkLst>
            <pc:docMk/>
            <pc:sldMk cId="718113519" sldId="324"/>
            <ac:spMk id="31" creationId="{A7395800-60C8-0D7A-7A59-8677AF14E506}"/>
          </ac:spMkLst>
        </pc:spChg>
        <pc:spChg chg="add del">
          <ac:chgData name="原口 俊樹" userId="565e9abb-7d43-4d93-ba42-f3a4c75dfb0e" providerId="ADAL" clId="{B8F321E6-F829-499A-849B-97E6585F6F80}" dt="2022-06-14T06:22:51.398" v="23205" actId="478"/>
          <ac:spMkLst>
            <pc:docMk/>
            <pc:sldMk cId="718113519" sldId="324"/>
            <ac:spMk id="32" creationId="{A8D7DD18-94C7-928A-4F7B-8B64923293E3}"/>
          </ac:spMkLst>
        </pc:spChg>
        <pc:spChg chg="add del">
          <ac:chgData name="原口 俊樹" userId="565e9abb-7d43-4d93-ba42-f3a4c75dfb0e" providerId="ADAL" clId="{B8F321E6-F829-499A-849B-97E6585F6F80}" dt="2022-06-14T06:22:51.398" v="23205" actId="478"/>
          <ac:spMkLst>
            <pc:docMk/>
            <pc:sldMk cId="718113519" sldId="324"/>
            <ac:spMk id="33" creationId="{CA568FEA-5D67-8B69-7C0F-391D341B7DF5}"/>
          </ac:spMkLst>
        </pc:spChg>
        <pc:spChg chg="add del">
          <ac:chgData name="原口 俊樹" userId="565e9abb-7d43-4d93-ba42-f3a4c75dfb0e" providerId="ADAL" clId="{B8F321E6-F829-499A-849B-97E6585F6F80}" dt="2022-06-14T06:22:51.398" v="23205" actId="478"/>
          <ac:spMkLst>
            <pc:docMk/>
            <pc:sldMk cId="718113519" sldId="324"/>
            <ac:spMk id="34" creationId="{85AE73CA-BC27-7167-9D22-A2BAAC247F44}"/>
          </ac:spMkLst>
        </pc:spChg>
        <pc:spChg chg="add del">
          <ac:chgData name="原口 俊樹" userId="565e9abb-7d43-4d93-ba42-f3a4c75dfb0e" providerId="ADAL" clId="{B8F321E6-F829-499A-849B-97E6585F6F80}" dt="2022-06-14T06:22:51.398" v="23205" actId="478"/>
          <ac:spMkLst>
            <pc:docMk/>
            <pc:sldMk cId="718113519" sldId="324"/>
            <ac:spMk id="35" creationId="{A59AB649-C01E-B11F-436B-F5455D4BAE53}"/>
          </ac:spMkLst>
        </pc:spChg>
        <pc:spChg chg="add del">
          <ac:chgData name="原口 俊樹" userId="565e9abb-7d43-4d93-ba42-f3a4c75dfb0e" providerId="ADAL" clId="{B8F321E6-F829-499A-849B-97E6585F6F80}" dt="2022-06-14T06:22:51.398" v="23205" actId="478"/>
          <ac:spMkLst>
            <pc:docMk/>
            <pc:sldMk cId="718113519" sldId="324"/>
            <ac:spMk id="36" creationId="{EDBB14F8-4C2B-80D2-F5BC-A91F4D62B311}"/>
          </ac:spMkLst>
        </pc:spChg>
        <pc:spChg chg="add del">
          <ac:chgData name="原口 俊樹" userId="565e9abb-7d43-4d93-ba42-f3a4c75dfb0e" providerId="ADAL" clId="{B8F321E6-F829-499A-849B-97E6585F6F80}" dt="2022-06-14T06:22:51.398" v="23205" actId="478"/>
          <ac:spMkLst>
            <pc:docMk/>
            <pc:sldMk cId="718113519" sldId="324"/>
            <ac:spMk id="37" creationId="{A624DF11-9E91-9C6E-0FD3-680B98B2005F}"/>
          </ac:spMkLst>
        </pc:spChg>
        <pc:spChg chg="add del">
          <ac:chgData name="原口 俊樹" userId="565e9abb-7d43-4d93-ba42-f3a4c75dfb0e" providerId="ADAL" clId="{B8F321E6-F829-499A-849B-97E6585F6F80}" dt="2022-06-14T06:22:51.398" v="23205" actId="478"/>
          <ac:spMkLst>
            <pc:docMk/>
            <pc:sldMk cId="718113519" sldId="324"/>
            <ac:spMk id="38" creationId="{C48CB272-CBDE-6C96-D22F-62437C8D81A3}"/>
          </ac:spMkLst>
        </pc:spChg>
        <pc:spChg chg="add del">
          <ac:chgData name="原口 俊樹" userId="565e9abb-7d43-4d93-ba42-f3a4c75dfb0e" providerId="ADAL" clId="{B8F321E6-F829-499A-849B-97E6585F6F80}" dt="2022-06-14T06:22:51.398" v="23205" actId="478"/>
          <ac:spMkLst>
            <pc:docMk/>
            <pc:sldMk cId="718113519" sldId="324"/>
            <ac:spMk id="39" creationId="{C9FB8DDD-1F8E-E3CC-8580-79DD11F469B9}"/>
          </ac:spMkLst>
        </pc:spChg>
        <pc:spChg chg="add del">
          <ac:chgData name="原口 俊樹" userId="565e9abb-7d43-4d93-ba42-f3a4c75dfb0e" providerId="ADAL" clId="{B8F321E6-F829-499A-849B-97E6585F6F80}" dt="2022-06-14T06:22:51.398" v="23205" actId="478"/>
          <ac:spMkLst>
            <pc:docMk/>
            <pc:sldMk cId="718113519" sldId="324"/>
            <ac:spMk id="40" creationId="{8C469BB5-9952-42D8-BA0C-2B9FF1DF9ED0}"/>
          </ac:spMkLst>
        </pc:spChg>
        <pc:spChg chg="add del">
          <ac:chgData name="原口 俊樹" userId="565e9abb-7d43-4d93-ba42-f3a4c75dfb0e" providerId="ADAL" clId="{B8F321E6-F829-499A-849B-97E6585F6F80}" dt="2022-06-14T06:22:51.398" v="23205" actId="478"/>
          <ac:spMkLst>
            <pc:docMk/>
            <pc:sldMk cId="718113519" sldId="324"/>
            <ac:spMk id="41" creationId="{A451599E-6081-8E79-9E22-0B324133064D}"/>
          </ac:spMkLst>
        </pc:spChg>
        <pc:spChg chg="add del">
          <ac:chgData name="原口 俊樹" userId="565e9abb-7d43-4d93-ba42-f3a4c75dfb0e" providerId="ADAL" clId="{B8F321E6-F829-499A-849B-97E6585F6F80}" dt="2022-06-14T06:22:51.398" v="23205" actId="478"/>
          <ac:spMkLst>
            <pc:docMk/>
            <pc:sldMk cId="718113519" sldId="324"/>
            <ac:spMk id="42" creationId="{0FB6BB4F-FE99-9D66-3200-D18EF84290A1}"/>
          </ac:spMkLst>
        </pc:spChg>
        <pc:spChg chg="add del">
          <ac:chgData name="原口 俊樹" userId="565e9abb-7d43-4d93-ba42-f3a4c75dfb0e" providerId="ADAL" clId="{B8F321E6-F829-499A-849B-97E6585F6F80}" dt="2022-06-14T06:22:51.398" v="23205" actId="478"/>
          <ac:spMkLst>
            <pc:docMk/>
            <pc:sldMk cId="718113519" sldId="324"/>
            <ac:spMk id="43" creationId="{8855573C-0470-68AA-AEB3-CF6854017D6D}"/>
          </ac:spMkLst>
        </pc:spChg>
        <pc:spChg chg="add del">
          <ac:chgData name="原口 俊樹" userId="565e9abb-7d43-4d93-ba42-f3a4c75dfb0e" providerId="ADAL" clId="{B8F321E6-F829-499A-849B-97E6585F6F80}" dt="2022-06-14T06:22:51.398" v="23205" actId="478"/>
          <ac:spMkLst>
            <pc:docMk/>
            <pc:sldMk cId="718113519" sldId="324"/>
            <ac:spMk id="45" creationId="{975BA8AF-2FD7-8CF1-43BC-48A20C3C821E}"/>
          </ac:spMkLst>
        </pc:spChg>
        <pc:spChg chg="add del">
          <ac:chgData name="原口 俊樹" userId="565e9abb-7d43-4d93-ba42-f3a4c75dfb0e" providerId="ADAL" clId="{B8F321E6-F829-499A-849B-97E6585F6F80}" dt="2022-06-14T06:22:51.398" v="23205" actId="478"/>
          <ac:spMkLst>
            <pc:docMk/>
            <pc:sldMk cId="718113519" sldId="324"/>
            <ac:spMk id="46" creationId="{11931E22-2F1E-8A07-713D-1D9E6A2F839F}"/>
          </ac:spMkLst>
        </pc:spChg>
        <pc:spChg chg="add del">
          <ac:chgData name="原口 俊樹" userId="565e9abb-7d43-4d93-ba42-f3a4c75dfb0e" providerId="ADAL" clId="{B8F321E6-F829-499A-849B-97E6585F6F80}" dt="2022-06-14T06:22:51.398" v="23205" actId="478"/>
          <ac:spMkLst>
            <pc:docMk/>
            <pc:sldMk cId="718113519" sldId="324"/>
            <ac:spMk id="48" creationId="{DC50125E-1BF8-1671-392B-1F4CB0EAA7F4}"/>
          </ac:spMkLst>
        </pc:spChg>
        <pc:spChg chg="add del">
          <ac:chgData name="原口 俊樹" userId="565e9abb-7d43-4d93-ba42-f3a4c75dfb0e" providerId="ADAL" clId="{B8F321E6-F829-499A-849B-97E6585F6F80}" dt="2022-06-14T06:22:51.398" v="23205" actId="478"/>
          <ac:spMkLst>
            <pc:docMk/>
            <pc:sldMk cId="718113519" sldId="324"/>
            <ac:spMk id="49" creationId="{4656185F-38CE-3618-B6A0-5CF16A17667B}"/>
          </ac:spMkLst>
        </pc:spChg>
        <pc:spChg chg="add del">
          <ac:chgData name="原口 俊樹" userId="565e9abb-7d43-4d93-ba42-f3a4c75dfb0e" providerId="ADAL" clId="{B8F321E6-F829-499A-849B-97E6585F6F80}" dt="2022-06-14T06:22:51.398" v="23205" actId="478"/>
          <ac:spMkLst>
            <pc:docMk/>
            <pc:sldMk cId="718113519" sldId="324"/>
            <ac:spMk id="51" creationId="{87C9DF00-CE48-3795-47BF-B7698A9222BA}"/>
          </ac:spMkLst>
        </pc:spChg>
        <pc:spChg chg="add del">
          <ac:chgData name="原口 俊樹" userId="565e9abb-7d43-4d93-ba42-f3a4c75dfb0e" providerId="ADAL" clId="{B8F321E6-F829-499A-849B-97E6585F6F80}" dt="2022-06-14T06:22:51.398" v="23205" actId="478"/>
          <ac:spMkLst>
            <pc:docMk/>
            <pc:sldMk cId="718113519" sldId="324"/>
            <ac:spMk id="53" creationId="{AFC87E74-4EB3-D0ED-C073-CD98D4EFF258}"/>
          </ac:spMkLst>
        </pc:spChg>
        <pc:spChg chg="add del">
          <ac:chgData name="原口 俊樹" userId="565e9abb-7d43-4d93-ba42-f3a4c75dfb0e" providerId="ADAL" clId="{B8F321E6-F829-499A-849B-97E6585F6F80}" dt="2022-06-14T06:22:51.398" v="23205" actId="478"/>
          <ac:spMkLst>
            <pc:docMk/>
            <pc:sldMk cId="718113519" sldId="324"/>
            <ac:spMk id="54" creationId="{14E7F38D-F62C-7E2E-0068-35A9D93107F4}"/>
          </ac:spMkLst>
        </pc:spChg>
        <pc:spChg chg="add del">
          <ac:chgData name="原口 俊樹" userId="565e9abb-7d43-4d93-ba42-f3a4c75dfb0e" providerId="ADAL" clId="{B8F321E6-F829-499A-849B-97E6585F6F80}" dt="2022-06-14T06:22:51.398" v="23205" actId="478"/>
          <ac:spMkLst>
            <pc:docMk/>
            <pc:sldMk cId="718113519" sldId="324"/>
            <ac:spMk id="56" creationId="{1EFCD557-7814-2D77-234E-9BE33F8AF761}"/>
          </ac:spMkLst>
        </pc:spChg>
        <pc:spChg chg="add del">
          <ac:chgData name="原口 俊樹" userId="565e9abb-7d43-4d93-ba42-f3a4c75dfb0e" providerId="ADAL" clId="{B8F321E6-F829-499A-849B-97E6585F6F80}" dt="2022-06-14T06:22:51.398" v="23205" actId="478"/>
          <ac:spMkLst>
            <pc:docMk/>
            <pc:sldMk cId="718113519" sldId="324"/>
            <ac:spMk id="57" creationId="{E173E812-DF4C-7204-68C9-A5F6ED54BD1A}"/>
          </ac:spMkLst>
        </pc:spChg>
        <pc:spChg chg="add del">
          <ac:chgData name="原口 俊樹" userId="565e9abb-7d43-4d93-ba42-f3a4c75dfb0e" providerId="ADAL" clId="{B8F321E6-F829-499A-849B-97E6585F6F80}" dt="2022-06-14T06:22:51.398" v="23205" actId="478"/>
          <ac:spMkLst>
            <pc:docMk/>
            <pc:sldMk cId="718113519" sldId="324"/>
            <ac:spMk id="58" creationId="{95738B02-2FEF-6B79-BA1C-8F4455BC418A}"/>
          </ac:spMkLst>
        </pc:spChg>
        <pc:spChg chg="add del">
          <ac:chgData name="原口 俊樹" userId="565e9abb-7d43-4d93-ba42-f3a4c75dfb0e" providerId="ADAL" clId="{B8F321E6-F829-499A-849B-97E6585F6F80}" dt="2022-06-14T06:22:51.398" v="23205" actId="478"/>
          <ac:spMkLst>
            <pc:docMk/>
            <pc:sldMk cId="718113519" sldId="324"/>
            <ac:spMk id="59" creationId="{073E5BB0-016E-66C1-730F-219E03DAFBDC}"/>
          </ac:spMkLst>
        </pc:spChg>
        <pc:spChg chg="add del">
          <ac:chgData name="原口 俊樹" userId="565e9abb-7d43-4d93-ba42-f3a4c75dfb0e" providerId="ADAL" clId="{B8F321E6-F829-499A-849B-97E6585F6F80}" dt="2022-06-14T06:22:51.398" v="23205" actId="478"/>
          <ac:spMkLst>
            <pc:docMk/>
            <pc:sldMk cId="718113519" sldId="324"/>
            <ac:spMk id="60" creationId="{C5348E7B-45FC-4656-A20E-9D265671AB3F}"/>
          </ac:spMkLst>
        </pc:spChg>
        <pc:spChg chg="add del">
          <ac:chgData name="原口 俊樹" userId="565e9abb-7d43-4d93-ba42-f3a4c75dfb0e" providerId="ADAL" clId="{B8F321E6-F829-499A-849B-97E6585F6F80}" dt="2022-06-14T06:22:51.398" v="23205" actId="478"/>
          <ac:spMkLst>
            <pc:docMk/>
            <pc:sldMk cId="718113519" sldId="324"/>
            <ac:spMk id="61" creationId="{AFD0DD3A-2227-2CE4-D88E-F6FAA4B0511F}"/>
          </ac:spMkLst>
        </pc:spChg>
        <pc:spChg chg="add del">
          <ac:chgData name="原口 俊樹" userId="565e9abb-7d43-4d93-ba42-f3a4c75dfb0e" providerId="ADAL" clId="{B8F321E6-F829-499A-849B-97E6585F6F80}" dt="2022-06-14T06:22:51.398" v="23205" actId="478"/>
          <ac:spMkLst>
            <pc:docMk/>
            <pc:sldMk cId="718113519" sldId="324"/>
            <ac:spMk id="62" creationId="{D0F55FA3-C85D-A39E-84BA-32C5A0E2F77D}"/>
          </ac:spMkLst>
        </pc:spChg>
        <pc:spChg chg="add del">
          <ac:chgData name="原口 俊樹" userId="565e9abb-7d43-4d93-ba42-f3a4c75dfb0e" providerId="ADAL" clId="{B8F321E6-F829-499A-849B-97E6585F6F80}" dt="2022-06-14T06:22:51.398" v="23205" actId="478"/>
          <ac:spMkLst>
            <pc:docMk/>
            <pc:sldMk cId="718113519" sldId="324"/>
            <ac:spMk id="63" creationId="{24F6A712-448C-700E-E205-F7963606F656}"/>
          </ac:spMkLst>
        </pc:spChg>
        <pc:spChg chg="add del">
          <ac:chgData name="原口 俊樹" userId="565e9abb-7d43-4d93-ba42-f3a4c75dfb0e" providerId="ADAL" clId="{B8F321E6-F829-499A-849B-97E6585F6F80}" dt="2022-06-14T06:22:51.398" v="23205" actId="478"/>
          <ac:spMkLst>
            <pc:docMk/>
            <pc:sldMk cId="718113519" sldId="324"/>
            <ac:spMk id="64" creationId="{8F74C6C7-28DF-F472-04FC-B1784B7AD5A0}"/>
          </ac:spMkLst>
        </pc:spChg>
        <pc:spChg chg="add del">
          <ac:chgData name="原口 俊樹" userId="565e9abb-7d43-4d93-ba42-f3a4c75dfb0e" providerId="ADAL" clId="{B8F321E6-F829-499A-849B-97E6585F6F80}" dt="2022-06-14T06:22:51.398" v="23205" actId="478"/>
          <ac:spMkLst>
            <pc:docMk/>
            <pc:sldMk cId="718113519" sldId="324"/>
            <ac:spMk id="65" creationId="{20503F91-9CEC-A4CF-9AE9-913B181B60E9}"/>
          </ac:spMkLst>
        </pc:spChg>
        <pc:spChg chg="add del">
          <ac:chgData name="原口 俊樹" userId="565e9abb-7d43-4d93-ba42-f3a4c75dfb0e" providerId="ADAL" clId="{B8F321E6-F829-499A-849B-97E6585F6F80}" dt="2022-06-14T06:22:51.398" v="23205" actId="478"/>
          <ac:spMkLst>
            <pc:docMk/>
            <pc:sldMk cId="718113519" sldId="324"/>
            <ac:spMk id="66" creationId="{2802A9C2-8B48-CA5B-ACC6-6E670E04DCA7}"/>
          </ac:spMkLst>
        </pc:spChg>
        <pc:spChg chg="add mod">
          <ac:chgData name="原口 俊樹" userId="565e9abb-7d43-4d93-ba42-f3a4c75dfb0e" providerId="ADAL" clId="{B8F321E6-F829-499A-849B-97E6585F6F80}" dt="2022-06-16T00:58:47.331" v="32131"/>
          <ac:spMkLst>
            <pc:docMk/>
            <pc:sldMk cId="718113519" sldId="324"/>
            <ac:spMk id="67" creationId="{ABFD3E8E-8107-6BE8-2028-9DBCCFF69E37}"/>
          </ac:spMkLst>
        </pc:spChg>
        <pc:spChg chg="del">
          <ac:chgData name="原口 俊樹" userId="565e9abb-7d43-4d93-ba42-f3a4c75dfb0e" providerId="ADAL" clId="{B8F321E6-F829-499A-849B-97E6585F6F80}" dt="2022-06-14T06:22:21.093" v="23197" actId="478"/>
          <ac:spMkLst>
            <pc:docMk/>
            <pc:sldMk cId="718113519" sldId="324"/>
            <ac:spMk id="68" creationId="{57298A57-0F80-607A-211B-66F551A5E43C}"/>
          </ac:spMkLst>
        </pc:spChg>
        <pc:spChg chg="add del">
          <ac:chgData name="原口 俊樹" userId="565e9abb-7d43-4d93-ba42-f3a4c75dfb0e" providerId="ADAL" clId="{B8F321E6-F829-499A-849B-97E6585F6F80}" dt="2022-06-14T06:22:51.398" v="23205" actId="478"/>
          <ac:spMkLst>
            <pc:docMk/>
            <pc:sldMk cId="718113519" sldId="324"/>
            <ac:spMk id="70" creationId="{62294079-9D31-D46B-BBA1-0AA84692FF26}"/>
          </ac:spMkLst>
        </pc:spChg>
        <pc:spChg chg="add del">
          <ac:chgData name="原口 俊樹" userId="565e9abb-7d43-4d93-ba42-f3a4c75dfb0e" providerId="ADAL" clId="{B8F321E6-F829-499A-849B-97E6585F6F80}" dt="2022-06-14T06:22:51.398" v="23205" actId="478"/>
          <ac:spMkLst>
            <pc:docMk/>
            <pc:sldMk cId="718113519" sldId="324"/>
            <ac:spMk id="71" creationId="{9CF5FC49-500C-8856-86DD-CEA95F618D3C}"/>
          </ac:spMkLst>
        </pc:spChg>
        <pc:spChg chg="add del">
          <ac:chgData name="原口 俊樹" userId="565e9abb-7d43-4d93-ba42-f3a4c75dfb0e" providerId="ADAL" clId="{B8F321E6-F829-499A-849B-97E6585F6F80}" dt="2022-06-14T06:22:51.398" v="23205" actId="478"/>
          <ac:spMkLst>
            <pc:docMk/>
            <pc:sldMk cId="718113519" sldId="324"/>
            <ac:spMk id="72" creationId="{3E45C154-ECAE-CA71-273B-A55B256F7791}"/>
          </ac:spMkLst>
        </pc:spChg>
        <pc:spChg chg="add del">
          <ac:chgData name="原口 俊樹" userId="565e9abb-7d43-4d93-ba42-f3a4c75dfb0e" providerId="ADAL" clId="{B8F321E6-F829-499A-849B-97E6585F6F80}" dt="2022-06-14T06:22:51.398" v="23205" actId="478"/>
          <ac:spMkLst>
            <pc:docMk/>
            <pc:sldMk cId="718113519" sldId="324"/>
            <ac:spMk id="73" creationId="{DCA305E6-F715-6BAF-6129-A4690B95A79E}"/>
          </ac:spMkLst>
        </pc:spChg>
        <pc:spChg chg="add del">
          <ac:chgData name="原口 俊樹" userId="565e9abb-7d43-4d93-ba42-f3a4c75dfb0e" providerId="ADAL" clId="{B8F321E6-F829-499A-849B-97E6585F6F80}" dt="2022-06-14T06:22:51.398" v="23205" actId="478"/>
          <ac:spMkLst>
            <pc:docMk/>
            <pc:sldMk cId="718113519" sldId="324"/>
            <ac:spMk id="74" creationId="{8E37BF4A-989D-9927-0D84-8407DD0DB904}"/>
          </ac:spMkLst>
        </pc:spChg>
        <pc:spChg chg="add del">
          <ac:chgData name="原口 俊樹" userId="565e9abb-7d43-4d93-ba42-f3a4c75dfb0e" providerId="ADAL" clId="{B8F321E6-F829-499A-849B-97E6585F6F80}" dt="2022-06-14T06:22:51.398" v="23205" actId="478"/>
          <ac:spMkLst>
            <pc:docMk/>
            <pc:sldMk cId="718113519" sldId="324"/>
            <ac:spMk id="75" creationId="{4E3A867B-8298-8E22-296B-DC6E319C1197}"/>
          </ac:spMkLst>
        </pc:spChg>
        <pc:spChg chg="add del">
          <ac:chgData name="原口 俊樹" userId="565e9abb-7d43-4d93-ba42-f3a4c75dfb0e" providerId="ADAL" clId="{B8F321E6-F829-499A-849B-97E6585F6F80}" dt="2022-06-14T06:22:51.398" v="23205" actId="478"/>
          <ac:spMkLst>
            <pc:docMk/>
            <pc:sldMk cId="718113519" sldId="324"/>
            <ac:spMk id="76" creationId="{A2532BC2-747E-B820-58EA-74FE96564EAB}"/>
          </ac:spMkLst>
        </pc:spChg>
        <pc:spChg chg="add del">
          <ac:chgData name="原口 俊樹" userId="565e9abb-7d43-4d93-ba42-f3a4c75dfb0e" providerId="ADAL" clId="{B8F321E6-F829-499A-849B-97E6585F6F80}" dt="2022-06-14T06:22:51.398" v="23205" actId="478"/>
          <ac:spMkLst>
            <pc:docMk/>
            <pc:sldMk cId="718113519" sldId="324"/>
            <ac:spMk id="77" creationId="{74A9C2B2-701C-D4BC-3D40-7928B849A61D}"/>
          </ac:spMkLst>
        </pc:spChg>
        <pc:spChg chg="add del">
          <ac:chgData name="原口 俊樹" userId="565e9abb-7d43-4d93-ba42-f3a4c75dfb0e" providerId="ADAL" clId="{B8F321E6-F829-499A-849B-97E6585F6F80}" dt="2022-06-14T06:22:51.398" v="23205" actId="478"/>
          <ac:spMkLst>
            <pc:docMk/>
            <pc:sldMk cId="718113519" sldId="324"/>
            <ac:spMk id="78" creationId="{CABE8CD1-3D02-87C7-4188-50D79F4DA5F0}"/>
          </ac:spMkLst>
        </pc:spChg>
        <pc:spChg chg="add del">
          <ac:chgData name="原口 俊樹" userId="565e9abb-7d43-4d93-ba42-f3a4c75dfb0e" providerId="ADAL" clId="{B8F321E6-F829-499A-849B-97E6585F6F80}" dt="2022-06-14T06:22:51.398" v="23205" actId="478"/>
          <ac:spMkLst>
            <pc:docMk/>
            <pc:sldMk cId="718113519" sldId="324"/>
            <ac:spMk id="79" creationId="{6BB850C1-DE47-58FC-18BC-3C11E6A52C7C}"/>
          </ac:spMkLst>
        </pc:spChg>
        <pc:spChg chg="add del">
          <ac:chgData name="原口 俊樹" userId="565e9abb-7d43-4d93-ba42-f3a4c75dfb0e" providerId="ADAL" clId="{B8F321E6-F829-499A-849B-97E6585F6F80}" dt="2022-06-14T06:22:51.398" v="23205" actId="478"/>
          <ac:spMkLst>
            <pc:docMk/>
            <pc:sldMk cId="718113519" sldId="324"/>
            <ac:spMk id="80" creationId="{F6477D04-D961-8461-E9E6-8B7881767DA6}"/>
          </ac:spMkLst>
        </pc:spChg>
        <pc:spChg chg="add del">
          <ac:chgData name="原口 俊樹" userId="565e9abb-7d43-4d93-ba42-f3a4c75dfb0e" providerId="ADAL" clId="{B8F321E6-F829-499A-849B-97E6585F6F80}" dt="2022-06-14T06:22:51.398" v="23205" actId="478"/>
          <ac:spMkLst>
            <pc:docMk/>
            <pc:sldMk cId="718113519" sldId="324"/>
            <ac:spMk id="81" creationId="{88C164DA-6680-C14A-D71C-887CD68CD003}"/>
          </ac:spMkLst>
        </pc:spChg>
        <pc:spChg chg="add del">
          <ac:chgData name="原口 俊樹" userId="565e9abb-7d43-4d93-ba42-f3a4c75dfb0e" providerId="ADAL" clId="{B8F321E6-F829-499A-849B-97E6585F6F80}" dt="2022-06-14T06:22:51.398" v="23205" actId="478"/>
          <ac:spMkLst>
            <pc:docMk/>
            <pc:sldMk cId="718113519" sldId="324"/>
            <ac:spMk id="82" creationId="{EB7C6CF0-F815-0D0D-A50A-D1CC97FD2BF0}"/>
          </ac:spMkLst>
        </pc:spChg>
        <pc:spChg chg="add del">
          <ac:chgData name="原口 俊樹" userId="565e9abb-7d43-4d93-ba42-f3a4c75dfb0e" providerId="ADAL" clId="{B8F321E6-F829-499A-849B-97E6585F6F80}" dt="2022-06-14T06:22:51.398" v="23205" actId="478"/>
          <ac:spMkLst>
            <pc:docMk/>
            <pc:sldMk cId="718113519" sldId="324"/>
            <ac:spMk id="83" creationId="{CD282C6D-8398-CCBD-237D-AD18F3599893}"/>
          </ac:spMkLst>
        </pc:spChg>
        <pc:spChg chg="del">
          <ac:chgData name="原口 俊樹" userId="565e9abb-7d43-4d93-ba42-f3a4c75dfb0e" providerId="ADAL" clId="{B8F321E6-F829-499A-849B-97E6585F6F80}" dt="2022-06-14T06:22:21.093" v="23197" actId="478"/>
          <ac:spMkLst>
            <pc:docMk/>
            <pc:sldMk cId="718113519" sldId="324"/>
            <ac:spMk id="88" creationId="{36114378-12F9-8B64-45E5-E0100A5D60E0}"/>
          </ac:spMkLst>
        </pc:spChg>
        <pc:spChg chg="del">
          <ac:chgData name="原口 俊樹" userId="565e9abb-7d43-4d93-ba42-f3a4c75dfb0e" providerId="ADAL" clId="{B8F321E6-F829-499A-849B-97E6585F6F80}" dt="2022-06-14T06:22:21.093" v="23197" actId="478"/>
          <ac:spMkLst>
            <pc:docMk/>
            <pc:sldMk cId="718113519" sldId="324"/>
            <ac:spMk id="91" creationId="{83B42530-1E45-9D94-CF05-FD634CDC4DEF}"/>
          </ac:spMkLst>
        </pc:spChg>
        <pc:spChg chg="del">
          <ac:chgData name="原口 俊樹" userId="565e9abb-7d43-4d93-ba42-f3a4c75dfb0e" providerId="ADAL" clId="{B8F321E6-F829-499A-849B-97E6585F6F80}" dt="2022-06-14T06:22:21.093" v="23197" actId="478"/>
          <ac:spMkLst>
            <pc:docMk/>
            <pc:sldMk cId="718113519" sldId="324"/>
            <ac:spMk id="92" creationId="{734CF35C-564A-E5BB-1526-9C0DBEFBE443}"/>
          </ac:spMkLst>
        </pc:spChg>
        <pc:spChg chg="del">
          <ac:chgData name="原口 俊樹" userId="565e9abb-7d43-4d93-ba42-f3a4c75dfb0e" providerId="ADAL" clId="{B8F321E6-F829-499A-849B-97E6585F6F80}" dt="2022-06-14T06:22:21.093" v="23197" actId="478"/>
          <ac:spMkLst>
            <pc:docMk/>
            <pc:sldMk cId="718113519" sldId="324"/>
            <ac:spMk id="93" creationId="{66A817B5-91D8-AE45-8DC1-C29D8A338B6F}"/>
          </ac:spMkLst>
        </pc:spChg>
        <pc:spChg chg="del">
          <ac:chgData name="原口 俊樹" userId="565e9abb-7d43-4d93-ba42-f3a4c75dfb0e" providerId="ADAL" clId="{B8F321E6-F829-499A-849B-97E6585F6F80}" dt="2022-06-14T06:22:21.093" v="23197" actId="478"/>
          <ac:spMkLst>
            <pc:docMk/>
            <pc:sldMk cId="718113519" sldId="324"/>
            <ac:spMk id="94" creationId="{99447113-FC44-A10A-B9A3-5692E311D4EE}"/>
          </ac:spMkLst>
        </pc:spChg>
        <pc:picChg chg="mod">
          <ac:chgData name="原口 俊樹" userId="565e9abb-7d43-4d93-ba42-f3a4c75dfb0e" providerId="ADAL" clId="{B8F321E6-F829-499A-849B-97E6585F6F80}" dt="2022-06-14T08:27:26.690" v="28644" actId="1036"/>
          <ac:picMkLst>
            <pc:docMk/>
            <pc:sldMk cId="718113519" sldId="324"/>
            <ac:picMk id="5" creationId="{FEC337FE-2E94-E2C0-AFDF-8678BD1E20BE}"/>
          </ac:picMkLst>
        </pc:picChg>
      </pc:sldChg>
      <pc:sldChg chg="addSp delSp modSp add mod modTransition modAnim">
        <pc:chgData name="原口 俊樹" userId="565e9abb-7d43-4d93-ba42-f3a4c75dfb0e" providerId="ADAL" clId="{B8F321E6-F829-499A-849B-97E6585F6F80}" dt="2022-07-05T08:25:00.952" v="36912"/>
        <pc:sldMkLst>
          <pc:docMk/>
          <pc:sldMk cId="123371340" sldId="325"/>
        </pc:sldMkLst>
        <pc:spChg chg="add mod">
          <ac:chgData name="原口 俊樹" userId="565e9abb-7d43-4d93-ba42-f3a4c75dfb0e" providerId="ADAL" clId="{B8F321E6-F829-499A-849B-97E6585F6F80}" dt="2022-06-15T01:24:16.909" v="30482" actId="1076"/>
          <ac:spMkLst>
            <pc:docMk/>
            <pc:sldMk cId="123371340" sldId="325"/>
            <ac:spMk id="3" creationId="{D4E621C8-844E-108A-023B-1D1FB58B9C1E}"/>
          </ac:spMkLst>
        </pc:spChg>
        <pc:spChg chg="add mod">
          <ac:chgData name="原口 俊樹" userId="565e9abb-7d43-4d93-ba42-f3a4c75dfb0e" providerId="ADAL" clId="{B8F321E6-F829-499A-849B-97E6585F6F80}" dt="2022-06-16T01:20:43.031" v="32516"/>
          <ac:spMkLst>
            <pc:docMk/>
            <pc:sldMk cId="123371340" sldId="325"/>
            <ac:spMk id="4" creationId="{258E5E8E-8225-3D10-3C9B-D1CAE7C7363A}"/>
          </ac:spMkLst>
        </pc:spChg>
        <pc:spChg chg="add del mod">
          <ac:chgData name="原口 俊樹" userId="565e9abb-7d43-4d93-ba42-f3a4c75dfb0e" providerId="ADAL" clId="{B8F321E6-F829-499A-849B-97E6585F6F80}" dt="2022-06-14T07:12:58.991" v="24679" actId="21"/>
          <ac:spMkLst>
            <pc:docMk/>
            <pc:sldMk cId="123371340" sldId="325"/>
            <ac:spMk id="4" creationId="{AFBF3170-1A34-AD44-B926-F76911AD24FD}"/>
          </ac:spMkLst>
        </pc:spChg>
        <pc:spChg chg="add mod">
          <ac:chgData name="原口 俊樹" userId="565e9abb-7d43-4d93-ba42-f3a4c75dfb0e" providerId="ADAL" clId="{B8F321E6-F829-499A-849B-97E6585F6F80}" dt="2022-06-15T01:24:16.909" v="30482" actId="1076"/>
          <ac:spMkLst>
            <pc:docMk/>
            <pc:sldMk cId="123371340" sldId="325"/>
            <ac:spMk id="9" creationId="{BD4365F1-FFBB-A131-3384-B8C5CD395302}"/>
          </ac:spMkLst>
        </pc:spChg>
        <pc:spChg chg="add mod">
          <ac:chgData name="原口 俊樹" userId="565e9abb-7d43-4d93-ba42-f3a4c75dfb0e" providerId="ADAL" clId="{B8F321E6-F829-499A-849B-97E6585F6F80}" dt="2022-06-15T01:24:16.909" v="30482" actId="1076"/>
          <ac:spMkLst>
            <pc:docMk/>
            <pc:sldMk cId="123371340" sldId="325"/>
            <ac:spMk id="10" creationId="{33918E19-CF3C-F746-E96F-8E21AF2F8553}"/>
          </ac:spMkLst>
        </pc:spChg>
        <pc:spChg chg="add mod">
          <ac:chgData name="原口 俊樹" userId="565e9abb-7d43-4d93-ba42-f3a4c75dfb0e" providerId="ADAL" clId="{B8F321E6-F829-499A-849B-97E6585F6F80}" dt="2022-06-14T07:18:18.532" v="25006" actId="1076"/>
          <ac:spMkLst>
            <pc:docMk/>
            <pc:sldMk cId="123371340" sldId="325"/>
            <ac:spMk id="11" creationId="{4ED21F2A-8BAD-E2A4-5889-E04EF348FCCA}"/>
          </ac:spMkLst>
        </pc:spChg>
        <pc:spChg chg="add mod">
          <ac:chgData name="原口 俊樹" userId="565e9abb-7d43-4d93-ba42-f3a4c75dfb0e" providerId="ADAL" clId="{B8F321E6-F829-499A-849B-97E6585F6F80}" dt="2022-06-15T01:27:50.765" v="30575" actId="1036"/>
          <ac:spMkLst>
            <pc:docMk/>
            <pc:sldMk cId="123371340" sldId="325"/>
            <ac:spMk id="12" creationId="{482FB10E-F86D-49BC-C861-221CC4A1E562}"/>
          </ac:spMkLst>
        </pc:spChg>
        <pc:spChg chg="add mod">
          <ac:chgData name="原口 俊樹" userId="565e9abb-7d43-4d93-ba42-f3a4c75dfb0e" providerId="ADAL" clId="{B8F321E6-F829-499A-849B-97E6585F6F80}" dt="2022-06-16T01:28:58.381" v="32596"/>
          <ac:spMkLst>
            <pc:docMk/>
            <pc:sldMk cId="123371340" sldId="325"/>
            <ac:spMk id="13" creationId="{B7968020-61AD-C48E-B981-BA53FF910A1E}"/>
          </ac:spMkLst>
        </pc:spChg>
        <pc:spChg chg="add mod">
          <ac:chgData name="原口 俊樹" userId="565e9abb-7d43-4d93-ba42-f3a4c75dfb0e" providerId="ADAL" clId="{B8F321E6-F829-499A-849B-97E6585F6F80}" dt="2022-06-14T07:18:18.532" v="25006" actId="1076"/>
          <ac:spMkLst>
            <pc:docMk/>
            <pc:sldMk cId="123371340" sldId="325"/>
            <ac:spMk id="14" creationId="{ABF10E35-DB2A-AA41-0345-EDE79837FFC3}"/>
          </ac:spMkLst>
        </pc:spChg>
        <pc:spChg chg="add mod">
          <ac:chgData name="原口 俊樹" userId="565e9abb-7d43-4d93-ba42-f3a4c75dfb0e" providerId="ADAL" clId="{B8F321E6-F829-499A-849B-97E6585F6F80}" dt="2022-06-15T01:27:53.600" v="30582" actId="1035"/>
          <ac:spMkLst>
            <pc:docMk/>
            <pc:sldMk cId="123371340" sldId="325"/>
            <ac:spMk id="16" creationId="{433FE7F9-EC20-CE64-0F5D-960010328686}"/>
          </ac:spMkLst>
        </pc:spChg>
        <pc:spChg chg="add del mod">
          <ac:chgData name="原口 俊樹" userId="565e9abb-7d43-4d93-ba42-f3a4c75dfb0e" providerId="ADAL" clId="{B8F321E6-F829-499A-849B-97E6585F6F80}" dt="2022-06-14T07:13:21.059" v="24700"/>
          <ac:spMkLst>
            <pc:docMk/>
            <pc:sldMk cId="123371340" sldId="325"/>
            <ac:spMk id="17" creationId="{9BDA090A-A7AD-E7D3-7E71-707C9FA8A777}"/>
          </ac:spMkLst>
        </pc:spChg>
        <pc:spChg chg="add mod">
          <ac:chgData name="原口 俊樹" userId="565e9abb-7d43-4d93-ba42-f3a4c75dfb0e" providerId="ADAL" clId="{B8F321E6-F829-499A-849B-97E6585F6F80}" dt="2022-06-16T01:28:38.884" v="32543" actId="1076"/>
          <ac:spMkLst>
            <pc:docMk/>
            <pc:sldMk cId="123371340" sldId="325"/>
            <ac:spMk id="17" creationId="{FEEC3AF8-7734-9372-4E35-038D78EEC0D5}"/>
          </ac:spMkLst>
        </pc:spChg>
        <pc:spChg chg="add del mod">
          <ac:chgData name="原口 俊樹" userId="565e9abb-7d43-4d93-ba42-f3a4c75dfb0e" providerId="ADAL" clId="{B8F321E6-F829-499A-849B-97E6585F6F80}" dt="2022-06-15T01:27:50.765" v="30575" actId="1036"/>
          <ac:spMkLst>
            <pc:docMk/>
            <pc:sldMk cId="123371340" sldId="325"/>
            <ac:spMk id="18" creationId="{B47D117C-97AD-B559-A8A2-A3A0E156033F}"/>
          </ac:spMkLst>
        </pc:spChg>
        <pc:spChg chg="add del mod">
          <ac:chgData name="原口 俊樹" userId="565e9abb-7d43-4d93-ba42-f3a4c75dfb0e" providerId="ADAL" clId="{B8F321E6-F829-499A-849B-97E6585F6F80}" dt="2022-06-15T01:16:53.450" v="30264" actId="478"/>
          <ac:spMkLst>
            <pc:docMk/>
            <pc:sldMk cId="123371340" sldId="325"/>
            <ac:spMk id="19" creationId="{C8AD547E-10F3-A51E-AE53-7F28BBC80464}"/>
          </ac:spMkLst>
        </pc:spChg>
        <pc:spChg chg="add mod">
          <ac:chgData name="原口 俊樹" userId="565e9abb-7d43-4d93-ba42-f3a4c75dfb0e" providerId="ADAL" clId="{B8F321E6-F829-499A-849B-97E6585F6F80}" dt="2022-06-15T01:24:16.909" v="30482" actId="1076"/>
          <ac:spMkLst>
            <pc:docMk/>
            <pc:sldMk cId="123371340" sldId="325"/>
            <ac:spMk id="20" creationId="{9A19F57D-4BC4-D938-ACFA-EDB226AAD4A7}"/>
          </ac:spMkLst>
        </pc:spChg>
        <pc:spChg chg="add mod">
          <ac:chgData name="原口 俊樹" userId="565e9abb-7d43-4d93-ba42-f3a4c75dfb0e" providerId="ADAL" clId="{B8F321E6-F829-499A-849B-97E6585F6F80}" dt="2022-06-15T01:24:16.909" v="30482" actId="1076"/>
          <ac:spMkLst>
            <pc:docMk/>
            <pc:sldMk cId="123371340" sldId="325"/>
            <ac:spMk id="21" creationId="{2B2CEEAA-231D-B897-74F0-1162264CB51F}"/>
          </ac:spMkLst>
        </pc:spChg>
        <pc:spChg chg="add del mod">
          <ac:chgData name="原口 俊樹" userId="565e9abb-7d43-4d93-ba42-f3a4c75dfb0e" providerId="ADAL" clId="{B8F321E6-F829-499A-849B-97E6585F6F80}" dt="2022-06-16T07:15:12.850" v="36327" actId="478"/>
          <ac:spMkLst>
            <pc:docMk/>
            <pc:sldMk cId="123371340" sldId="325"/>
            <ac:spMk id="25" creationId="{AB648761-8058-3CCA-DA44-23D952E7E166}"/>
          </ac:spMkLst>
        </pc:spChg>
        <pc:spChg chg="add mod">
          <ac:chgData name="原口 俊樹" userId="565e9abb-7d43-4d93-ba42-f3a4c75dfb0e" providerId="ADAL" clId="{B8F321E6-F829-499A-849B-97E6585F6F80}" dt="2022-06-15T01:27:50.765" v="30575" actId="1036"/>
          <ac:spMkLst>
            <pc:docMk/>
            <pc:sldMk cId="123371340" sldId="325"/>
            <ac:spMk id="26" creationId="{1C50AC84-F7AF-E382-0330-D13D4AF71A6D}"/>
          </ac:spMkLst>
        </pc:spChg>
        <pc:spChg chg="mod">
          <ac:chgData name="原口 俊樹" userId="565e9abb-7d43-4d93-ba42-f3a4c75dfb0e" providerId="ADAL" clId="{B8F321E6-F829-499A-849B-97E6585F6F80}" dt="2022-06-16T07:13:13.142" v="36301"/>
          <ac:spMkLst>
            <pc:docMk/>
            <pc:sldMk cId="123371340" sldId="325"/>
            <ac:spMk id="28" creationId="{8D89BEE1-AB01-D638-EC22-1B1810ADB415}"/>
          </ac:spMkLst>
        </pc:spChg>
        <pc:spChg chg="mod">
          <ac:chgData name="原口 俊樹" userId="565e9abb-7d43-4d93-ba42-f3a4c75dfb0e" providerId="ADAL" clId="{B8F321E6-F829-499A-849B-97E6585F6F80}" dt="2022-06-16T07:13:13.142" v="36301"/>
          <ac:spMkLst>
            <pc:docMk/>
            <pc:sldMk cId="123371340" sldId="325"/>
            <ac:spMk id="29" creationId="{C37CFF10-2AAF-94AD-D444-9ADC11A535B9}"/>
          </ac:spMkLst>
        </pc:spChg>
        <pc:spChg chg="add mod">
          <ac:chgData name="原口 俊樹" userId="565e9abb-7d43-4d93-ba42-f3a4c75dfb0e" providerId="ADAL" clId="{B8F321E6-F829-499A-849B-97E6585F6F80}" dt="2022-06-16T07:13:13.142" v="36301"/>
          <ac:spMkLst>
            <pc:docMk/>
            <pc:sldMk cId="123371340" sldId="325"/>
            <ac:spMk id="30" creationId="{97856BDB-54B2-69B7-8983-B6FCEFC2A535}"/>
          </ac:spMkLst>
        </pc:spChg>
        <pc:spChg chg="add mod">
          <ac:chgData name="原口 俊樹" userId="565e9abb-7d43-4d93-ba42-f3a4c75dfb0e" providerId="ADAL" clId="{B8F321E6-F829-499A-849B-97E6585F6F80}" dt="2022-06-16T07:13:13.142" v="36301"/>
          <ac:spMkLst>
            <pc:docMk/>
            <pc:sldMk cId="123371340" sldId="325"/>
            <ac:spMk id="31" creationId="{D1545388-A496-3DC3-8467-79061BBAF2BE}"/>
          </ac:spMkLst>
        </pc:spChg>
        <pc:spChg chg="mod">
          <ac:chgData name="原口 俊樹" userId="565e9abb-7d43-4d93-ba42-f3a4c75dfb0e" providerId="ADAL" clId="{B8F321E6-F829-499A-849B-97E6585F6F80}" dt="2022-06-15T01:16:05.311" v="30250" actId="20577"/>
          <ac:spMkLst>
            <pc:docMk/>
            <pc:sldMk cId="123371340" sldId="325"/>
            <ac:spMk id="67" creationId="{ABFD3E8E-8107-6BE8-2028-9DBCCFF69E37}"/>
          </ac:spMkLst>
        </pc:spChg>
        <pc:grpChg chg="add mod">
          <ac:chgData name="原口 俊樹" userId="565e9abb-7d43-4d93-ba42-f3a4c75dfb0e" providerId="ADAL" clId="{B8F321E6-F829-499A-849B-97E6585F6F80}" dt="2022-06-16T07:13:13.142" v="36301"/>
          <ac:grpSpMkLst>
            <pc:docMk/>
            <pc:sldMk cId="123371340" sldId="325"/>
            <ac:grpSpMk id="27" creationId="{DD52C53A-44AA-CDBE-9B06-6CA18329BF10}"/>
          </ac:grpSpMkLst>
        </pc:grpChg>
        <pc:picChg chg="del mod">
          <ac:chgData name="原口 俊樹" userId="565e9abb-7d43-4d93-ba42-f3a4c75dfb0e" providerId="ADAL" clId="{B8F321E6-F829-499A-849B-97E6585F6F80}" dt="2022-06-14T06:26:33.582" v="23254" actId="478"/>
          <ac:picMkLst>
            <pc:docMk/>
            <pc:sldMk cId="123371340" sldId="325"/>
            <ac:picMk id="5" creationId="{FEC337FE-2E94-E2C0-AFDF-8678BD1E20BE}"/>
          </ac:picMkLst>
        </pc:picChg>
        <pc:picChg chg="add mod">
          <ac:chgData name="原口 俊樹" userId="565e9abb-7d43-4d93-ba42-f3a4c75dfb0e" providerId="ADAL" clId="{B8F321E6-F829-499A-849B-97E6585F6F80}" dt="2022-06-15T01:24:16.909" v="30482" actId="1076"/>
          <ac:picMkLst>
            <pc:docMk/>
            <pc:sldMk cId="123371340" sldId="325"/>
            <ac:picMk id="6" creationId="{E6F75E22-1517-B51C-32C6-D5CA9C2F4D66}"/>
          </ac:picMkLst>
        </pc:picChg>
        <pc:picChg chg="add mod">
          <ac:chgData name="原口 俊樹" userId="565e9abb-7d43-4d93-ba42-f3a4c75dfb0e" providerId="ADAL" clId="{B8F321E6-F829-499A-849B-97E6585F6F80}" dt="2022-06-15T01:24:16.909" v="30482" actId="1076"/>
          <ac:picMkLst>
            <pc:docMk/>
            <pc:sldMk cId="123371340" sldId="325"/>
            <ac:picMk id="7" creationId="{BC42D70A-A891-E88E-2223-F101B0A3DD67}"/>
          </ac:picMkLst>
        </pc:picChg>
        <pc:picChg chg="add mod">
          <ac:chgData name="原口 俊樹" userId="565e9abb-7d43-4d93-ba42-f3a4c75dfb0e" providerId="ADAL" clId="{B8F321E6-F829-499A-849B-97E6585F6F80}" dt="2022-06-15T01:24:16.909" v="30482" actId="1076"/>
          <ac:picMkLst>
            <pc:docMk/>
            <pc:sldMk cId="123371340" sldId="325"/>
            <ac:picMk id="8" creationId="{3EF6F67F-281F-047E-99BB-CE00B7F63780}"/>
          </ac:picMkLst>
        </pc:picChg>
        <pc:picChg chg="add del mod modCrop">
          <ac:chgData name="原口 俊樹" userId="565e9abb-7d43-4d93-ba42-f3a4c75dfb0e" providerId="ADAL" clId="{B8F321E6-F829-499A-849B-97E6585F6F80}" dt="2022-06-14T07:12:58.991" v="24679" actId="21"/>
          <ac:picMkLst>
            <pc:docMk/>
            <pc:sldMk cId="123371340" sldId="325"/>
            <ac:picMk id="12" creationId="{C2F69EBE-0D3A-E7D6-5627-4B7327EA6972}"/>
          </ac:picMkLst>
        </pc:picChg>
        <pc:picChg chg="add del mod modCrop">
          <ac:chgData name="原口 俊樹" userId="565e9abb-7d43-4d93-ba42-f3a4c75dfb0e" providerId="ADAL" clId="{B8F321E6-F829-499A-849B-97E6585F6F80}" dt="2022-06-14T07:12:58.991" v="24679" actId="21"/>
          <ac:picMkLst>
            <pc:docMk/>
            <pc:sldMk cId="123371340" sldId="325"/>
            <ac:picMk id="13" creationId="{262EE79E-E719-8C76-DAE0-00EDC587C66B}"/>
          </ac:picMkLst>
        </pc:picChg>
        <pc:picChg chg="add del mod">
          <ac:chgData name="原口 俊樹" userId="565e9abb-7d43-4d93-ba42-f3a4c75dfb0e" providerId="ADAL" clId="{B8F321E6-F829-499A-849B-97E6585F6F80}" dt="2022-06-15T01:16:12.721" v="30252"/>
          <ac:picMkLst>
            <pc:docMk/>
            <pc:sldMk cId="123371340" sldId="325"/>
            <ac:picMk id="22" creationId="{0DD6B114-A720-14A8-C217-76D917EB973A}"/>
          </ac:picMkLst>
        </pc:picChg>
        <pc:picChg chg="add mod">
          <ac:chgData name="原口 俊樹" userId="565e9abb-7d43-4d93-ba42-f3a4c75dfb0e" providerId="ADAL" clId="{B8F321E6-F829-499A-849B-97E6585F6F80}" dt="2022-06-15T01:27:50.765" v="30575" actId="1036"/>
          <ac:picMkLst>
            <pc:docMk/>
            <pc:sldMk cId="123371340" sldId="325"/>
            <ac:picMk id="23" creationId="{B12FD32C-7CA0-E77C-7D76-2B8E8E950B02}"/>
          </ac:picMkLst>
        </pc:picChg>
        <pc:picChg chg="add mod modCrop">
          <ac:chgData name="原口 俊樹" userId="565e9abb-7d43-4d93-ba42-f3a4c75dfb0e" providerId="ADAL" clId="{B8F321E6-F829-499A-849B-97E6585F6F80}" dt="2022-06-15T01:27:50.765" v="30575" actId="1036"/>
          <ac:picMkLst>
            <pc:docMk/>
            <pc:sldMk cId="123371340" sldId="325"/>
            <ac:picMk id="24" creationId="{B54935F0-C10E-A82D-347F-243515329D8D}"/>
          </ac:picMkLst>
        </pc:picChg>
        <pc:picChg chg="add del mod">
          <ac:chgData name="原口 俊樹" userId="565e9abb-7d43-4d93-ba42-f3a4c75dfb0e" providerId="ADAL" clId="{B8F321E6-F829-499A-849B-97E6585F6F80}" dt="2022-06-15T01:20:50.152" v="30291"/>
          <ac:picMkLst>
            <pc:docMk/>
            <pc:sldMk cId="123371340" sldId="325"/>
            <ac:picMk id="25" creationId="{A66A0120-E848-2791-A101-19BA22F78CD0}"/>
          </ac:picMkLst>
        </pc:picChg>
        <pc:cxnChg chg="add del mod">
          <ac:chgData name="原口 俊樹" userId="565e9abb-7d43-4d93-ba42-f3a4c75dfb0e" providerId="ADAL" clId="{B8F321E6-F829-499A-849B-97E6585F6F80}" dt="2022-06-16T01:28:30.569" v="32537" actId="478"/>
          <ac:cxnSpMkLst>
            <pc:docMk/>
            <pc:sldMk cId="123371340" sldId="325"/>
            <ac:cxnSpMk id="5" creationId="{5DA2BED5-C0E0-4CD1-9787-5FB1A26C86AF}"/>
          </ac:cxnSpMkLst>
        </pc:cxnChg>
      </pc:sldChg>
      <pc:sldChg chg="addSp delSp modSp add mod modTransition">
        <pc:chgData name="原口 俊樹" userId="565e9abb-7d43-4d93-ba42-f3a4c75dfb0e" providerId="ADAL" clId="{B8F321E6-F829-499A-849B-97E6585F6F80}" dt="2022-07-05T08:25:00.952" v="36912"/>
        <pc:sldMkLst>
          <pc:docMk/>
          <pc:sldMk cId="2345391057" sldId="326"/>
        </pc:sldMkLst>
        <pc:spChg chg="mod">
          <ac:chgData name="原口 俊樹" userId="565e9abb-7d43-4d93-ba42-f3a4c75dfb0e" providerId="ADAL" clId="{B8F321E6-F829-499A-849B-97E6585F6F80}" dt="2022-06-16T07:11:26.034" v="36275" actId="1076"/>
          <ac:spMkLst>
            <pc:docMk/>
            <pc:sldMk cId="2345391057" sldId="326"/>
            <ac:spMk id="2" creationId="{A07BD1FA-573C-AB11-7B96-B0D3FEF2EBFE}"/>
          </ac:spMkLst>
        </pc:spChg>
        <pc:spChg chg="add mod ord">
          <ac:chgData name="原口 俊樹" userId="565e9abb-7d43-4d93-ba42-f3a4c75dfb0e" providerId="ADAL" clId="{B8F321E6-F829-499A-849B-97E6585F6F80}" dt="2022-06-16T07:12:26.018" v="36295" actId="1076"/>
          <ac:spMkLst>
            <pc:docMk/>
            <pc:sldMk cId="2345391057" sldId="326"/>
            <ac:spMk id="3" creationId="{9B3CE116-A0A2-857E-5B14-E983C983EB4A}"/>
          </ac:spMkLst>
        </pc:spChg>
        <pc:spChg chg="add mod">
          <ac:chgData name="原口 俊樹" userId="565e9abb-7d43-4d93-ba42-f3a4c75dfb0e" providerId="ADAL" clId="{B8F321E6-F829-499A-849B-97E6585F6F80}" dt="2022-06-16T07:11:36.252" v="36278" actId="164"/>
          <ac:spMkLst>
            <pc:docMk/>
            <pc:sldMk cId="2345391057" sldId="326"/>
            <ac:spMk id="5" creationId="{6CED625C-5A33-34B5-8F2A-1B43109CB517}"/>
          </ac:spMkLst>
        </pc:spChg>
        <pc:spChg chg="add del mod">
          <ac:chgData name="原口 俊樹" userId="565e9abb-7d43-4d93-ba42-f3a4c75dfb0e" providerId="ADAL" clId="{B8F321E6-F829-499A-849B-97E6585F6F80}" dt="2022-06-16T07:10:18.056" v="36262" actId="478"/>
          <ac:spMkLst>
            <pc:docMk/>
            <pc:sldMk cId="2345391057" sldId="326"/>
            <ac:spMk id="6" creationId="{51F580F1-8190-14F7-E338-75B0D3F24DF4}"/>
          </ac:spMkLst>
        </pc:spChg>
        <pc:spChg chg="add del mod">
          <ac:chgData name="原口 俊樹" userId="565e9abb-7d43-4d93-ba42-f3a4c75dfb0e" providerId="ADAL" clId="{B8F321E6-F829-499A-849B-97E6585F6F80}" dt="2022-06-14T06:49:27.404" v="23508" actId="478"/>
          <ac:spMkLst>
            <pc:docMk/>
            <pc:sldMk cId="2345391057" sldId="326"/>
            <ac:spMk id="6" creationId="{92E70AAE-1F33-001D-BEE1-39EC8E670345}"/>
          </ac:spMkLst>
        </pc:spChg>
        <pc:spChg chg="add mod">
          <ac:chgData name="原口 俊樹" userId="565e9abb-7d43-4d93-ba42-f3a4c75dfb0e" providerId="ADAL" clId="{B8F321E6-F829-499A-849B-97E6585F6F80}" dt="2022-06-14T06:52:48.977" v="23546" actId="14100"/>
          <ac:spMkLst>
            <pc:docMk/>
            <pc:sldMk cId="2345391057" sldId="326"/>
            <ac:spMk id="8" creationId="{9B5B34B7-4146-08C5-4C2C-8D2F3CE84065}"/>
          </ac:spMkLst>
        </pc:spChg>
        <pc:spChg chg="add mod">
          <ac:chgData name="原口 俊樹" userId="565e9abb-7d43-4d93-ba42-f3a4c75dfb0e" providerId="ADAL" clId="{B8F321E6-F829-499A-849B-97E6585F6F80}" dt="2022-06-14T06:52:20.590" v="23538" actId="14100"/>
          <ac:spMkLst>
            <pc:docMk/>
            <pc:sldMk cId="2345391057" sldId="326"/>
            <ac:spMk id="24" creationId="{6E032B20-D43E-8DB6-4B20-FEAFC09E4FD1}"/>
          </ac:spMkLst>
        </pc:spChg>
        <pc:spChg chg="add mod">
          <ac:chgData name="原口 俊樹" userId="565e9abb-7d43-4d93-ba42-f3a4c75dfb0e" providerId="ADAL" clId="{B8F321E6-F829-499A-849B-97E6585F6F80}" dt="2022-06-14T08:52:05.098" v="30124"/>
          <ac:spMkLst>
            <pc:docMk/>
            <pc:sldMk cId="2345391057" sldId="326"/>
            <ac:spMk id="30" creationId="{9D14DE9B-FBE6-4B32-2F66-BC62B66E6A5C}"/>
          </ac:spMkLst>
        </pc:spChg>
        <pc:spChg chg="add mod ord">
          <ac:chgData name="原口 俊樹" userId="565e9abb-7d43-4d93-ba42-f3a4c75dfb0e" providerId="ADAL" clId="{B8F321E6-F829-499A-849B-97E6585F6F80}" dt="2022-06-16T07:12:46.634" v="36297" actId="208"/>
          <ac:spMkLst>
            <pc:docMk/>
            <pc:sldMk cId="2345391057" sldId="326"/>
            <ac:spMk id="31" creationId="{1EC3B261-D880-3476-D651-E39E6E3AAA38}"/>
          </ac:spMkLst>
        </pc:spChg>
        <pc:spChg chg="add mod">
          <ac:chgData name="原口 俊樹" userId="565e9abb-7d43-4d93-ba42-f3a4c75dfb0e" providerId="ADAL" clId="{B8F321E6-F829-499A-849B-97E6585F6F80}" dt="2022-06-14T08:52:02.388" v="30114" actId="1076"/>
          <ac:spMkLst>
            <pc:docMk/>
            <pc:sldMk cId="2345391057" sldId="326"/>
            <ac:spMk id="32" creationId="{3E99A095-60FA-ABD3-27B9-D56A34621EC4}"/>
          </ac:spMkLst>
        </pc:spChg>
        <pc:spChg chg="add mod">
          <ac:chgData name="原口 俊樹" userId="565e9abb-7d43-4d93-ba42-f3a4c75dfb0e" providerId="ADAL" clId="{B8F321E6-F829-499A-849B-97E6585F6F80}" dt="2022-06-16T07:13:01.375" v="36298" actId="207"/>
          <ac:spMkLst>
            <pc:docMk/>
            <pc:sldMk cId="2345391057" sldId="326"/>
            <ac:spMk id="33" creationId="{CD6ED89D-32CC-599F-62AE-D159A25708FC}"/>
          </ac:spMkLst>
        </pc:spChg>
        <pc:spChg chg="add del mod">
          <ac:chgData name="原口 俊樹" userId="565e9abb-7d43-4d93-ba42-f3a4c75dfb0e" providerId="ADAL" clId="{B8F321E6-F829-499A-849B-97E6585F6F80}" dt="2022-06-14T08:19:27.550" v="28312" actId="21"/>
          <ac:spMkLst>
            <pc:docMk/>
            <pc:sldMk cId="2345391057" sldId="326"/>
            <ac:spMk id="33" creationId="{EEF57040-7375-1EE4-97E0-5E66E9078785}"/>
          </ac:spMkLst>
        </pc:spChg>
        <pc:spChg chg="add del mod">
          <ac:chgData name="原口 俊樹" userId="565e9abb-7d43-4d93-ba42-f3a4c75dfb0e" providerId="ADAL" clId="{B8F321E6-F829-499A-849B-97E6585F6F80}" dt="2022-06-14T06:53:48.978" v="23612" actId="478"/>
          <ac:spMkLst>
            <pc:docMk/>
            <pc:sldMk cId="2345391057" sldId="326"/>
            <ac:spMk id="34" creationId="{C8C3058A-0A49-941E-0F93-638C8EB2167A}"/>
          </ac:spMkLst>
        </pc:spChg>
        <pc:spChg chg="add del mod">
          <ac:chgData name="原口 俊樹" userId="565e9abb-7d43-4d93-ba42-f3a4c75dfb0e" providerId="ADAL" clId="{B8F321E6-F829-499A-849B-97E6585F6F80}" dt="2022-06-14T08:19:27.550" v="28312" actId="21"/>
          <ac:spMkLst>
            <pc:docMk/>
            <pc:sldMk cId="2345391057" sldId="326"/>
            <ac:spMk id="41" creationId="{20C93148-02A4-8B13-F215-E6BF9598B29D}"/>
          </ac:spMkLst>
        </pc:spChg>
        <pc:spChg chg="add mod">
          <ac:chgData name="原口 俊樹" userId="565e9abb-7d43-4d93-ba42-f3a4c75dfb0e" providerId="ADAL" clId="{B8F321E6-F829-499A-849B-97E6585F6F80}" dt="2022-06-15T00:50:27.549" v="30184" actId="20577"/>
          <ac:spMkLst>
            <pc:docMk/>
            <pc:sldMk cId="2345391057" sldId="326"/>
            <ac:spMk id="42" creationId="{D1010806-1080-EA49-92B8-924D5FFB1165}"/>
          </ac:spMkLst>
        </pc:spChg>
        <pc:spChg chg="add mod">
          <ac:chgData name="原口 俊樹" userId="565e9abb-7d43-4d93-ba42-f3a4c75dfb0e" providerId="ADAL" clId="{B8F321E6-F829-499A-849B-97E6585F6F80}" dt="2022-06-14T08:22:31.523" v="28472" actId="20577"/>
          <ac:spMkLst>
            <pc:docMk/>
            <pc:sldMk cId="2345391057" sldId="326"/>
            <ac:spMk id="43" creationId="{F71A626A-DB51-E306-A926-AAC2D94BF052}"/>
          </ac:spMkLst>
        </pc:spChg>
        <pc:spChg chg="add del mod">
          <ac:chgData name="原口 俊樹" userId="565e9abb-7d43-4d93-ba42-f3a4c75dfb0e" providerId="ADAL" clId="{B8F321E6-F829-499A-849B-97E6585F6F80}" dt="2022-06-14T08:20:03.660" v="28325" actId="1076"/>
          <ac:spMkLst>
            <pc:docMk/>
            <pc:sldMk cId="2345391057" sldId="326"/>
            <ac:spMk id="44" creationId="{D52EFD2E-4FAD-3AA8-D65E-746CAFC27E6C}"/>
          </ac:spMkLst>
        </pc:spChg>
        <pc:spChg chg="add mod">
          <ac:chgData name="原口 俊樹" userId="565e9abb-7d43-4d93-ba42-f3a4c75dfb0e" providerId="ADAL" clId="{B8F321E6-F829-499A-849B-97E6585F6F80}" dt="2022-06-14T08:20:57.648" v="28431" actId="207"/>
          <ac:spMkLst>
            <pc:docMk/>
            <pc:sldMk cId="2345391057" sldId="326"/>
            <ac:spMk id="45" creationId="{A847AABF-810C-E392-06B2-7FE5DF023810}"/>
          </ac:spMkLst>
        </pc:spChg>
        <pc:spChg chg="add mod">
          <ac:chgData name="原口 俊樹" userId="565e9abb-7d43-4d93-ba42-f3a4c75dfb0e" providerId="ADAL" clId="{B8F321E6-F829-499A-849B-97E6585F6F80}" dt="2022-06-14T08:19:34.578" v="28315" actId="1076"/>
          <ac:spMkLst>
            <pc:docMk/>
            <pc:sldMk cId="2345391057" sldId="326"/>
            <ac:spMk id="48" creationId="{BD393610-483E-A0B5-ED3D-39417576117C}"/>
          </ac:spMkLst>
        </pc:spChg>
        <pc:spChg chg="add mod">
          <ac:chgData name="原口 俊樹" userId="565e9abb-7d43-4d93-ba42-f3a4c75dfb0e" providerId="ADAL" clId="{B8F321E6-F829-499A-849B-97E6585F6F80}" dt="2022-06-15T00:50:13.843" v="30179" actId="1076"/>
          <ac:spMkLst>
            <pc:docMk/>
            <pc:sldMk cId="2345391057" sldId="326"/>
            <ac:spMk id="50" creationId="{458A725C-7C93-210B-CBFD-FD5D7792513E}"/>
          </ac:spMkLst>
        </pc:spChg>
        <pc:spChg chg="add mod">
          <ac:chgData name="原口 俊樹" userId="565e9abb-7d43-4d93-ba42-f3a4c75dfb0e" providerId="ADAL" clId="{B8F321E6-F829-499A-849B-97E6585F6F80}" dt="2022-06-14T08:19:44.386" v="28319" actId="14100"/>
          <ac:spMkLst>
            <pc:docMk/>
            <pc:sldMk cId="2345391057" sldId="326"/>
            <ac:spMk id="51" creationId="{5A0EF109-0262-A2F7-635D-03C1370FBBDB}"/>
          </ac:spMkLst>
        </pc:spChg>
        <pc:spChg chg="add del mod">
          <ac:chgData name="原口 俊樹" userId="565e9abb-7d43-4d93-ba42-f3a4c75dfb0e" providerId="ADAL" clId="{B8F321E6-F829-499A-849B-97E6585F6F80}" dt="2022-06-14T08:20:21.620" v="28342"/>
          <ac:spMkLst>
            <pc:docMk/>
            <pc:sldMk cId="2345391057" sldId="326"/>
            <ac:spMk id="54" creationId="{46309184-A498-5C3C-C6E3-93B883396FF8}"/>
          </ac:spMkLst>
        </pc:spChg>
        <pc:spChg chg="add mod">
          <ac:chgData name="原口 俊樹" userId="565e9abb-7d43-4d93-ba42-f3a4c75dfb0e" providerId="ADAL" clId="{B8F321E6-F829-499A-849B-97E6585F6F80}" dt="2022-06-14T08:22:34.674" v="28473" actId="1076"/>
          <ac:spMkLst>
            <pc:docMk/>
            <pc:sldMk cId="2345391057" sldId="326"/>
            <ac:spMk id="55" creationId="{3E723AE7-5CCC-8459-87E2-F9E0F3E17CC4}"/>
          </ac:spMkLst>
        </pc:spChg>
        <pc:spChg chg="mod">
          <ac:chgData name="原口 俊樹" userId="565e9abb-7d43-4d93-ba42-f3a4c75dfb0e" providerId="ADAL" clId="{B8F321E6-F829-499A-849B-97E6585F6F80}" dt="2022-06-14T06:31:38.306" v="23420"/>
          <ac:spMkLst>
            <pc:docMk/>
            <pc:sldMk cId="2345391057" sldId="326"/>
            <ac:spMk id="67" creationId="{ABFD3E8E-8107-6BE8-2028-9DBCCFF69E37}"/>
          </ac:spMkLst>
        </pc:spChg>
        <pc:grpChg chg="add mod">
          <ac:chgData name="原口 俊樹" userId="565e9abb-7d43-4d93-ba42-f3a4c75dfb0e" providerId="ADAL" clId="{B8F321E6-F829-499A-849B-97E6585F6F80}" dt="2022-06-16T07:12:26.018" v="36295" actId="1076"/>
          <ac:grpSpMkLst>
            <pc:docMk/>
            <pc:sldMk cId="2345391057" sldId="326"/>
            <ac:grpSpMk id="7" creationId="{D397AC50-2725-786C-8356-1D58F0E8BF5E}"/>
          </ac:grpSpMkLst>
        </pc:grpChg>
        <pc:picChg chg="add mod modCrop">
          <ac:chgData name="原口 俊樹" userId="565e9abb-7d43-4d93-ba42-f3a4c75dfb0e" providerId="ADAL" clId="{B8F321E6-F829-499A-849B-97E6585F6F80}" dt="2022-06-14T06:51:04.713" v="23518" actId="1076"/>
          <ac:picMkLst>
            <pc:docMk/>
            <pc:sldMk cId="2345391057" sldId="326"/>
            <ac:picMk id="4" creationId="{1011361E-09CD-E041-3E66-FBE44B3DADC8}"/>
          </ac:picMkLst>
        </pc:picChg>
        <pc:picChg chg="del mod">
          <ac:chgData name="原口 俊樹" userId="565e9abb-7d43-4d93-ba42-f3a4c75dfb0e" providerId="ADAL" clId="{B8F321E6-F829-499A-849B-97E6585F6F80}" dt="2022-06-14T06:34:14.384" v="23443" actId="21"/>
          <ac:picMkLst>
            <pc:docMk/>
            <pc:sldMk cId="2345391057" sldId="326"/>
            <ac:picMk id="5" creationId="{FEC337FE-2E94-E2C0-AFDF-8678BD1E20BE}"/>
          </ac:picMkLst>
        </pc:picChg>
        <pc:picChg chg="add del mod">
          <ac:chgData name="原口 俊樹" userId="565e9abb-7d43-4d93-ba42-f3a4c75dfb0e" providerId="ADAL" clId="{B8F321E6-F829-499A-849B-97E6585F6F80}" dt="2022-06-14T06:48:08.727" v="23499" actId="478"/>
          <ac:picMkLst>
            <pc:docMk/>
            <pc:sldMk cId="2345391057" sldId="326"/>
            <ac:picMk id="7" creationId="{34930B2A-0924-018A-917C-86007F2C45A5}"/>
          </ac:picMkLst>
        </pc:picChg>
        <pc:picChg chg="add del mod ord">
          <ac:chgData name="原口 俊樹" userId="565e9abb-7d43-4d93-ba42-f3a4c75dfb0e" providerId="ADAL" clId="{B8F321E6-F829-499A-849B-97E6585F6F80}" dt="2022-06-14T06:51:04.713" v="23518" actId="1076"/>
          <ac:picMkLst>
            <pc:docMk/>
            <pc:sldMk cId="2345391057" sldId="326"/>
            <ac:picMk id="9" creationId="{0705CBBE-56FE-BBAD-A6AA-66D14D4B4C8F}"/>
          </ac:picMkLst>
        </pc:picChg>
        <pc:picChg chg="add del mod modCrop">
          <ac:chgData name="原口 俊樹" userId="565e9abb-7d43-4d93-ba42-f3a4c75dfb0e" providerId="ADAL" clId="{B8F321E6-F829-499A-849B-97E6585F6F80}" dt="2022-06-14T06:49:27.404" v="23508" actId="478"/>
          <ac:picMkLst>
            <pc:docMk/>
            <pc:sldMk cId="2345391057" sldId="326"/>
            <ac:picMk id="10" creationId="{77FA2845-67BD-1238-A92A-9F73BB854A5B}"/>
          </ac:picMkLst>
        </pc:picChg>
        <pc:picChg chg="add del mod">
          <ac:chgData name="原口 俊樹" userId="565e9abb-7d43-4d93-ba42-f3a4c75dfb0e" providerId="ADAL" clId="{B8F321E6-F829-499A-849B-97E6585F6F80}" dt="2022-06-14T06:39:25.891" v="23492"/>
          <ac:picMkLst>
            <pc:docMk/>
            <pc:sldMk cId="2345391057" sldId="326"/>
            <ac:picMk id="12" creationId="{343EC4AC-C196-A96B-2F6B-130B18E6244F}"/>
          </ac:picMkLst>
        </pc:picChg>
        <pc:picChg chg="add del mod">
          <ac:chgData name="原口 俊樹" userId="565e9abb-7d43-4d93-ba42-f3a4c75dfb0e" providerId="ADAL" clId="{B8F321E6-F829-499A-849B-97E6585F6F80}" dt="2022-06-14T06:39:28.111" v="23494"/>
          <ac:picMkLst>
            <pc:docMk/>
            <pc:sldMk cId="2345391057" sldId="326"/>
            <ac:picMk id="13" creationId="{7EE75553-3E5B-914E-69A3-4C27310E1203}"/>
          </ac:picMkLst>
        </pc:picChg>
        <pc:picChg chg="add mod modCrop">
          <ac:chgData name="原口 俊樹" userId="565e9abb-7d43-4d93-ba42-f3a4c75dfb0e" providerId="ADAL" clId="{B8F321E6-F829-499A-849B-97E6585F6F80}" dt="2022-06-14T06:51:27.956" v="23530" actId="1076"/>
          <ac:picMkLst>
            <pc:docMk/>
            <pc:sldMk cId="2345391057" sldId="326"/>
            <ac:picMk id="14" creationId="{472BD47A-D327-1B49-392F-DC350C9EE4F7}"/>
          </ac:picMkLst>
        </pc:picChg>
        <pc:picChg chg="add mod">
          <ac:chgData name="原口 俊樹" userId="565e9abb-7d43-4d93-ba42-f3a4c75dfb0e" providerId="ADAL" clId="{B8F321E6-F829-499A-849B-97E6585F6F80}" dt="2022-06-14T06:51:25.503" v="23529" actId="1076"/>
          <ac:picMkLst>
            <pc:docMk/>
            <pc:sldMk cId="2345391057" sldId="326"/>
            <ac:picMk id="17" creationId="{219FA246-9AB2-29E7-43F9-50229BBF4A96}"/>
          </ac:picMkLst>
        </pc:picChg>
        <pc:picChg chg="add del mod modCrop">
          <ac:chgData name="原口 俊樹" userId="565e9abb-7d43-4d93-ba42-f3a4c75dfb0e" providerId="ADAL" clId="{B8F321E6-F829-499A-849B-97E6585F6F80}" dt="2022-06-14T08:19:27.550" v="28312" actId="21"/>
          <ac:picMkLst>
            <pc:docMk/>
            <pc:sldMk cId="2345391057" sldId="326"/>
            <ac:picMk id="31" creationId="{64870B21-C96E-F649-4A68-9A5231265986}"/>
          </ac:picMkLst>
        </pc:picChg>
        <pc:picChg chg="add mod">
          <ac:chgData name="原口 俊樹" userId="565e9abb-7d43-4d93-ba42-f3a4c75dfb0e" providerId="ADAL" clId="{B8F321E6-F829-499A-849B-97E6585F6F80}" dt="2022-06-14T08:19:34.578" v="28315" actId="1076"/>
          <ac:picMkLst>
            <pc:docMk/>
            <pc:sldMk cId="2345391057" sldId="326"/>
            <ac:picMk id="47" creationId="{14E639A0-D14F-9F77-730A-C2018B2FB8C8}"/>
          </ac:picMkLst>
        </pc:picChg>
        <pc:cxnChg chg="add mod">
          <ac:chgData name="原口 俊樹" userId="565e9abb-7d43-4d93-ba42-f3a4c75dfb0e" providerId="ADAL" clId="{B8F321E6-F829-499A-849B-97E6585F6F80}" dt="2022-06-14T06:52:04.965" v="23532" actId="208"/>
          <ac:cxnSpMkLst>
            <pc:docMk/>
            <pc:sldMk cId="2345391057" sldId="326"/>
            <ac:cxnSpMk id="19" creationId="{6C5B0157-29C6-1721-DF4E-8AA038F15E4C}"/>
          </ac:cxnSpMkLst>
        </pc:cxnChg>
        <pc:cxnChg chg="add mod">
          <ac:chgData name="原口 俊樹" userId="565e9abb-7d43-4d93-ba42-f3a4c75dfb0e" providerId="ADAL" clId="{B8F321E6-F829-499A-849B-97E6585F6F80}" dt="2022-06-14T06:52:22.929" v="23539" actId="14100"/>
          <ac:cxnSpMkLst>
            <pc:docMk/>
            <pc:sldMk cId="2345391057" sldId="326"/>
            <ac:cxnSpMk id="21" creationId="{72EBE8FE-2F29-8011-1A15-06DD07E53BCE}"/>
          </ac:cxnSpMkLst>
        </pc:cxnChg>
        <pc:cxnChg chg="add mod">
          <ac:chgData name="原口 俊樹" userId="565e9abb-7d43-4d93-ba42-f3a4c75dfb0e" providerId="ADAL" clId="{B8F321E6-F829-499A-849B-97E6585F6F80}" dt="2022-06-14T06:52:26.545" v="23542" actId="14100"/>
          <ac:cxnSpMkLst>
            <pc:docMk/>
            <pc:sldMk cId="2345391057" sldId="326"/>
            <ac:cxnSpMk id="26" creationId="{7A75FBEC-FC3E-2B41-0F62-AD450F1AD4F6}"/>
          </ac:cxnSpMkLst>
        </pc:cxnChg>
        <pc:cxnChg chg="add mod">
          <ac:chgData name="原口 俊樹" userId="565e9abb-7d43-4d93-ba42-f3a4c75dfb0e" providerId="ADAL" clId="{B8F321E6-F829-499A-849B-97E6585F6F80}" dt="2022-06-14T06:52:31.374" v="23545" actId="14100"/>
          <ac:cxnSpMkLst>
            <pc:docMk/>
            <pc:sldMk cId="2345391057" sldId="326"/>
            <ac:cxnSpMk id="28" creationId="{1CB49951-102D-3E9C-9961-394B197680A7}"/>
          </ac:cxnSpMkLst>
        </pc:cxnChg>
        <pc:cxnChg chg="add del mod">
          <ac:chgData name="原口 俊樹" userId="565e9abb-7d43-4d93-ba42-f3a4c75dfb0e" providerId="ADAL" clId="{B8F321E6-F829-499A-849B-97E6585F6F80}" dt="2022-06-14T08:19:27.550" v="28312" actId="21"/>
          <ac:cxnSpMkLst>
            <pc:docMk/>
            <pc:sldMk cId="2345391057" sldId="326"/>
            <ac:cxnSpMk id="36" creationId="{B42FB504-6231-35B5-2070-250BE61CE68F}"/>
          </ac:cxnSpMkLst>
        </pc:cxnChg>
        <pc:cxnChg chg="add mod">
          <ac:chgData name="原口 俊樹" userId="565e9abb-7d43-4d93-ba42-f3a4c75dfb0e" providerId="ADAL" clId="{B8F321E6-F829-499A-849B-97E6585F6F80}" dt="2022-06-15T00:50:13.843" v="30179" actId="1076"/>
          <ac:cxnSpMkLst>
            <pc:docMk/>
            <pc:sldMk cId="2345391057" sldId="326"/>
            <ac:cxnSpMk id="49" creationId="{26B3CB6E-CB97-5674-F504-580F3F9CDF0F}"/>
          </ac:cxnSpMkLst>
        </pc:cxnChg>
        <pc:cxnChg chg="add mod">
          <ac:chgData name="原口 俊樹" userId="565e9abb-7d43-4d93-ba42-f3a4c75dfb0e" providerId="ADAL" clId="{B8F321E6-F829-499A-849B-97E6585F6F80}" dt="2022-06-15T00:50:13.843" v="30179" actId="1076"/>
          <ac:cxnSpMkLst>
            <pc:docMk/>
            <pc:sldMk cId="2345391057" sldId="326"/>
            <ac:cxnSpMk id="52" creationId="{503E6BE5-A93B-28AD-C877-E53E381C6E9B}"/>
          </ac:cxnSpMkLst>
        </pc:cxnChg>
      </pc:sldChg>
      <pc:sldChg chg="addSp delSp modSp add mod modTransition">
        <pc:chgData name="原口 俊樹" userId="565e9abb-7d43-4d93-ba42-f3a4c75dfb0e" providerId="ADAL" clId="{B8F321E6-F829-499A-849B-97E6585F6F80}" dt="2022-07-05T08:25:00.952" v="36912"/>
        <pc:sldMkLst>
          <pc:docMk/>
          <pc:sldMk cId="1614757057" sldId="327"/>
        </pc:sldMkLst>
        <pc:spChg chg="add mod">
          <ac:chgData name="原口 俊樹" userId="565e9abb-7d43-4d93-ba42-f3a4c75dfb0e" providerId="ADAL" clId="{B8F321E6-F829-499A-849B-97E6585F6F80}" dt="2022-06-16T02:33:36.629" v="33748" actId="1076"/>
          <ac:spMkLst>
            <pc:docMk/>
            <pc:sldMk cId="1614757057" sldId="327"/>
            <ac:spMk id="3" creationId="{5A6E1D3C-5A72-CB48-F775-5D7F9F4F02D6}"/>
          </ac:spMkLst>
        </pc:spChg>
        <pc:spChg chg="add mod">
          <ac:chgData name="原口 俊樹" userId="565e9abb-7d43-4d93-ba42-f3a4c75dfb0e" providerId="ADAL" clId="{B8F321E6-F829-499A-849B-97E6585F6F80}" dt="2022-06-15T02:20:31.406" v="31834" actId="1076"/>
          <ac:spMkLst>
            <pc:docMk/>
            <pc:sldMk cId="1614757057" sldId="327"/>
            <ac:spMk id="4" creationId="{0E489238-4853-760D-D54C-E61BC19FCD25}"/>
          </ac:spMkLst>
        </pc:spChg>
        <pc:spChg chg="add mod">
          <ac:chgData name="原口 俊樹" userId="565e9abb-7d43-4d93-ba42-f3a4c75dfb0e" providerId="ADAL" clId="{B8F321E6-F829-499A-849B-97E6585F6F80}" dt="2022-06-16T02:33:36.629" v="33748" actId="1076"/>
          <ac:spMkLst>
            <pc:docMk/>
            <pc:sldMk cId="1614757057" sldId="327"/>
            <ac:spMk id="5" creationId="{0206DF9D-C91E-F0B7-BA37-2B28861B6287}"/>
          </ac:spMkLst>
        </pc:spChg>
        <pc:spChg chg="add del mod">
          <ac:chgData name="原口 俊樹" userId="565e9abb-7d43-4d93-ba42-f3a4c75dfb0e" providerId="ADAL" clId="{B8F321E6-F829-499A-849B-97E6585F6F80}" dt="2022-06-16T01:20:03.883" v="32485" actId="478"/>
          <ac:spMkLst>
            <pc:docMk/>
            <pc:sldMk cId="1614757057" sldId="327"/>
            <ac:spMk id="6" creationId="{A6F9EF50-0ADF-FC4A-B01B-BBD8E97A5BE9}"/>
          </ac:spMkLst>
        </pc:spChg>
        <pc:spChg chg="add del mod">
          <ac:chgData name="原口 俊樹" userId="565e9abb-7d43-4d93-ba42-f3a4c75dfb0e" providerId="ADAL" clId="{B8F321E6-F829-499A-849B-97E6585F6F80}" dt="2022-06-14T07:06:44.156" v="24265"/>
          <ac:spMkLst>
            <pc:docMk/>
            <pc:sldMk cId="1614757057" sldId="327"/>
            <ac:spMk id="7" creationId="{647C3A28-D416-0280-9B47-405A2828B921}"/>
          </ac:spMkLst>
        </pc:spChg>
        <pc:spChg chg="del">
          <ac:chgData name="原口 俊樹" userId="565e9abb-7d43-4d93-ba42-f3a4c75dfb0e" providerId="ADAL" clId="{B8F321E6-F829-499A-849B-97E6585F6F80}" dt="2022-06-14T07:00:23.461" v="24113" actId="478"/>
          <ac:spMkLst>
            <pc:docMk/>
            <pc:sldMk cId="1614757057" sldId="327"/>
            <ac:spMk id="8" creationId="{9B5B34B7-4146-08C5-4C2C-8D2F3CE84065}"/>
          </ac:spMkLst>
        </pc:spChg>
        <pc:spChg chg="add mod">
          <ac:chgData name="原口 俊樹" userId="565e9abb-7d43-4d93-ba42-f3a4c75dfb0e" providerId="ADAL" clId="{B8F321E6-F829-499A-849B-97E6585F6F80}" dt="2022-06-16T02:33:39.486" v="33749" actId="1076"/>
          <ac:spMkLst>
            <pc:docMk/>
            <pc:sldMk cId="1614757057" sldId="327"/>
            <ac:spMk id="10" creationId="{B3281DE3-8E50-8BD1-2A6D-C3FA847CDDCD}"/>
          </ac:spMkLst>
        </pc:spChg>
        <pc:spChg chg="add mod">
          <ac:chgData name="原口 俊樹" userId="565e9abb-7d43-4d93-ba42-f3a4c75dfb0e" providerId="ADAL" clId="{B8F321E6-F829-499A-849B-97E6585F6F80}" dt="2022-06-16T02:33:43.229" v="33750" actId="1076"/>
          <ac:spMkLst>
            <pc:docMk/>
            <pc:sldMk cId="1614757057" sldId="327"/>
            <ac:spMk id="11" creationId="{3C4A0558-C2F9-03F2-82C5-7038948714EE}"/>
          </ac:spMkLst>
        </pc:spChg>
        <pc:spChg chg="add mod">
          <ac:chgData name="原口 俊樹" userId="565e9abb-7d43-4d93-ba42-f3a4c75dfb0e" providerId="ADAL" clId="{B8F321E6-F829-499A-849B-97E6585F6F80}" dt="2022-06-16T02:33:36.629" v="33748" actId="1076"/>
          <ac:spMkLst>
            <pc:docMk/>
            <pc:sldMk cId="1614757057" sldId="327"/>
            <ac:spMk id="12" creationId="{EA0AF0A9-8684-D131-E899-E0B7947D1715}"/>
          </ac:spMkLst>
        </pc:spChg>
        <pc:spChg chg="del">
          <ac:chgData name="原口 俊樹" userId="565e9abb-7d43-4d93-ba42-f3a4c75dfb0e" providerId="ADAL" clId="{B8F321E6-F829-499A-849B-97E6585F6F80}" dt="2022-06-14T07:00:23.461" v="24113" actId="478"/>
          <ac:spMkLst>
            <pc:docMk/>
            <pc:sldMk cId="1614757057" sldId="327"/>
            <ac:spMk id="24" creationId="{6E032B20-D43E-8DB6-4B20-FEAFC09E4FD1}"/>
          </ac:spMkLst>
        </pc:spChg>
        <pc:spChg chg="add del mod">
          <ac:chgData name="原口 俊樹" userId="565e9abb-7d43-4d93-ba42-f3a4c75dfb0e" providerId="ADAL" clId="{B8F321E6-F829-499A-849B-97E6585F6F80}" dt="2022-06-16T07:15:18.040" v="36329" actId="478"/>
          <ac:spMkLst>
            <pc:docMk/>
            <pc:sldMk cId="1614757057" sldId="327"/>
            <ac:spMk id="26" creationId="{CE884F6D-3FBB-1500-0CD0-8059247D87D2}"/>
          </ac:spMkLst>
        </pc:spChg>
        <pc:spChg chg="add del mod">
          <ac:chgData name="原口 俊樹" userId="565e9abb-7d43-4d93-ba42-f3a4c75dfb0e" providerId="ADAL" clId="{B8F321E6-F829-499A-849B-97E6585F6F80}" dt="2022-06-16T07:07:46.050" v="36239"/>
          <ac:spMkLst>
            <pc:docMk/>
            <pc:sldMk cId="1614757057" sldId="327"/>
            <ac:spMk id="28" creationId="{A219F2D0-ACBB-37BC-BC25-65A858B2B7DD}"/>
          </ac:spMkLst>
        </pc:spChg>
        <pc:spChg chg="del">
          <ac:chgData name="原口 俊樹" userId="565e9abb-7d43-4d93-ba42-f3a4c75dfb0e" providerId="ADAL" clId="{B8F321E6-F829-499A-849B-97E6585F6F80}" dt="2022-06-14T07:00:23.461" v="24113" actId="478"/>
          <ac:spMkLst>
            <pc:docMk/>
            <pc:sldMk cId="1614757057" sldId="327"/>
            <ac:spMk id="30" creationId="{9D14DE9B-FBE6-4B32-2F66-BC62B66E6A5C}"/>
          </ac:spMkLst>
        </pc:spChg>
        <pc:spChg chg="mod">
          <ac:chgData name="原口 俊樹" userId="565e9abb-7d43-4d93-ba42-f3a4c75dfb0e" providerId="ADAL" clId="{B8F321E6-F829-499A-849B-97E6585F6F80}" dt="2022-06-16T07:13:09.848" v="36299"/>
          <ac:spMkLst>
            <pc:docMk/>
            <pc:sldMk cId="1614757057" sldId="327"/>
            <ac:spMk id="31" creationId="{57DCFB58-4848-7608-E604-01AD28A27B3D}"/>
          </ac:spMkLst>
        </pc:spChg>
        <pc:spChg chg="mod">
          <ac:chgData name="原口 俊樹" userId="565e9abb-7d43-4d93-ba42-f3a4c75dfb0e" providerId="ADAL" clId="{B8F321E6-F829-499A-849B-97E6585F6F80}" dt="2022-06-16T07:13:09.848" v="36299"/>
          <ac:spMkLst>
            <pc:docMk/>
            <pc:sldMk cId="1614757057" sldId="327"/>
            <ac:spMk id="32" creationId="{3C67A11E-AE48-7ED0-1906-017E1144FE57}"/>
          </ac:spMkLst>
        </pc:spChg>
        <pc:spChg chg="del">
          <ac:chgData name="原口 俊樹" userId="565e9abb-7d43-4d93-ba42-f3a4c75dfb0e" providerId="ADAL" clId="{B8F321E6-F829-499A-849B-97E6585F6F80}" dt="2022-06-14T07:00:23.461" v="24113" actId="478"/>
          <ac:spMkLst>
            <pc:docMk/>
            <pc:sldMk cId="1614757057" sldId="327"/>
            <ac:spMk id="32" creationId="{3E99A095-60FA-ABD3-27B9-D56A34621EC4}"/>
          </ac:spMkLst>
        </pc:spChg>
        <pc:spChg chg="add mod">
          <ac:chgData name="原口 俊樹" userId="565e9abb-7d43-4d93-ba42-f3a4c75dfb0e" providerId="ADAL" clId="{B8F321E6-F829-499A-849B-97E6585F6F80}" dt="2022-06-16T07:13:09.848" v="36299"/>
          <ac:spMkLst>
            <pc:docMk/>
            <pc:sldMk cId="1614757057" sldId="327"/>
            <ac:spMk id="33" creationId="{7822C025-072F-BA9C-A499-956AEF6270C0}"/>
          </ac:spMkLst>
        </pc:spChg>
        <pc:spChg chg="del">
          <ac:chgData name="原口 俊樹" userId="565e9abb-7d43-4d93-ba42-f3a4c75dfb0e" providerId="ADAL" clId="{B8F321E6-F829-499A-849B-97E6585F6F80}" dt="2022-06-14T07:00:23.461" v="24113" actId="478"/>
          <ac:spMkLst>
            <pc:docMk/>
            <pc:sldMk cId="1614757057" sldId="327"/>
            <ac:spMk id="33" creationId="{EEF57040-7375-1EE4-97E0-5E66E9078785}"/>
          </ac:spMkLst>
        </pc:spChg>
        <pc:spChg chg="add mod">
          <ac:chgData name="原口 俊樹" userId="565e9abb-7d43-4d93-ba42-f3a4c75dfb0e" providerId="ADAL" clId="{B8F321E6-F829-499A-849B-97E6585F6F80}" dt="2022-06-16T02:33:36.629" v="33748" actId="1076"/>
          <ac:spMkLst>
            <pc:docMk/>
            <pc:sldMk cId="1614757057" sldId="327"/>
            <ac:spMk id="34" creationId="{1E62068E-E75E-19A5-3F8A-BB2757FE3BC2}"/>
          </ac:spMkLst>
        </pc:spChg>
        <pc:spChg chg="add mod">
          <ac:chgData name="原口 俊樹" userId="565e9abb-7d43-4d93-ba42-f3a4c75dfb0e" providerId="ADAL" clId="{B8F321E6-F829-499A-849B-97E6585F6F80}" dt="2022-06-16T02:33:36.629" v="33748" actId="1076"/>
          <ac:spMkLst>
            <pc:docMk/>
            <pc:sldMk cId="1614757057" sldId="327"/>
            <ac:spMk id="35" creationId="{7FCD9638-D3C6-A483-D093-CCE926888E94}"/>
          </ac:spMkLst>
        </pc:spChg>
        <pc:spChg chg="add mod">
          <ac:chgData name="原口 俊樹" userId="565e9abb-7d43-4d93-ba42-f3a4c75dfb0e" providerId="ADAL" clId="{B8F321E6-F829-499A-849B-97E6585F6F80}" dt="2022-06-16T07:13:09.848" v="36299"/>
          <ac:spMkLst>
            <pc:docMk/>
            <pc:sldMk cId="1614757057" sldId="327"/>
            <ac:spMk id="36" creationId="{C60E0F9B-CC29-88F3-6598-DDF7D4868EC7}"/>
          </ac:spMkLst>
        </pc:spChg>
        <pc:spChg chg="add del mod">
          <ac:chgData name="原口 俊樹" userId="565e9abb-7d43-4d93-ba42-f3a4c75dfb0e" providerId="ADAL" clId="{B8F321E6-F829-499A-849B-97E6585F6F80}" dt="2022-06-16T01:20:02.365" v="32484" actId="478"/>
          <ac:spMkLst>
            <pc:docMk/>
            <pc:sldMk cId="1614757057" sldId="327"/>
            <ac:spMk id="37" creationId="{BE649A7C-24F2-F062-DBF1-430211E5CDCF}"/>
          </ac:spMkLst>
        </pc:spChg>
        <pc:spChg chg="add mod">
          <ac:chgData name="原口 俊樹" userId="565e9abb-7d43-4d93-ba42-f3a4c75dfb0e" providerId="ADAL" clId="{B8F321E6-F829-499A-849B-97E6585F6F80}" dt="2022-06-16T02:33:39.486" v="33749" actId="1076"/>
          <ac:spMkLst>
            <pc:docMk/>
            <pc:sldMk cId="1614757057" sldId="327"/>
            <ac:spMk id="38" creationId="{3716F622-20E9-AF87-DAD9-7545BB80A51A}"/>
          </ac:spMkLst>
        </pc:spChg>
        <pc:spChg chg="add mod">
          <ac:chgData name="原口 俊樹" userId="565e9abb-7d43-4d93-ba42-f3a4c75dfb0e" providerId="ADAL" clId="{B8F321E6-F829-499A-849B-97E6585F6F80}" dt="2022-06-16T02:33:43.229" v="33750" actId="1076"/>
          <ac:spMkLst>
            <pc:docMk/>
            <pc:sldMk cId="1614757057" sldId="327"/>
            <ac:spMk id="39" creationId="{9C301970-A860-43FC-FFE9-78032B12C6AC}"/>
          </ac:spMkLst>
        </pc:spChg>
        <pc:spChg chg="add mod">
          <ac:chgData name="原口 俊樹" userId="565e9abb-7d43-4d93-ba42-f3a4c75dfb0e" providerId="ADAL" clId="{B8F321E6-F829-499A-849B-97E6585F6F80}" dt="2022-06-16T02:33:43.229" v="33750" actId="1076"/>
          <ac:spMkLst>
            <pc:docMk/>
            <pc:sldMk cId="1614757057" sldId="327"/>
            <ac:spMk id="40" creationId="{40A87B3C-8E86-55DC-437E-32D68A08FE33}"/>
          </ac:spMkLst>
        </pc:spChg>
        <pc:spChg chg="del">
          <ac:chgData name="原口 俊樹" userId="565e9abb-7d43-4d93-ba42-f3a4c75dfb0e" providerId="ADAL" clId="{B8F321E6-F829-499A-849B-97E6585F6F80}" dt="2022-06-14T07:00:23.461" v="24113" actId="478"/>
          <ac:spMkLst>
            <pc:docMk/>
            <pc:sldMk cId="1614757057" sldId="327"/>
            <ac:spMk id="41" creationId="{20C93148-02A4-8B13-F215-E6BF9598B29D}"/>
          </ac:spMkLst>
        </pc:spChg>
        <pc:spChg chg="del">
          <ac:chgData name="原口 俊樹" userId="565e9abb-7d43-4d93-ba42-f3a4c75dfb0e" providerId="ADAL" clId="{B8F321E6-F829-499A-849B-97E6585F6F80}" dt="2022-06-14T07:00:23.461" v="24113" actId="478"/>
          <ac:spMkLst>
            <pc:docMk/>
            <pc:sldMk cId="1614757057" sldId="327"/>
            <ac:spMk id="42" creationId="{D1010806-1080-EA49-92B8-924D5FFB1165}"/>
          </ac:spMkLst>
        </pc:spChg>
        <pc:spChg chg="del">
          <ac:chgData name="原口 俊樹" userId="565e9abb-7d43-4d93-ba42-f3a4c75dfb0e" providerId="ADAL" clId="{B8F321E6-F829-499A-849B-97E6585F6F80}" dt="2022-06-14T07:00:23.461" v="24113" actId="478"/>
          <ac:spMkLst>
            <pc:docMk/>
            <pc:sldMk cId="1614757057" sldId="327"/>
            <ac:spMk id="43" creationId="{F71A626A-DB51-E306-A926-AAC2D94BF052}"/>
          </ac:spMkLst>
        </pc:spChg>
        <pc:spChg chg="del">
          <ac:chgData name="原口 俊樹" userId="565e9abb-7d43-4d93-ba42-f3a4c75dfb0e" providerId="ADAL" clId="{B8F321E6-F829-499A-849B-97E6585F6F80}" dt="2022-06-14T07:00:23.461" v="24113" actId="478"/>
          <ac:spMkLst>
            <pc:docMk/>
            <pc:sldMk cId="1614757057" sldId="327"/>
            <ac:spMk id="44" creationId="{D52EFD2E-4FAD-3AA8-D65E-746CAFC27E6C}"/>
          </ac:spMkLst>
        </pc:spChg>
        <pc:spChg chg="del">
          <ac:chgData name="原口 俊樹" userId="565e9abb-7d43-4d93-ba42-f3a4c75dfb0e" providerId="ADAL" clId="{B8F321E6-F829-499A-849B-97E6585F6F80}" dt="2022-06-14T07:00:23.461" v="24113" actId="478"/>
          <ac:spMkLst>
            <pc:docMk/>
            <pc:sldMk cId="1614757057" sldId="327"/>
            <ac:spMk id="45" creationId="{A847AABF-810C-E392-06B2-7FE5DF023810}"/>
          </ac:spMkLst>
        </pc:spChg>
        <pc:spChg chg="add mod">
          <ac:chgData name="原口 俊樹" userId="565e9abb-7d43-4d93-ba42-f3a4c75dfb0e" providerId="ADAL" clId="{B8F321E6-F829-499A-849B-97E6585F6F80}" dt="2022-06-15T02:20:33.902" v="31835" actId="1076"/>
          <ac:spMkLst>
            <pc:docMk/>
            <pc:sldMk cId="1614757057" sldId="327"/>
            <ac:spMk id="46" creationId="{83E8FAD4-B219-52ED-81AD-3882065665E8}"/>
          </ac:spMkLst>
        </pc:spChg>
        <pc:spChg chg="add mod">
          <ac:chgData name="原口 俊樹" userId="565e9abb-7d43-4d93-ba42-f3a4c75dfb0e" providerId="ADAL" clId="{B8F321E6-F829-499A-849B-97E6585F6F80}" dt="2022-06-16T02:33:36.629" v="33748" actId="1076"/>
          <ac:spMkLst>
            <pc:docMk/>
            <pc:sldMk cId="1614757057" sldId="327"/>
            <ac:spMk id="47" creationId="{676ABE6F-D89D-A534-B508-1A56A87DB27C}"/>
          </ac:spMkLst>
        </pc:spChg>
        <pc:spChg chg="add mod">
          <ac:chgData name="原口 俊樹" userId="565e9abb-7d43-4d93-ba42-f3a4c75dfb0e" providerId="ADAL" clId="{B8F321E6-F829-499A-849B-97E6585F6F80}" dt="2022-06-16T02:33:36.629" v="33748" actId="1076"/>
          <ac:spMkLst>
            <pc:docMk/>
            <pc:sldMk cId="1614757057" sldId="327"/>
            <ac:spMk id="48" creationId="{E9612933-5D6D-7910-E714-9351B8ADF341}"/>
          </ac:spMkLst>
        </pc:spChg>
        <pc:spChg chg="add mod">
          <ac:chgData name="原口 俊樹" userId="565e9abb-7d43-4d93-ba42-f3a4c75dfb0e" providerId="ADAL" clId="{B8F321E6-F829-499A-849B-97E6585F6F80}" dt="2022-06-16T02:33:43.229" v="33750" actId="1076"/>
          <ac:spMkLst>
            <pc:docMk/>
            <pc:sldMk cId="1614757057" sldId="327"/>
            <ac:spMk id="49" creationId="{EAF796C2-EBE4-E98E-C3C6-3D28C01E80F8}"/>
          </ac:spMkLst>
        </pc:spChg>
        <pc:spChg chg="mod">
          <ac:chgData name="原口 俊樹" userId="565e9abb-7d43-4d93-ba42-f3a4c75dfb0e" providerId="ADAL" clId="{B8F321E6-F829-499A-849B-97E6585F6F80}" dt="2022-06-14T07:15:25.583" v="24809" actId="1076"/>
          <ac:spMkLst>
            <pc:docMk/>
            <pc:sldMk cId="1614757057" sldId="327"/>
            <ac:spMk id="67" creationId="{ABFD3E8E-8107-6BE8-2028-9DBCCFF69E37}"/>
          </ac:spMkLst>
        </pc:spChg>
        <pc:grpChg chg="add mod">
          <ac:chgData name="原口 俊樹" userId="565e9abb-7d43-4d93-ba42-f3a4c75dfb0e" providerId="ADAL" clId="{B8F321E6-F829-499A-849B-97E6585F6F80}" dt="2022-06-16T07:13:09.848" v="36299"/>
          <ac:grpSpMkLst>
            <pc:docMk/>
            <pc:sldMk cId="1614757057" sldId="327"/>
            <ac:grpSpMk id="30" creationId="{3C75AEA7-35BF-6202-F191-9297AA876450}"/>
          </ac:grpSpMkLst>
        </pc:grpChg>
        <pc:picChg chg="del">
          <ac:chgData name="原口 俊樹" userId="565e9abb-7d43-4d93-ba42-f3a4c75dfb0e" providerId="ADAL" clId="{B8F321E6-F829-499A-849B-97E6585F6F80}" dt="2022-06-14T07:00:23.461" v="24113" actId="478"/>
          <ac:picMkLst>
            <pc:docMk/>
            <pc:sldMk cId="1614757057" sldId="327"/>
            <ac:picMk id="4" creationId="{1011361E-09CD-E041-3E66-FBE44B3DADC8}"/>
          </ac:picMkLst>
        </pc:picChg>
        <pc:picChg chg="del">
          <ac:chgData name="原口 俊樹" userId="565e9abb-7d43-4d93-ba42-f3a4c75dfb0e" providerId="ADAL" clId="{B8F321E6-F829-499A-849B-97E6585F6F80}" dt="2022-06-14T07:00:23.461" v="24113" actId="478"/>
          <ac:picMkLst>
            <pc:docMk/>
            <pc:sldMk cId="1614757057" sldId="327"/>
            <ac:picMk id="9" creationId="{0705CBBE-56FE-BBAD-A6AA-66D14D4B4C8F}"/>
          </ac:picMkLst>
        </pc:picChg>
        <pc:picChg chg="del">
          <ac:chgData name="原口 俊樹" userId="565e9abb-7d43-4d93-ba42-f3a4c75dfb0e" providerId="ADAL" clId="{B8F321E6-F829-499A-849B-97E6585F6F80}" dt="2022-06-14T07:00:23.461" v="24113" actId="478"/>
          <ac:picMkLst>
            <pc:docMk/>
            <pc:sldMk cId="1614757057" sldId="327"/>
            <ac:picMk id="14" creationId="{472BD47A-D327-1B49-392F-DC350C9EE4F7}"/>
          </ac:picMkLst>
        </pc:picChg>
        <pc:picChg chg="del">
          <ac:chgData name="原口 俊樹" userId="565e9abb-7d43-4d93-ba42-f3a4c75dfb0e" providerId="ADAL" clId="{B8F321E6-F829-499A-849B-97E6585F6F80}" dt="2022-06-14T07:00:23.461" v="24113" actId="478"/>
          <ac:picMkLst>
            <pc:docMk/>
            <pc:sldMk cId="1614757057" sldId="327"/>
            <ac:picMk id="17" creationId="{219FA246-9AB2-29E7-43F9-50229BBF4A96}"/>
          </ac:picMkLst>
        </pc:picChg>
        <pc:picChg chg="add mod">
          <ac:chgData name="原口 俊樹" userId="565e9abb-7d43-4d93-ba42-f3a4c75dfb0e" providerId="ADAL" clId="{B8F321E6-F829-499A-849B-97E6585F6F80}" dt="2022-06-16T02:33:36.629" v="33748" actId="1076"/>
          <ac:picMkLst>
            <pc:docMk/>
            <pc:sldMk cId="1614757057" sldId="327"/>
            <ac:picMk id="25" creationId="{C0763CD9-C607-B87D-D811-6E090E581159}"/>
          </ac:picMkLst>
        </pc:picChg>
        <pc:picChg chg="add mod">
          <ac:chgData name="原口 俊樹" userId="565e9abb-7d43-4d93-ba42-f3a4c75dfb0e" providerId="ADAL" clId="{B8F321E6-F829-499A-849B-97E6585F6F80}" dt="2022-06-16T02:33:36.629" v="33748" actId="1076"/>
          <ac:picMkLst>
            <pc:docMk/>
            <pc:sldMk cId="1614757057" sldId="327"/>
            <ac:picMk id="27" creationId="{B9D322E2-C0CF-096D-D208-98DB1343F837}"/>
          </ac:picMkLst>
        </pc:picChg>
        <pc:picChg chg="add mod">
          <ac:chgData name="原口 俊樹" userId="565e9abb-7d43-4d93-ba42-f3a4c75dfb0e" providerId="ADAL" clId="{B8F321E6-F829-499A-849B-97E6585F6F80}" dt="2022-06-16T02:33:36.629" v="33748" actId="1076"/>
          <ac:picMkLst>
            <pc:docMk/>
            <pc:sldMk cId="1614757057" sldId="327"/>
            <ac:picMk id="29" creationId="{729D7BE7-985C-9563-51A5-6041E13E3C75}"/>
          </ac:picMkLst>
        </pc:picChg>
        <pc:picChg chg="del">
          <ac:chgData name="原口 俊樹" userId="565e9abb-7d43-4d93-ba42-f3a4c75dfb0e" providerId="ADAL" clId="{B8F321E6-F829-499A-849B-97E6585F6F80}" dt="2022-06-14T07:00:23.461" v="24113" actId="478"/>
          <ac:picMkLst>
            <pc:docMk/>
            <pc:sldMk cId="1614757057" sldId="327"/>
            <ac:picMk id="31" creationId="{64870B21-C96E-F649-4A68-9A5231265986}"/>
          </ac:picMkLst>
        </pc:picChg>
        <pc:cxnChg chg="del">
          <ac:chgData name="原口 俊樹" userId="565e9abb-7d43-4d93-ba42-f3a4c75dfb0e" providerId="ADAL" clId="{B8F321E6-F829-499A-849B-97E6585F6F80}" dt="2022-06-14T07:00:23.461" v="24113" actId="478"/>
          <ac:cxnSpMkLst>
            <pc:docMk/>
            <pc:sldMk cId="1614757057" sldId="327"/>
            <ac:cxnSpMk id="19" creationId="{6C5B0157-29C6-1721-DF4E-8AA038F15E4C}"/>
          </ac:cxnSpMkLst>
        </pc:cxnChg>
        <pc:cxnChg chg="del">
          <ac:chgData name="原口 俊樹" userId="565e9abb-7d43-4d93-ba42-f3a4c75dfb0e" providerId="ADAL" clId="{B8F321E6-F829-499A-849B-97E6585F6F80}" dt="2022-06-14T07:00:23.461" v="24113" actId="478"/>
          <ac:cxnSpMkLst>
            <pc:docMk/>
            <pc:sldMk cId="1614757057" sldId="327"/>
            <ac:cxnSpMk id="21" creationId="{72EBE8FE-2F29-8011-1A15-06DD07E53BCE}"/>
          </ac:cxnSpMkLst>
        </pc:cxnChg>
        <pc:cxnChg chg="del">
          <ac:chgData name="原口 俊樹" userId="565e9abb-7d43-4d93-ba42-f3a4c75dfb0e" providerId="ADAL" clId="{B8F321E6-F829-499A-849B-97E6585F6F80}" dt="2022-06-14T07:00:23.461" v="24113" actId="478"/>
          <ac:cxnSpMkLst>
            <pc:docMk/>
            <pc:sldMk cId="1614757057" sldId="327"/>
            <ac:cxnSpMk id="26" creationId="{7A75FBEC-FC3E-2B41-0F62-AD450F1AD4F6}"/>
          </ac:cxnSpMkLst>
        </pc:cxnChg>
        <pc:cxnChg chg="del">
          <ac:chgData name="原口 俊樹" userId="565e9abb-7d43-4d93-ba42-f3a4c75dfb0e" providerId="ADAL" clId="{B8F321E6-F829-499A-849B-97E6585F6F80}" dt="2022-06-14T07:00:23.461" v="24113" actId="478"/>
          <ac:cxnSpMkLst>
            <pc:docMk/>
            <pc:sldMk cId="1614757057" sldId="327"/>
            <ac:cxnSpMk id="28" creationId="{1CB49951-102D-3E9C-9961-394B197680A7}"/>
          </ac:cxnSpMkLst>
        </pc:cxnChg>
        <pc:cxnChg chg="del mod">
          <ac:chgData name="原口 俊樹" userId="565e9abb-7d43-4d93-ba42-f3a4c75dfb0e" providerId="ADAL" clId="{B8F321E6-F829-499A-849B-97E6585F6F80}" dt="2022-06-14T07:00:23.461" v="24113" actId="478"/>
          <ac:cxnSpMkLst>
            <pc:docMk/>
            <pc:sldMk cId="1614757057" sldId="327"/>
            <ac:cxnSpMk id="36" creationId="{B42FB504-6231-35B5-2070-250BE61CE68F}"/>
          </ac:cxnSpMkLst>
        </pc:cxnChg>
      </pc:sldChg>
      <pc:sldChg chg="add del">
        <pc:chgData name="原口 俊樹" userId="565e9abb-7d43-4d93-ba42-f3a4c75dfb0e" providerId="ADAL" clId="{B8F321E6-F829-499A-849B-97E6585F6F80}" dt="2022-06-14T07:18:18.057" v="25004"/>
        <pc:sldMkLst>
          <pc:docMk/>
          <pc:sldMk cId="252471443" sldId="328"/>
        </pc:sldMkLst>
      </pc:sldChg>
      <pc:sldChg chg="addSp delSp modSp add mod modTransition delAnim">
        <pc:chgData name="原口 俊樹" userId="565e9abb-7d43-4d93-ba42-f3a4c75dfb0e" providerId="ADAL" clId="{B8F321E6-F829-499A-849B-97E6585F6F80}" dt="2022-07-05T08:25:00.952" v="36912"/>
        <pc:sldMkLst>
          <pc:docMk/>
          <pc:sldMk cId="3961375792" sldId="328"/>
        </pc:sldMkLst>
        <pc:spChg chg="del mod">
          <ac:chgData name="原口 俊樹" userId="565e9abb-7d43-4d93-ba42-f3a4c75dfb0e" providerId="ADAL" clId="{B8F321E6-F829-499A-849B-97E6585F6F80}" dt="2022-06-14T07:22:46.843" v="25462" actId="478"/>
          <ac:spMkLst>
            <pc:docMk/>
            <pc:sldMk cId="3961375792" sldId="328"/>
            <ac:spMk id="3" creationId="{D4E621C8-844E-108A-023B-1D1FB58B9C1E}"/>
          </ac:spMkLst>
        </pc:spChg>
        <pc:spChg chg="add mod">
          <ac:chgData name="原口 俊樹" userId="565e9abb-7d43-4d93-ba42-f3a4c75dfb0e" providerId="ADAL" clId="{B8F321E6-F829-499A-849B-97E6585F6F80}" dt="2022-06-14T07:23:42.193" v="25514" actId="1076"/>
          <ac:spMkLst>
            <pc:docMk/>
            <pc:sldMk cId="3961375792" sldId="328"/>
            <ac:spMk id="4" creationId="{A257323A-3E99-708C-0518-BB70460AA8C1}"/>
          </ac:spMkLst>
        </pc:spChg>
        <pc:spChg chg="add mod">
          <ac:chgData name="原口 俊樹" userId="565e9abb-7d43-4d93-ba42-f3a4c75dfb0e" providerId="ADAL" clId="{B8F321E6-F829-499A-849B-97E6585F6F80}" dt="2022-06-14T07:28:41.285" v="25866" actId="1076"/>
          <ac:spMkLst>
            <pc:docMk/>
            <pc:sldMk cId="3961375792" sldId="328"/>
            <ac:spMk id="5" creationId="{9E3C1A7E-C182-0A87-0B69-4DCFAE66C952}"/>
          </ac:spMkLst>
        </pc:spChg>
        <pc:spChg chg="mod">
          <ac:chgData name="原口 俊樹" userId="565e9abb-7d43-4d93-ba42-f3a4c75dfb0e" providerId="ADAL" clId="{B8F321E6-F829-499A-849B-97E6585F6F80}" dt="2022-06-14T07:23:42.193" v="25514" actId="1076"/>
          <ac:spMkLst>
            <pc:docMk/>
            <pc:sldMk cId="3961375792" sldId="328"/>
            <ac:spMk id="9" creationId="{BD4365F1-FFBB-A131-3384-B8C5CD395302}"/>
          </ac:spMkLst>
        </pc:spChg>
        <pc:spChg chg="del mod">
          <ac:chgData name="原口 俊樹" userId="565e9abb-7d43-4d93-ba42-f3a4c75dfb0e" providerId="ADAL" clId="{B8F321E6-F829-499A-849B-97E6585F6F80}" dt="2022-06-14T07:22:46.843" v="25462" actId="478"/>
          <ac:spMkLst>
            <pc:docMk/>
            <pc:sldMk cId="3961375792" sldId="328"/>
            <ac:spMk id="10" creationId="{33918E19-CF3C-F746-E96F-8E21AF2F8553}"/>
          </ac:spMkLst>
        </pc:spChg>
        <pc:spChg chg="mod">
          <ac:chgData name="原口 俊樹" userId="565e9abb-7d43-4d93-ba42-f3a4c75dfb0e" providerId="ADAL" clId="{B8F321E6-F829-499A-849B-97E6585F6F80}" dt="2022-06-14T07:50:03.901" v="26963" actId="207"/>
          <ac:spMkLst>
            <pc:docMk/>
            <pc:sldMk cId="3961375792" sldId="328"/>
            <ac:spMk id="11" creationId="{4ED21F2A-8BAD-E2A4-5889-E04EF348FCCA}"/>
          </ac:spMkLst>
        </pc:spChg>
        <pc:spChg chg="del">
          <ac:chgData name="原口 俊樹" userId="565e9abb-7d43-4d93-ba42-f3a4c75dfb0e" providerId="ADAL" clId="{B8F321E6-F829-499A-849B-97E6585F6F80}" dt="2022-06-14T07:18:43.176" v="25100" actId="478"/>
          <ac:spMkLst>
            <pc:docMk/>
            <pc:sldMk cId="3961375792" sldId="328"/>
            <ac:spMk id="16" creationId="{433FE7F9-EC20-CE64-0F5D-960010328686}"/>
          </ac:spMkLst>
        </pc:spChg>
        <pc:spChg chg="del">
          <ac:chgData name="原口 俊樹" userId="565e9abb-7d43-4d93-ba42-f3a4c75dfb0e" providerId="ADAL" clId="{B8F321E6-F829-499A-849B-97E6585F6F80}" dt="2022-06-14T07:18:43.176" v="25100" actId="478"/>
          <ac:spMkLst>
            <pc:docMk/>
            <pc:sldMk cId="3961375792" sldId="328"/>
            <ac:spMk id="18" creationId="{B47D117C-97AD-B559-A8A2-A3A0E156033F}"/>
          </ac:spMkLst>
        </pc:spChg>
        <pc:spChg chg="del mod">
          <ac:chgData name="原口 俊樹" userId="565e9abb-7d43-4d93-ba42-f3a4c75dfb0e" providerId="ADAL" clId="{B8F321E6-F829-499A-849B-97E6585F6F80}" dt="2022-06-14T07:21:39.579" v="25404" actId="478"/>
          <ac:spMkLst>
            <pc:docMk/>
            <pc:sldMk cId="3961375792" sldId="328"/>
            <ac:spMk id="20" creationId="{9A19F57D-4BC4-D938-ACFA-EDB226AAD4A7}"/>
          </ac:spMkLst>
        </pc:spChg>
        <pc:spChg chg="del mod">
          <ac:chgData name="原口 俊樹" userId="565e9abb-7d43-4d93-ba42-f3a4c75dfb0e" providerId="ADAL" clId="{B8F321E6-F829-499A-849B-97E6585F6F80}" dt="2022-06-14T07:22:12.235" v="25447" actId="478"/>
          <ac:spMkLst>
            <pc:docMk/>
            <pc:sldMk cId="3961375792" sldId="328"/>
            <ac:spMk id="21" creationId="{2B2CEEAA-231D-B897-74F0-1162264CB51F}"/>
          </ac:spMkLst>
        </pc:spChg>
        <pc:spChg chg="add mod">
          <ac:chgData name="原口 俊樹" userId="565e9abb-7d43-4d93-ba42-f3a4c75dfb0e" providerId="ADAL" clId="{B8F321E6-F829-499A-849B-97E6585F6F80}" dt="2022-06-14T07:27:25.377" v="25725" actId="1076"/>
          <ac:spMkLst>
            <pc:docMk/>
            <pc:sldMk cId="3961375792" sldId="328"/>
            <ac:spMk id="24" creationId="{97B30F2F-9374-58B1-E22A-EBEA15FB1169}"/>
          </ac:spMkLst>
        </pc:spChg>
        <pc:spChg chg="add mod">
          <ac:chgData name="原口 俊樹" userId="565e9abb-7d43-4d93-ba42-f3a4c75dfb0e" providerId="ADAL" clId="{B8F321E6-F829-499A-849B-97E6585F6F80}" dt="2022-06-14T08:29:06.909" v="28666" actId="1076"/>
          <ac:spMkLst>
            <pc:docMk/>
            <pc:sldMk cId="3961375792" sldId="328"/>
            <ac:spMk id="25" creationId="{8CE8C5A8-93A4-39B6-0455-2C04E516DEC0}"/>
          </ac:spMkLst>
        </pc:spChg>
        <pc:spChg chg="add mod">
          <ac:chgData name="原口 俊樹" userId="565e9abb-7d43-4d93-ba42-f3a4c75dfb0e" providerId="ADAL" clId="{B8F321E6-F829-499A-849B-97E6585F6F80}" dt="2022-06-14T07:28:41.285" v="25866" actId="1076"/>
          <ac:spMkLst>
            <pc:docMk/>
            <pc:sldMk cId="3961375792" sldId="328"/>
            <ac:spMk id="26" creationId="{AA87DA98-E482-5F17-6A0E-90D29C28BB71}"/>
          </ac:spMkLst>
        </pc:spChg>
        <pc:spChg chg="add mod">
          <ac:chgData name="原口 俊樹" userId="565e9abb-7d43-4d93-ba42-f3a4c75dfb0e" providerId="ADAL" clId="{B8F321E6-F829-499A-849B-97E6585F6F80}" dt="2022-06-14T07:28:41.285" v="25866" actId="1076"/>
          <ac:spMkLst>
            <pc:docMk/>
            <pc:sldMk cId="3961375792" sldId="328"/>
            <ac:spMk id="27" creationId="{FD760893-F2A4-954B-E91F-8192B365308B}"/>
          </ac:spMkLst>
        </pc:spChg>
        <pc:spChg chg="add mod">
          <ac:chgData name="原口 俊樹" userId="565e9abb-7d43-4d93-ba42-f3a4c75dfb0e" providerId="ADAL" clId="{B8F321E6-F829-499A-849B-97E6585F6F80}" dt="2022-06-14T07:28:41.285" v="25866" actId="1076"/>
          <ac:spMkLst>
            <pc:docMk/>
            <pc:sldMk cId="3961375792" sldId="328"/>
            <ac:spMk id="32" creationId="{8548DBE3-403C-F814-B53B-19F53B64AE96}"/>
          </ac:spMkLst>
        </pc:spChg>
        <pc:spChg chg="add mod">
          <ac:chgData name="原口 俊樹" userId="565e9abb-7d43-4d93-ba42-f3a4c75dfb0e" providerId="ADAL" clId="{B8F321E6-F829-499A-849B-97E6585F6F80}" dt="2022-06-14T07:28:41.285" v="25866" actId="1076"/>
          <ac:spMkLst>
            <pc:docMk/>
            <pc:sldMk cId="3961375792" sldId="328"/>
            <ac:spMk id="33" creationId="{44A8EEDA-A472-E2FC-D425-9E752D782B8A}"/>
          </ac:spMkLst>
        </pc:spChg>
        <pc:spChg chg="add mod">
          <ac:chgData name="原口 俊樹" userId="565e9abb-7d43-4d93-ba42-f3a4c75dfb0e" providerId="ADAL" clId="{B8F321E6-F829-499A-849B-97E6585F6F80}" dt="2022-06-15T02:00:59.445" v="31582" actId="20577"/>
          <ac:spMkLst>
            <pc:docMk/>
            <pc:sldMk cId="3961375792" sldId="328"/>
            <ac:spMk id="34" creationId="{40C1E99B-5625-5FFF-CF7E-2CFCC5FA0738}"/>
          </ac:spMkLst>
        </pc:spChg>
        <pc:spChg chg="add del mod">
          <ac:chgData name="原口 俊樹" userId="565e9abb-7d43-4d93-ba42-f3a4c75dfb0e" providerId="ADAL" clId="{B8F321E6-F829-499A-849B-97E6585F6F80}" dt="2022-06-16T07:15:09.666" v="36326" actId="478"/>
          <ac:spMkLst>
            <pc:docMk/>
            <pc:sldMk cId="3961375792" sldId="328"/>
            <ac:spMk id="35" creationId="{E9782B38-B587-8152-FDFA-C1AF7B004BE2}"/>
          </ac:spMkLst>
        </pc:spChg>
        <pc:spChg chg="mod">
          <ac:chgData name="原口 俊樹" userId="565e9abb-7d43-4d93-ba42-f3a4c75dfb0e" providerId="ADAL" clId="{B8F321E6-F829-499A-849B-97E6585F6F80}" dt="2022-06-16T07:13:14.297" v="36302"/>
          <ac:spMkLst>
            <pc:docMk/>
            <pc:sldMk cId="3961375792" sldId="328"/>
            <ac:spMk id="37" creationId="{5A0EBECD-6F2E-513B-72F1-466C3E2687BF}"/>
          </ac:spMkLst>
        </pc:spChg>
        <pc:spChg chg="mod">
          <ac:chgData name="原口 俊樹" userId="565e9abb-7d43-4d93-ba42-f3a4c75dfb0e" providerId="ADAL" clId="{B8F321E6-F829-499A-849B-97E6585F6F80}" dt="2022-06-16T07:13:14.297" v="36302"/>
          <ac:spMkLst>
            <pc:docMk/>
            <pc:sldMk cId="3961375792" sldId="328"/>
            <ac:spMk id="38" creationId="{B001B942-2448-603F-2E9E-4506B26890F5}"/>
          </ac:spMkLst>
        </pc:spChg>
        <pc:spChg chg="add del mod">
          <ac:chgData name="原口 俊樹" userId="565e9abb-7d43-4d93-ba42-f3a4c75dfb0e" providerId="ADAL" clId="{B8F321E6-F829-499A-849B-97E6585F6F80}" dt="2022-06-16T07:15:07.750" v="36325" actId="478"/>
          <ac:spMkLst>
            <pc:docMk/>
            <pc:sldMk cId="3961375792" sldId="328"/>
            <ac:spMk id="39" creationId="{10A0D387-E163-7E8F-C675-5BEA8F6C749E}"/>
          </ac:spMkLst>
        </pc:spChg>
        <pc:spChg chg="add del mod">
          <ac:chgData name="原口 俊樹" userId="565e9abb-7d43-4d93-ba42-f3a4c75dfb0e" providerId="ADAL" clId="{B8F321E6-F829-499A-849B-97E6585F6F80}" dt="2022-06-16T07:15:07.750" v="36325" actId="478"/>
          <ac:spMkLst>
            <pc:docMk/>
            <pc:sldMk cId="3961375792" sldId="328"/>
            <ac:spMk id="40" creationId="{5C91EE45-B19D-B7B9-2D05-45697CA6EE91}"/>
          </ac:spMkLst>
        </pc:spChg>
        <pc:spChg chg="mod">
          <ac:chgData name="原口 俊樹" userId="565e9abb-7d43-4d93-ba42-f3a4c75dfb0e" providerId="ADAL" clId="{B8F321E6-F829-499A-849B-97E6585F6F80}" dt="2022-06-14T07:18:29.590" v="25051"/>
          <ac:spMkLst>
            <pc:docMk/>
            <pc:sldMk cId="3961375792" sldId="328"/>
            <ac:spMk id="67" creationId="{ABFD3E8E-8107-6BE8-2028-9DBCCFF69E37}"/>
          </ac:spMkLst>
        </pc:spChg>
        <pc:grpChg chg="add mod">
          <ac:chgData name="原口 俊樹" userId="565e9abb-7d43-4d93-ba42-f3a4c75dfb0e" providerId="ADAL" clId="{B8F321E6-F829-499A-849B-97E6585F6F80}" dt="2022-06-16T07:13:14.297" v="36302"/>
          <ac:grpSpMkLst>
            <pc:docMk/>
            <pc:sldMk cId="3961375792" sldId="328"/>
            <ac:grpSpMk id="36" creationId="{BF9E9717-55FB-147D-9D27-4FE005792954}"/>
          </ac:grpSpMkLst>
        </pc:grpChg>
        <pc:picChg chg="mod">
          <ac:chgData name="原口 俊樹" userId="565e9abb-7d43-4d93-ba42-f3a4c75dfb0e" providerId="ADAL" clId="{B8F321E6-F829-499A-849B-97E6585F6F80}" dt="2022-06-14T07:23:42.193" v="25514" actId="1076"/>
          <ac:picMkLst>
            <pc:docMk/>
            <pc:sldMk cId="3961375792" sldId="328"/>
            <ac:picMk id="6" creationId="{E6F75E22-1517-B51C-32C6-D5CA9C2F4D66}"/>
          </ac:picMkLst>
        </pc:picChg>
        <pc:picChg chg="del mod">
          <ac:chgData name="原口 俊樹" userId="565e9abb-7d43-4d93-ba42-f3a4c75dfb0e" providerId="ADAL" clId="{B8F321E6-F829-499A-849B-97E6585F6F80}" dt="2022-06-14T07:21:37.989" v="25403" actId="478"/>
          <ac:picMkLst>
            <pc:docMk/>
            <pc:sldMk cId="3961375792" sldId="328"/>
            <ac:picMk id="7" creationId="{BC42D70A-A891-E88E-2223-F101B0A3DD67}"/>
          </ac:picMkLst>
        </pc:picChg>
        <pc:picChg chg="del mod">
          <ac:chgData name="原口 俊樹" userId="565e9abb-7d43-4d93-ba42-f3a4c75dfb0e" providerId="ADAL" clId="{B8F321E6-F829-499A-849B-97E6585F6F80}" dt="2022-06-14T07:22:46.843" v="25462" actId="478"/>
          <ac:picMkLst>
            <pc:docMk/>
            <pc:sldMk cId="3961375792" sldId="328"/>
            <ac:picMk id="8" creationId="{3EF6F67F-281F-047E-99BB-CE00B7F63780}"/>
          </ac:picMkLst>
        </pc:picChg>
        <pc:picChg chg="add mod modCrop">
          <ac:chgData name="原口 俊樹" userId="565e9abb-7d43-4d93-ba42-f3a4c75dfb0e" providerId="ADAL" clId="{B8F321E6-F829-499A-849B-97E6585F6F80}" dt="2022-06-14T07:23:42.193" v="25514" actId="1076"/>
          <ac:picMkLst>
            <pc:docMk/>
            <pc:sldMk cId="3961375792" sldId="328"/>
            <ac:picMk id="17" creationId="{50193D7E-104E-D0DB-1942-DC757F11972F}"/>
          </ac:picMkLst>
        </pc:picChg>
        <pc:picChg chg="add mod modCrop">
          <ac:chgData name="原口 俊樹" userId="565e9abb-7d43-4d93-ba42-f3a4c75dfb0e" providerId="ADAL" clId="{B8F321E6-F829-499A-849B-97E6585F6F80}" dt="2022-06-14T07:23:42.193" v="25514" actId="1076"/>
          <ac:picMkLst>
            <pc:docMk/>
            <pc:sldMk cId="3961375792" sldId="328"/>
            <ac:picMk id="19" creationId="{5F116895-71FA-720B-FA2D-6282D0D09098}"/>
          </ac:picMkLst>
        </pc:picChg>
        <pc:picChg chg="add mod modCrop">
          <ac:chgData name="原口 俊樹" userId="565e9abb-7d43-4d93-ba42-f3a4c75dfb0e" providerId="ADAL" clId="{B8F321E6-F829-499A-849B-97E6585F6F80}" dt="2022-06-14T07:23:42.193" v="25514" actId="1076"/>
          <ac:picMkLst>
            <pc:docMk/>
            <pc:sldMk cId="3961375792" sldId="328"/>
            <ac:picMk id="22" creationId="{D30E3C31-B5DD-E4E8-50F4-5D8112B7B90F}"/>
          </ac:picMkLst>
        </pc:picChg>
        <pc:picChg chg="add mod">
          <ac:chgData name="原口 俊樹" userId="565e9abb-7d43-4d93-ba42-f3a4c75dfb0e" providerId="ADAL" clId="{B8F321E6-F829-499A-849B-97E6585F6F80}" dt="2022-06-14T07:27:25.377" v="25725" actId="1076"/>
          <ac:picMkLst>
            <pc:docMk/>
            <pc:sldMk cId="3961375792" sldId="328"/>
            <ac:picMk id="23" creationId="{05A46FDE-0665-973A-2F2D-5FCD4933B32C}"/>
          </ac:picMkLst>
        </pc:picChg>
        <pc:picChg chg="add mod">
          <ac:chgData name="原口 俊樹" userId="565e9abb-7d43-4d93-ba42-f3a4c75dfb0e" providerId="ADAL" clId="{B8F321E6-F829-499A-849B-97E6585F6F80}" dt="2022-06-14T07:28:41.285" v="25866" actId="1076"/>
          <ac:picMkLst>
            <pc:docMk/>
            <pc:sldMk cId="3961375792" sldId="328"/>
            <ac:picMk id="28" creationId="{6A4EAA22-D8FD-A3CB-D206-58E7F21DEA1C}"/>
          </ac:picMkLst>
        </pc:picChg>
        <pc:picChg chg="add mod">
          <ac:chgData name="原口 俊樹" userId="565e9abb-7d43-4d93-ba42-f3a4c75dfb0e" providerId="ADAL" clId="{B8F321E6-F829-499A-849B-97E6585F6F80}" dt="2022-06-14T07:28:41.285" v="25866" actId="1076"/>
          <ac:picMkLst>
            <pc:docMk/>
            <pc:sldMk cId="3961375792" sldId="328"/>
            <ac:picMk id="29" creationId="{995776AF-E888-D339-B36A-B465567BA873}"/>
          </ac:picMkLst>
        </pc:picChg>
        <pc:picChg chg="add mod">
          <ac:chgData name="原口 俊樹" userId="565e9abb-7d43-4d93-ba42-f3a4c75dfb0e" providerId="ADAL" clId="{B8F321E6-F829-499A-849B-97E6585F6F80}" dt="2022-06-14T07:28:41.285" v="25866" actId="1076"/>
          <ac:picMkLst>
            <pc:docMk/>
            <pc:sldMk cId="3961375792" sldId="328"/>
            <ac:picMk id="30" creationId="{10E5ABA0-44AE-9CC9-A88E-EB2DAA081EEF}"/>
          </ac:picMkLst>
        </pc:picChg>
        <pc:picChg chg="add mod">
          <ac:chgData name="原口 俊樹" userId="565e9abb-7d43-4d93-ba42-f3a4c75dfb0e" providerId="ADAL" clId="{B8F321E6-F829-499A-849B-97E6585F6F80}" dt="2022-06-14T07:28:41.285" v="25866" actId="1076"/>
          <ac:picMkLst>
            <pc:docMk/>
            <pc:sldMk cId="3961375792" sldId="328"/>
            <ac:picMk id="31" creationId="{006ED62E-A359-38DE-1457-9D24DEA27AF9}"/>
          </ac:picMkLst>
        </pc:picChg>
      </pc:sldChg>
      <pc:sldChg chg="addSp delSp modSp add mod modTransition">
        <pc:chgData name="原口 俊樹" userId="565e9abb-7d43-4d93-ba42-f3a4c75dfb0e" providerId="ADAL" clId="{B8F321E6-F829-499A-849B-97E6585F6F80}" dt="2022-07-05T08:25:00.952" v="36912"/>
        <pc:sldMkLst>
          <pc:docMk/>
          <pc:sldMk cId="1269078079" sldId="329"/>
        </pc:sldMkLst>
        <pc:spChg chg="add del mod">
          <ac:chgData name="原口 俊樹" userId="565e9abb-7d43-4d93-ba42-f3a4c75dfb0e" providerId="ADAL" clId="{B8F321E6-F829-499A-849B-97E6585F6F80}" dt="2022-06-16T02:34:25.992" v="33764" actId="478"/>
          <ac:spMkLst>
            <pc:docMk/>
            <pc:sldMk cId="1269078079" sldId="329"/>
            <ac:spMk id="3" creationId="{8CB73B1E-4305-9318-A512-C702F8A299CA}"/>
          </ac:spMkLst>
        </pc:spChg>
        <pc:spChg chg="add mod">
          <ac:chgData name="原口 俊樹" userId="565e9abb-7d43-4d93-ba42-f3a4c75dfb0e" providerId="ADAL" clId="{B8F321E6-F829-499A-849B-97E6585F6F80}" dt="2022-06-15T01:30:40.756" v="30588" actId="1076"/>
          <ac:spMkLst>
            <pc:docMk/>
            <pc:sldMk cId="1269078079" sldId="329"/>
            <ac:spMk id="4" creationId="{7C7253C1-E159-2E89-F856-8BD5BA704D80}"/>
          </ac:spMkLst>
        </pc:spChg>
        <pc:spChg chg="del">
          <ac:chgData name="原口 俊樹" userId="565e9abb-7d43-4d93-ba42-f3a4c75dfb0e" providerId="ADAL" clId="{B8F321E6-F829-499A-849B-97E6585F6F80}" dt="2022-06-14T07:29:23.574" v="25984" actId="478"/>
          <ac:spMkLst>
            <pc:docMk/>
            <pc:sldMk cId="1269078079" sldId="329"/>
            <ac:spMk id="4" creationId="{A257323A-3E99-708C-0518-BB70460AA8C1}"/>
          </ac:spMkLst>
        </pc:spChg>
        <pc:spChg chg="del">
          <ac:chgData name="原口 俊樹" userId="565e9abb-7d43-4d93-ba42-f3a4c75dfb0e" providerId="ADAL" clId="{B8F321E6-F829-499A-849B-97E6585F6F80}" dt="2022-06-14T07:29:23.574" v="25984" actId="478"/>
          <ac:spMkLst>
            <pc:docMk/>
            <pc:sldMk cId="1269078079" sldId="329"/>
            <ac:spMk id="5" creationId="{9E3C1A7E-C182-0A87-0B69-4DCFAE66C952}"/>
          </ac:spMkLst>
        </pc:spChg>
        <pc:spChg chg="add mod">
          <ac:chgData name="原口 俊樹" userId="565e9abb-7d43-4d93-ba42-f3a4c75dfb0e" providerId="ADAL" clId="{B8F321E6-F829-499A-849B-97E6585F6F80}" dt="2022-06-14T07:35:24.260" v="26534" actId="1076"/>
          <ac:spMkLst>
            <pc:docMk/>
            <pc:sldMk cId="1269078079" sldId="329"/>
            <ac:spMk id="7" creationId="{5045AD7E-DC96-C7B1-856F-FF261A22EEC6}"/>
          </ac:spMkLst>
        </pc:spChg>
        <pc:spChg chg="add mod">
          <ac:chgData name="原口 俊樹" userId="565e9abb-7d43-4d93-ba42-f3a4c75dfb0e" providerId="ADAL" clId="{B8F321E6-F829-499A-849B-97E6585F6F80}" dt="2022-06-15T01:30:15.437" v="30583" actId="1076"/>
          <ac:spMkLst>
            <pc:docMk/>
            <pc:sldMk cId="1269078079" sldId="329"/>
            <ac:spMk id="8" creationId="{5240F9CE-131C-1592-4A85-D6117F15E564}"/>
          </ac:spMkLst>
        </pc:spChg>
        <pc:spChg chg="del">
          <ac:chgData name="原口 俊樹" userId="565e9abb-7d43-4d93-ba42-f3a4c75dfb0e" providerId="ADAL" clId="{B8F321E6-F829-499A-849B-97E6585F6F80}" dt="2022-06-14T07:29:23.574" v="25984" actId="478"/>
          <ac:spMkLst>
            <pc:docMk/>
            <pc:sldMk cId="1269078079" sldId="329"/>
            <ac:spMk id="9" creationId="{BD4365F1-FFBB-A131-3384-B8C5CD395302}"/>
          </ac:spMkLst>
        </pc:spChg>
        <pc:spChg chg="add del mod">
          <ac:chgData name="原口 俊樹" userId="565e9abb-7d43-4d93-ba42-f3a4c75dfb0e" providerId="ADAL" clId="{B8F321E6-F829-499A-849B-97E6585F6F80}" dt="2022-06-14T07:36:50.140" v="26622" actId="478"/>
          <ac:spMkLst>
            <pc:docMk/>
            <pc:sldMk cId="1269078079" sldId="329"/>
            <ac:spMk id="10" creationId="{ED7096CC-34BE-5080-0758-421D816CFCBB}"/>
          </ac:spMkLst>
        </pc:spChg>
        <pc:spChg chg="del">
          <ac:chgData name="原口 俊樹" userId="565e9abb-7d43-4d93-ba42-f3a4c75dfb0e" providerId="ADAL" clId="{B8F321E6-F829-499A-849B-97E6585F6F80}" dt="2022-06-14T07:30:21.026" v="25989" actId="478"/>
          <ac:spMkLst>
            <pc:docMk/>
            <pc:sldMk cId="1269078079" sldId="329"/>
            <ac:spMk id="11" creationId="{4ED21F2A-8BAD-E2A4-5889-E04EF348FCCA}"/>
          </ac:spMkLst>
        </pc:spChg>
        <pc:spChg chg="add mod">
          <ac:chgData name="原口 俊樹" userId="565e9abb-7d43-4d93-ba42-f3a4c75dfb0e" providerId="ADAL" clId="{B8F321E6-F829-499A-849B-97E6585F6F80}" dt="2022-06-14T07:46:56.010" v="26883" actId="1076"/>
          <ac:spMkLst>
            <pc:docMk/>
            <pc:sldMk cId="1269078079" sldId="329"/>
            <ac:spMk id="12" creationId="{3C8F4C57-55E2-13CB-31DF-CEC3DACCCBBA}"/>
          </ac:spMkLst>
        </pc:spChg>
        <pc:spChg chg="del">
          <ac:chgData name="原口 俊樹" userId="565e9abb-7d43-4d93-ba42-f3a4c75dfb0e" providerId="ADAL" clId="{B8F321E6-F829-499A-849B-97E6585F6F80}" dt="2022-06-14T07:29:23.574" v="25984" actId="478"/>
          <ac:spMkLst>
            <pc:docMk/>
            <pc:sldMk cId="1269078079" sldId="329"/>
            <ac:spMk id="14" creationId="{ABF10E35-DB2A-AA41-0345-EDE79837FFC3}"/>
          </ac:spMkLst>
        </pc:spChg>
        <pc:spChg chg="del">
          <ac:chgData name="原口 俊樹" userId="565e9abb-7d43-4d93-ba42-f3a4c75dfb0e" providerId="ADAL" clId="{B8F321E6-F829-499A-849B-97E6585F6F80}" dt="2022-06-14T07:29:23.574" v="25984" actId="478"/>
          <ac:spMkLst>
            <pc:docMk/>
            <pc:sldMk cId="1269078079" sldId="329"/>
            <ac:spMk id="24" creationId="{97B30F2F-9374-58B1-E22A-EBEA15FB1169}"/>
          </ac:spMkLst>
        </pc:spChg>
        <pc:spChg chg="del">
          <ac:chgData name="原口 俊樹" userId="565e9abb-7d43-4d93-ba42-f3a4c75dfb0e" providerId="ADAL" clId="{B8F321E6-F829-499A-849B-97E6585F6F80}" dt="2022-06-14T07:29:23.574" v="25984" actId="478"/>
          <ac:spMkLst>
            <pc:docMk/>
            <pc:sldMk cId="1269078079" sldId="329"/>
            <ac:spMk id="25" creationId="{8CE8C5A8-93A4-39B6-0455-2C04E516DEC0}"/>
          </ac:spMkLst>
        </pc:spChg>
        <pc:spChg chg="del">
          <ac:chgData name="原口 俊樹" userId="565e9abb-7d43-4d93-ba42-f3a4c75dfb0e" providerId="ADAL" clId="{B8F321E6-F829-499A-849B-97E6585F6F80}" dt="2022-06-14T07:29:23.574" v="25984" actId="478"/>
          <ac:spMkLst>
            <pc:docMk/>
            <pc:sldMk cId="1269078079" sldId="329"/>
            <ac:spMk id="26" creationId="{AA87DA98-E482-5F17-6A0E-90D29C28BB71}"/>
          </ac:spMkLst>
        </pc:spChg>
        <pc:spChg chg="del">
          <ac:chgData name="原口 俊樹" userId="565e9abb-7d43-4d93-ba42-f3a4c75dfb0e" providerId="ADAL" clId="{B8F321E6-F829-499A-849B-97E6585F6F80}" dt="2022-06-14T07:29:23.574" v="25984" actId="478"/>
          <ac:spMkLst>
            <pc:docMk/>
            <pc:sldMk cId="1269078079" sldId="329"/>
            <ac:spMk id="27" creationId="{FD760893-F2A4-954B-E91F-8192B365308B}"/>
          </ac:spMkLst>
        </pc:spChg>
        <pc:spChg chg="add mod">
          <ac:chgData name="原口 俊樹" userId="565e9abb-7d43-4d93-ba42-f3a4c75dfb0e" providerId="ADAL" clId="{B8F321E6-F829-499A-849B-97E6585F6F80}" dt="2022-06-15T01:30:44.905" v="30590" actId="1076"/>
          <ac:spMkLst>
            <pc:docMk/>
            <pc:sldMk cId="1269078079" sldId="329"/>
            <ac:spMk id="32" creationId="{28BFF2DC-B96C-3C5D-50DF-74F32F9AEA26}"/>
          </ac:spMkLst>
        </pc:spChg>
        <pc:spChg chg="del">
          <ac:chgData name="原口 俊樹" userId="565e9abb-7d43-4d93-ba42-f3a4c75dfb0e" providerId="ADAL" clId="{B8F321E6-F829-499A-849B-97E6585F6F80}" dt="2022-06-14T07:29:23.574" v="25984" actId="478"/>
          <ac:spMkLst>
            <pc:docMk/>
            <pc:sldMk cId="1269078079" sldId="329"/>
            <ac:spMk id="32" creationId="{8548DBE3-403C-F814-B53B-19F53B64AE96}"/>
          </ac:spMkLst>
        </pc:spChg>
        <pc:spChg chg="del">
          <ac:chgData name="原口 俊樹" userId="565e9abb-7d43-4d93-ba42-f3a4c75dfb0e" providerId="ADAL" clId="{B8F321E6-F829-499A-849B-97E6585F6F80}" dt="2022-06-14T07:29:23.574" v="25984" actId="478"/>
          <ac:spMkLst>
            <pc:docMk/>
            <pc:sldMk cId="1269078079" sldId="329"/>
            <ac:spMk id="33" creationId="{44A8EEDA-A472-E2FC-D425-9E752D782B8A}"/>
          </ac:spMkLst>
        </pc:spChg>
        <pc:spChg chg="add del mod">
          <ac:chgData name="原口 俊樹" userId="565e9abb-7d43-4d93-ba42-f3a4c75dfb0e" providerId="ADAL" clId="{B8F321E6-F829-499A-849B-97E6585F6F80}" dt="2022-06-16T07:15:04.958" v="36323" actId="478"/>
          <ac:spMkLst>
            <pc:docMk/>
            <pc:sldMk cId="1269078079" sldId="329"/>
            <ac:spMk id="33" creationId="{D56A59AD-10A3-71AD-4204-D039195DF19C}"/>
          </ac:spMkLst>
        </pc:spChg>
        <pc:spChg chg="del">
          <ac:chgData name="原口 俊樹" userId="565e9abb-7d43-4d93-ba42-f3a4c75dfb0e" providerId="ADAL" clId="{B8F321E6-F829-499A-849B-97E6585F6F80}" dt="2022-06-14T07:29:23.574" v="25984" actId="478"/>
          <ac:spMkLst>
            <pc:docMk/>
            <pc:sldMk cId="1269078079" sldId="329"/>
            <ac:spMk id="34" creationId="{40C1E99B-5625-5FFF-CF7E-2CFCC5FA0738}"/>
          </ac:spMkLst>
        </pc:spChg>
        <pc:spChg chg="add mod">
          <ac:chgData name="原口 俊樹" userId="565e9abb-7d43-4d93-ba42-f3a4c75dfb0e" providerId="ADAL" clId="{B8F321E6-F829-499A-849B-97E6585F6F80}" dt="2022-06-14T07:35:24.260" v="26534" actId="1076"/>
          <ac:spMkLst>
            <pc:docMk/>
            <pc:sldMk cId="1269078079" sldId="329"/>
            <ac:spMk id="35" creationId="{6D6BAB4E-2709-E4B1-9763-3F18DF8F4550}"/>
          </ac:spMkLst>
        </pc:spChg>
        <pc:spChg chg="add mod">
          <ac:chgData name="原口 俊樹" userId="565e9abb-7d43-4d93-ba42-f3a4c75dfb0e" providerId="ADAL" clId="{B8F321E6-F829-499A-849B-97E6585F6F80}" dt="2022-06-14T07:36:09.850" v="26574" actId="1076"/>
          <ac:spMkLst>
            <pc:docMk/>
            <pc:sldMk cId="1269078079" sldId="329"/>
            <ac:spMk id="36" creationId="{166D7AA9-5A2B-3F4A-86DC-35E0B893EA74}"/>
          </ac:spMkLst>
        </pc:spChg>
        <pc:spChg chg="add mod">
          <ac:chgData name="原口 俊樹" userId="565e9abb-7d43-4d93-ba42-f3a4c75dfb0e" providerId="ADAL" clId="{B8F321E6-F829-499A-849B-97E6585F6F80}" dt="2022-06-14T07:46:50.325" v="26882" actId="1076"/>
          <ac:spMkLst>
            <pc:docMk/>
            <pc:sldMk cId="1269078079" sldId="329"/>
            <ac:spMk id="37" creationId="{CA589657-EDBF-1762-631E-D2DC085DB7CD}"/>
          </ac:spMkLst>
        </pc:spChg>
        <pc:spChg chg="mod">
          <ac:chgData name="原口 俊樹" userId="565e9abb-7d43-4d93-ba42-f3a4c75dfb0e" providerId="ADAL" clId="{B8F321E6-F829-499A-849B-97E6585F6F80}" dt="2022-06-16T07:13:15.822" v="36303"/>
          <ac:spMkLst>
            <pc:docMk/>
            <pc:sldMk cId="1269078079" sldId="329"/>
            <ac:spMk id="39" creationId="{15220B3E-9BE5-C292-B4C4-EE7974DD9514}"/>
          </ac:spMkLst>
        </pc:spChg>
        <pc:spChg chg="mod">
          <ac:chgData name="原口 俊樹" userId="565e9abb-7d43-4d93-ba42-f3a4c75dfb0e" providerId="ADAL" clId="{B8F321E6-F829-499A-849B-97E6585F6F80}" dt="2022-06-16T07:13:15.822" v="36303"/>
          <ac:spMkLst>
            <pc:docMk/>
            <pc:sldMk cId="1269078079" sldId="329"/>
            <ac:spMk id="40" creationId="{3DF9ABCC-2E0F-148E-84ED-BE5D23A7EA36}"/>
          </ac:spMkLst>
        </pc:spChg>
        <pc:spChg chg="add mod">
          <ac:chgData name="原口 俊樹" userId="565e9abb-7d43-4d93-ba42-f3a4c75dfb0e" providerId="ADAL" clId="{B8F321E6-F829-499A-849B-97E6585F6F80}" dt="2022-06-16T07:13:15.822" v="36303"/>
          <ac:spMkLst>
            <pc:docMk/>
            <pc:sldMk cId="1269078079" sldId="329"/>
            <ac:spMk id="41" creationId="{1ACC1F02-6830-A1AF-35B4-36338748E38A}"/>
          </ac:spMkLst>
        </pc:spChg>
        <pc:spChg chg="add mod">
          <ac:chgData name="原口 俊樹" userId="565e9abb-7d43-4d93-ba42-f3a4c75dfb0e" providerId="ADAL" clId="{B8F321E6-F829-499A-849B-97E6585F6F80}" dt="2022-06-16T07:13:15.822" v="36303"/>
          <ac:spMkLst>
            <pc:docMk/>
            <pc:sldMk cId="1269078079" sldId="329"/>
            <ac:spMk id="42" creationId="{F173F23D-DCA4-CC76-8547-8BDB9636255B}"/>
          </ac:spMkLst>
        </pc:spChg>
        <pc:spChg chg="add del mod">
          <ac:chgData name="原口 俊樹" userId="565e9abb-7d43-4d93-ba42-f3a4c75dfb0e" providerId="ADAL" clId="{B8F321E6-F829-499A-849B-97E6585F6F80}" dt="2022-06-14T07:37:54.595" v="26636" actId="478"/>
          <ac:spMkLst>
            <pc:docMk/>
            <pc:sldMk cId="1269078079" sldId="329"/>
            <ac:spMk id="45" creationId="{675BAD54-377F-2446-D5ED-2BFAF9BE61B2}"/>
          </ac:spMkLst>
        </pc:spChg>
        <pc:spChg chg="add del mod">
          <ac:chgData name="原口 俊樹" userId="565e9abb-7d43-4d93-ba42-f3a4c75dfb0e" providerId="ADAL" clId="{B8F321E6-F829-499A-849B-97E6585F6F80}" dt="2022-06-14T07:37:54.595" v="26636" actId="478"/>
          <ac:spMkLst>
            <pc:docMk/>
            <pc:sldMk cId="1269078079" sldId="329"/>
            <ac:spMk id="51" creationId="{E009C371-C239-5DAF-2B83-CD4A13FE14FD}"/>
          </ac:spMkLst>
        </pc:spChg>
        <pc:spChg chg="add del mod">
          <ac:chgData name="原口 俊樹" userId="565e9abb-7d43-4d93-ba42-f3a4c75dfb0e" providerId="ADAL" clId="{B8F321E6-F829-499A-849B-97E6585F6F80}" dt="2022-06-14T07:37:54.595" v="26636" actId="478"/>
          <ac:spMkLst>
            <pc:docMk/>
            <pc:sldMk cId="1269078079" sldId="329"/>
            <ac:spMk id="55" creationId="{2A79950A-00B5-AAE0-A604-6D9EED38C4E8}"/>
          </ac:spMkLst>
        </pc:spChg>
        <pc:spChg chg="add mod">
          <ac:chgData name="原口 俊樹" userId="565e9abb-7d43-4d93-ba42-f3a4c75dfb0e" providerId="ADAL" clId="{B8F321E6-F829-499A-849B-97E6585F6F80}" dt="2022-06-14T07:39:31.117" v="26743" actId="1076"/>
          <ac:spMkLst>
            <pc:docMk/>
            <pc:sldMk cId="1269078079" sldId="329"/>
            <ac:spMk id="58" creationId="{D106F43A-E926-25F8-E779-1BF8261B6139}"/>
          </ac:spMkLst>
        </pc:spChg>
        <pc:spChg chg="add mod">
          <ac:chgData name="原口 俊樹" userId="565e9abb-7d43-4d93-ba42-f3a4c75dfb0e" providerId="ADAL" clId="{B8F321E6-F829-499A-849B-97E6585F6F80}" dt="2022-06-14T07:39:31.117" v="26743" actId="1076"/>
          <ac:spMkLst>
            <pc:docMk/>
            <pc:sldMk cId="1269078079" sldId="329"/>
            <ac:spMk id="59" creationId="{B7959C20-314D-129F-9615-921392DB1384}"/>
          </ac:spMkLst>
        </pc:spChg>
        <pc:spChg chg="add mod">
          <ac:chgData name="原口 俊樹" userId="565e9abb-7d43-4d93-ba42-f3a4c75dfb0e" providerId="ADAL" clId="{B8F321E6-F829-499A-849B-97E6585F6F80}" dt="2022-06-14T07:46:50.325" v="26882" actId="1076"/>
          <ac:spMkLst>
            <pc:docMk/>
            <pc:sldMk cId="1269078079" sldId="329"/>
            <ac:spMk id="63" creationId="{B6132A1C-0A62-80B9-BF52-3199D1CAA77B}"/>
          </ac:spMkLst>
        </pc:spChg>
        <pc:spChg chg="add mod">
          <ac:chgData name="原口 俊樹" userId="565e9abb-7d43-4d93-ba42-f3a4c75dfb0e" providerId="ADAL" clId="{B8F321E6-F829-499A-849B-97E6585F6F80}" dt="2022-06-14T07:46:50.325" v="26882" actId="1076"/>
          <ac:spMkLst>
            <pc:docMk/>
            <pc:sldMk cId="1269078079" sldId="329"/>
            <ac:spMk id="64" creationId="{20B40D23-0649-3FFF-BD6D-61E916C0A0A9}"/>
          </ac:spMkLst>
        </pc:spChg>
        <pc:spChg chg="mod">
          <ac:chgData name="原口 俊樹" userId="565e9abb-7d43-4d93-ba42-f3a4c75dfb0e" providerId="ADAL" clId="{B8F321E6-F829-499A-849B-97E6585F6F80}" dt="2022-06-15T00:56:18.364" v="30213"/>
          <ac:spMkLst>
            <pc:docMk/>
            <pc:sldMk cId="1269078079" sldId="329"/>
            <ac:spMk id="67" creationId="{ABFD3E8E-8107-6BE8-2028-9DBCCFF69E37}"/>
          </ac:spMkLst>
        </pc:spChg>
        <pc:grpChg chg="add del mod">
          <ac:chgData name="原口 俊樹" userId="565e9abb-7d43-4d93-ba42-f3a4c75dfb0e" providerId="ADAL" clId="{B8F321E6-F829-499A-849B-97E6585F6F80}" dt="2022-06-14T07:50:20.286" v="26964" actId="165"/>
          <ac:grpSpMkLst>
            <pc:docMk/>
            <pc:sldMk cId="1269078079" sldId="329"/>
            <ac:grpSpMk id="13" creationId="{95E1A837-136A-ACD1-0A1A-B3EA9E7E94B5}"/>
          </ac:grpSpMkLst>
        </pc:grpChg>
        <pc:grpChg chg="add mod">
          <ac:chgData name="原口 俊樹" userId="565e9abb-7d43-4d93-ba42-f3a4c75dfb0e" providerId="ADAL" clId="{B8F321E6-F829-499A-849B-97E6585F6F80}" dt="2022-06-16T07:13:15.822" v="36303"/>
          <ac:grpSpMkLst>
            <pc:docMk/>
            <pc:sldMk cId="1269078079" sldId="329"/>
            <ac:grpSpMk id="38" creationId="{A7F77C0C-B19B-3059-9B52-9DF597EB93EF}"/>
          </ac:grpSpMkLst>
        </pc:grpChg>
        <pc:grpChg chg="add del mod">
          <ac:chgData name="原口 俊樹" userId="565e9abb-7d43-4d93-ba42-f3a4c75dfb0e" providerId="ADAL" clId="{B8F321E6-F829-499A-849B-97E6585F6F80}" dt="2022-06-14T07:50:27.400" v="26967" actId="165"/>
          <ac:grpSpMkLst>
            <pc:docMk/>
            <pc:sldMk cId="1269078079" sldId="329"/>
            <ac:grpSpMk id="76" creationId="{51DE5570-0DFC-6BCA-8B22-180239B60726}"/>
          </ac:grpSpMkLst>
        </pc:grpChg>
        <pc:picChg chg="add mod modCrop">
          <ac:chgData name="原口 俊樹" userId="565e9abb-7d43-4d93-ba42-f3a4c75dfb0e" providerId="ADAL" clId="{B8F321E6-F829-499A-849B-97E6585F6F80}" dt="2022-06-16T07:13:18.760" v="36304" actId="14100"/>
          <ac:picMkLst>
            <pc:docMk/>
            <pc:sldMk cId="1269078079" sldId="329"/>
            <ac:picMk id="6" creationId="{C503AFBB-0901-F2E8-5E66-338C457E826F}"/>
          </ac:picMkLst>
        </pc:picChg>
        <pc:picChg chg="del">
          <ac:chgData name="原口 俊樹" userId="565e9abb-7d43-4d93-ba42-f3a4c75dfb0e" providerId="ADAL" clId="{B8F321E6-F829-499A-849B-97E6585F6F80}" dt="2022-06-14T07:29:23.574" v="25984" actId="478"/>
          <ac:picMkLst>
            <pc:docMk/>
            <pc:sldMk cId="1269078079" sldId="329"/>
            <ac:picMk id="6" creationId="{E6F75E22-1517-B51C-32C6-D5CA9C2F4D66}"/>
          </ac:picMkLst>
        </pc:picChg>
        <pc:picChg chg="add del mod">
          <ac:chgData name="原口 俊樹" userId="565e9abb-7d43-4d93-ba42-f3a4c75dfb0e" providerId="ADAL" clId="{B8F321E6-F829-499A-849B-97E6585F6F80}" dt="2022-06-14T07:46:39.433" v="26881"/>
          <ac:picMkLst>
            <pc:docMk/>
            <pc:sldMk cId="1269078079" sldId="329"/>
            <ac:picMk id="16" creationId="{0E4E7549-8C69-C0A2-52E7-2FBE206E5BDD}"/>
          </ac:picMkLst>
        </pc:picChg>
        <pc:picChg chg="del">
          <ac:chgData name="原口 俊樹" userId="565e9abb-7d43-4d93-ba42-f3a4c75dfb0e" providerId="ADAL" clId="{B8F321E6-F829-499A-849B-97E6585F6F80}" dt="2022-06-14T07:29:23.574" v="25984" actId="478"/>
          <ac:picMkLst>
            <pc:docMk/>
            <pc:sldMk cId="1269078079" sldId="329"/>
            <ac:picMk id="17" creationId="{50193D7E-104E-D0DB-1942-DC757F11972F}"/>
          </ac:picMkLst>
        </pc:picChg>
        <pc:picChg chg="del">
          <ac:chgData name="原口 俊樹" userId="565e9abb-7d43-4d93-ba42-f3a4c75dfb0e" providerId="ADAL" clId="{B8F321E6-F829-499A-849B-97E6585F6F80}" dt="2022-06-14T07:29:23.574" v="25984" actId="478"/>
          <ac:picMkLst>
            <pc:docMk/>
            <pc:sldMk cId="1269078079" sldId="329"/>
            <ac:picMk id="19" creationId="{5F116895-71FA-720B-FA2D-6282D0D09098}"/>
          </ac:picMkLst>
        </pc:picChg>
        <pc:picChg chg="del">
          <ac:chgData name="原口 俊樹" userId="565e9abb-7d43-4d93-ba42-f3a4c75dfb0e" providerId="ADAL" clId="{B8F321E6-F829-499A-849B-97E6585F6F80}" dt="2022-06-14T07:29:23.574" v="25984" actId="478"/>
          <ac:picMkLst>
            <pc:docMk/>
            <pc:sldMk cId="1269078079" sldId="329"/>
            <ac:picMk id="22" creationId="{D30E3C31-B5DD-E4E8-50F4-5D8112B7B90F}"/>
          </ac:picMkLst>
        </pc:picChg>
        <pc:picChg chg="del">
          <ac:chgData name="原口 俊樹" userId="565e9abb-7d43-4d93-ba42-f3a4c75dfb0e" providerId="ADAL" clId="{B8F321E6-F829-499A-849B-97E6585F6F80}" dt="2022-06-14T07:29:23.574" v="25984" actId="478"/>
          <ac:picMkLst>
            <pc:docMk/>
            <pc:sldMk cId="1269078079" sldId="329"/>
            <ac:picMk id="23" creationId="{05A46FDE-0665-973A-2F2D-5FCD4933B32C}"/>
          </ac:picMkLst>
        </pc:picChg>
        <pc:picChg chg="del">
          <ac:chgData name="原口 俊樹" userId="565e9abb-7d43-4d93-ba42-f3a4c75dfb0e" providerId="ADAL" clId="{B8F321E6-F829-499A-849B-97E6585F6F80}" dt="2022-06-14T07:29:23.574" v="25984" actId="478"/>
          <ac:picMkLst>
            <pc:docMk/>
            <pc:sldMk cId="1269078079" sldId="329"/>
            <ac:picMk id="28" creationId="{6A4EAA22-D8FD-A3CB-D206-58E7F21DEA1C}"/>
          </ac:picMkLst>
        </pc:picChg>
        <pc:picChg chg="del">
          <ac:chgData name="原口 俊樹" userId="565e9abb-7d43-4d93-ba42-f3a4c75dfb0e" providerId="ADAL" clId="{B8F321E6-F829-499A-849B-97E6585F6F80}" dt="2022-06-14T07:29:23.574" v="25984" actId="478"/>
          <ac:picMkLst>
            <pc:docMk/>
            <pc:sldMk cId="1269078079" sldId="329"/>
            <ac:picMk id="29" creationId="{995776AF-E888-D339-B36A-B465567BA873}"/>
          </ac:picMkLst>
        </pc:picChg>
        <pc:picChg chg="del">
          <ac:chgData name="原口 俊樹" userId="565e9abb-7d43-4d93-ba42-f3a4c75dfb0e" providerId="ADAL" clId="{B8F321E6-F829-499A-849B-97E6585F6F80}" dt="2022-06-14T07:29:23.574" v="25984" actId="478"/>
          <ac:picMkLst>
            <pc:docMk/>
            <pc:sldMk cId="1269078079" sldId="329"/>
            <ac:picMk id="30" creationId="{10E5ABA0-44AE-9CC9-A88E-EB2DAA081EEF}"/>
          </ac:picMkLst>
        </pc:picChg>
        <pc:picChg chg="del">
          <ac:chgData name="原口 俊樹" userId="565e9abb-7d43-4d93-ba42-f3a4c75dfb0e" providerId="ADAL" clId="{B8F321E6-F829-499A-849B-97E6585F6F80}" dt="2022-06-14T07:29:23.574" v="25984" actId="478"/>
          <ac:picMkLst>
            <pc:docMk/>
            <pc:sldMk cId="1269078079" sldId="329"/>
            <ac:picMk id="31" creationId="{006ED62E-A359-38DE-1457-9D24DEA27AF9}"/>
          </ac:picMkLst>
        </pc:picChg>
        <pc:picChg chg="add del mod">
          <ac:chgData name="原口 俊樹" userId="565e9abb-7d43-4d93-ba42-f3a4c75dfb0e" providerId="ADAL" clId="{B8F321E6-F829-499A-849B-97E6585F6F80}" dt="2022-06-16T02:34:51.492" v="33767" actId="478"/>
          <ac:picMkLst>
            <pc:docMk/>
            <pc:sldMk cId="1269078079" sldId="329"/>
            <ac:picMk id="34" creationId="{327E9BDA-1DA9-F549-82CC-7EAED1D39AC0}"/>
          </ac:picMkLst>
        </pc:picChg>
        <pc:picChg chg="add del mod">
          <ac:chgData name="原口 俊樹" userId="565e9abb-7d43-4d93-ba42-f3a4c75dfb0e" providerId="ADAL" clId="{B8F321E6-F829-499A-849B-97E6585F6F80}" dt="2022-06-14T07:37:44.531" v="26629" actId="478"/>
          <ac:picMkLst>
            <pc:docMk/>
            <pc:sldMk cId="1269078079" sldId="329"/>
            <ac:picMk id="38" creationId="{57366093-0DA1-6059-3F18-D5FFE8B46E58}"/>
          </ac:picMkLst>
        </pc:picChg>
        <pc:picChg chg="add del mod">
          <ac:chgData name="原口 俊樹" userId="565e9abb-7d43-4d93-ba42-f3a4c75dfb0e" providerId="ADAL" clId="{B8F321E6-F829-499A-849B-97E6585F6F80}" dt="2022-06-14T07:37:54.595" v="26636" actId="478"/>
          <ac:picMkLst>
            <pc:docMk/>
            <pc:sldMk cId="1269078079" sldId="329"/>
            <ac:picMk id="39" creationId="{AF414FC2-5D73-11DE-2E71-A322C31B35E3}"/>
          </ac:picMkLst>
        </pc:picChg>
        <pc:picChg chg="add del mod">
          <ac:chgData name="原口 俊樹" userId="565e9abb-7d43-4d93-ba42-f3a4c75dfb0e" providerId="ADAL" clId="{B8F321E6-F829-499A-849B-97E6585F6F80}" dt="2022-06-14T07:37:54.595" v="26636" actId="478"/>
          <ac:picMkLst>
            <pc:docMk/>
            <pc:sldMk cId="1269078079" sldId="329"/>
            <ac:picMk id="40" creationId="{C0AE1EFD-35C7-A315-D759-E8B8E0C8907C}"/>
          </ac:picMkLst>
        </pc:picChg>
        <pc:picChg chg="add del mod">
          <ac:chgData name="原口 俊樹" userId="565e9abb-7d43-4d93-ba42-f3a4c75dfb0e" providerId="ADAL" clId="{B8F321E6-F829-499A-849B-97E6585F6F80}" dt="2022-06-14T07:37:54.595" v="26636" actId="478"/>
          <ac:picMkLst>
            <pc:docMk/>
            <pc:sldMk cId="1269078079" sldId="329"/>
            <ac:picMk id="41" creationId="{B7F3A176-A4D5-3E2D-5DD5-44D58FF29179}"/>
          </ac:picMkLst>
        </pc:picChg>
        <pc:picChg chg="add del mod">
          <ac:chgData name="原口 俊樹" userId="565e9abb-7d43-4d93-ba42-f3a4c75dfb0e" providerId="ADAL" clId="{B8F321E6-F829-499A-849B-97E6585F6F80}" dt="2022-06-14T07:37:54.595" v="26636" actId="478"/>
          <ac:picMkLst>
            <pc:docMk/>
            <pc:sldMk cId="1269078079" sldId="329"/>
            <ac:picMk id="42" creationId="{A9AB69F8-5523-DBF3-0DAB-40FB55F1927F}"/>
          </ac:picMkLst>
        </pc:picChg>
        <pc:picChg chg="add del mod">
          <ac:chgData name="原口 俊樹" userId="565e9abb-7d43-4d93-ba42-f3a4c75dfb0e" providerId="ADAL" clId="{B8F321E6-F829-499A-849B-97E6585F6F80}" dt="2022-06-14T07:37:54.595" v="26636" actId="478"/>
          <ac:picMkLst>
            <pc:docMk/>
            <pc:sldMk cId="1269078079" sldId="329"/>
            <ac:picMk id="43" creationId="{04DAACBD-01FC-8050-21DC-8CF9AE7BB805}"/>
          </ac:picMkLst>
        </pc:picChg>
        <pc:picChg chg="add del mod">
          <ac:chgData name="原口 俊樹" userId="565e9abb-7d43-4d93-ba42-f3a4c75dfb0e" providerId="ADAL" clId="{B8F321E6-F829-499A-849B-97E6585F6F80}" dt="2022-06-14T07:37:54.595" v="26636" actId="478"/>
          <ac:picMkLst>
            <pc:docMk/>
            <pc:sldMk cId="1269078079" sldId="329"/>
            <ac:picMk id="44" creationId="{13A57D76-6CD9-6284-0691-2EC780B292C5}"/>
          </ac:picMkLst>
        </pc:picChg>
        <pc:picChg chg="add del mod">
          <ac:chgData name="原口 俊樹" userId="565e9abb-7d43-4d93-ba42-f3a4c75dfb0e" providerId="ADAL" clId="{B8F321E6-F829-499A-849B-97E6585F6F80}" dt="2022-06-14T07:37:54.595" v="26636" actId="478"/>
          <ac:picMkLst>
            <pc:docMk/>
            <pc:sldMk cId="1269078079" sldId="329"/>
            <ac:picMk id="46" creationId="{F4F6808E-0DD3-6FDC-DC78-59ECDD5824B5}"/>
          </ac:picMkLst>
        </pc:picChg>
        <pc:picChg chg="add del mod">
          <ac:chgData name="原口 俊樹" userId="565e9abb-7d43-4d93-ba42-f3a4c75dfb0e" providerId="ADAL" clId="{B8F321E6-F829-499A-849B-97E6585F6F80}" dt="2022-06-14T07:37:54.595" v="26636" actId="478"/>
          <ac:picMkLst>
            <pc:docMk/>
            <pc:sldMk cId="1269078079" sldId="329"/>
            <ac:picMk id="47" creationId="{A20AE05E-6CF3-F78A-3FA8-8AF0FBB28C61}"/>
          </ac:picMkLst>
        </pc:picChg>
        <pc:picChg chg="add del mod">
          <ac:chgData name="原口 俊樹" userId="565e9abb-7d43-4d93-ba42-f3a4c75dfb0e" providerId="ADAL" clId="{B8F321E6-F829-499A-849B-97E6585F6F80}" dt="2022-06-14T07:37:54.595" v="26636" actId="478"/>
          <ac:picMkLst>
            <pc:docMk/>
            <pc:sldMk cId="1269078079" sldId="329"/>
            <ac:picMk id="48" creationId="{FE61D992-93DD-60FE-1D64-1AF45253660E}"/>
          </ac:picMkLst>
        </pc:picChg>
        <pc:picChg chg="add del mod">
          <ac:chgData name="原口 俊樹" userId="565e9abb-7d43-4d93-ba42-f3a4c75dfb0e" providerId="ADAL" clId="{B8F321E6-F829-499A-849B-97E6585F6F80}" dt="2022-06-14T07:37:54.595" v="26636" actId="478"/>
          <ac:picMkLst>
            <pc:docMk/>
            <pc:sldMk cId="1269078079" sldId="329"/>
            <ac:picMk id="49" creationId="{6C3C393C-5FE5-22BF-7ABC-4E9531619778}"/>
          </ac:picMkLst>
        </pc:picChg>
        <pc:picChg chg="add del mod">
          <ac:chgData name="原口 俊樹" userId="565e9abb-7d43-4d93-ba42-f3a4c75dfb0e" providerId="ADAL" clId="{B8F321E6-F829-499A-849B-97E6585F6F80}" dt="2022-06-14T07:37:54.595" v="26636" actId="478"/>
          <ac:picMkLst>
            <pc:docMk/>
            <pc:sldMk cId="1269078079" sldId="329"/>
            <ac:picMk id="50" creationId="{81405E2C-3E48-9B02-C64D-92F4DE40D251}"/>
          </ac:picMkLst>
        </pc:picChg>
        <pc:picChg chg="add del mod">
          <ac:chgData name="原口 俊樹" userId="565e9abb-7d43-4d93-ba42-f3a4c75dfb0e" providerId="ADAL" clId="{B8F321E6-F829-499A-849B-97E6585F6F80}" dt="2022-06-14T07:37:54.595" v="26636" actId="478"/>
          <ac:picMkLst>
            <pc:docMk/>
            <pc:sldMk cId="1269078079" sldId="329"/>
            <ac:picMk id="52" creationId="{2E19C8CA-65A9-DA47-9D22-861B793052A3}"/>
          </ac:picMkLst>
        </pc:picChg>
        <pc:picChg chg="add del mod">
          <ac:chgData name="原口 俊樹" userId="565e9abb-7d43-4d93-ba42-f3a4c75dfb0e" providerId="ADAL" clId="{B8F321E6-F829-499A-849B-97E6585F6F80}" dt="2022-06-14T07:37:54.595" v="26636" actId="478"/>
          <ac:picMkLst>
            <pc:docMk/>
            <pc:sldMk cId="1269078079" sldId="329"/>
            <ac:picMk id="53" creationId="{AC9EAC34-A875-A701-4821-6C7E2F4A9C4D}"/>
          </ac:picMkLst>
        </pc:picChg>
        <pc:picChg chg="add del mod">
          <ac:chgData name="原口 俊樹" userId="565e9abb-7d43-4d93-ba42-f3a4c75dfb0e" providerId="ADAL" clId="{B8F321E6-F829-499A-849B-97E6585F6F80}" dt="2022-06-14T07:37:54.595" v="26636" actId="478"/>
          <ac:picMkLst>
            <pc:docMk/>
            <pc:sldMk cId="1269078079" sldId="329"/>
            <ac:picMk id="54" creationId="{E914D4B4-F6ED-8363-EB63-69E20B176B7B}"/>
          </ac:picMkLst>
        </pc:picChg>
        <pc:picChg chg="add del mod">
          <ac:chgData name="原口 俊樹" userId="565e9abb-7d43-4d93-ba42-f3a4c75dfb0e" providerId="ADAL" clId="{B8F321E6-F829-499A-849B-97E6585F6F80}" dt="2022-06-14T07:37:54.595" v="26636" actId="478"/>
          <ac:picMkLst>
            <pc:docMk/>
            <pc:sldMk cId="1269078079" sldId="329"/>
            <ac:picMk id="56" creationId="{4A0CCCB6-50E2-D675-358C-1198A1A9B204}"/>
          </ac:picMkLst>
        </pc:picChg>
        <pc:picChg chg="add del mod">
          <ac:chgData name="原口 俊樹" userId="565e9abb-7d43-4d93-ba42-f3a4c75dfb0e" providerId="ADAL" clId="{B8F321E6-F829-499A-849B-97E6585F6F80}" dt="2022-06-14T07:37:54.595" v="26636" actId="478"/>
          <ac:picMkLst>
            <pc:docMk/>
            <pc:sldMk cId="1269078079" sldId="329"/>
            <ac:picMk id="57" creationId="{09639108-8BD7-B7B9-0D46-1EDD69DBF715}"/>
          </ac:picMkLst>
        </pc:picChg>
        <pc:picChg chg="add mod modCrop">
          <ac:chgData name="原口 俊樹" userId="565e9abb-7d43-4d93-ba42-f3a4c75dfb0e" providerId="ADAL" clId="{B8F321E6-F829-499A-849B-97E6585F6F80}" dt="2022-06-14T07:50:35.219" v="26971" actId="1076"/>
          <ac:picMkLst>
            <pc:docMk/>
            <pc:sldMk cId="1269078079" sldId="329"/>
            <ac:picMk id="60" creationId="{68A72A93-719A-95C7-F21B-F247E2403941}"/>
          </ac:picMkLst>
        </pc:picChg>
        <pc:picChg chg="add mod topLvl modCrop">
          <ac:chgData name="原口 俊樹" userId="565e9abb-7d43-4d93-ba42-f3a4c75dfb0e" providerId="ADAL" clId="{B8F321E6-F829-499A-849B-97E6585F6F80}" dt="2022-06-14T07:50:24.212" v="26966" actId="1076"/>
          <ac:picMkLst>
            <pc:docMk/>
            <pc:sldMk cId="1269078079" sldId="329"/>
            <ac:picMk id="61" creationId="{E7CA2143-9696-EF3D-31DB-2EA7E7017415}"/>
          </ac:picMkLst>
        </pc:picChg>
        <pc:picChg chg="add del mod">
          <ac:chgData name="原口 俊樹" userId="565e9abb-7d43-4d93-ba42-f3a4c75dfb0e" providerId="ADAL" clId="{B8F321E6-F829-499A-849B-97E6585F6F80}" dt="2022-06-14T07:44:31.150" v="26860" actId="478"/>
          <ac:picMkLst>
            <pc:docMk/>
            <pc:sldMk cId="1269078079" sldId="329"/>
            <ac:picMk id="62" creationId="{F7FCB67C-4E44-A396-3AB7-2CE38D6A56B1}"/>
          </ac:picMkLst>
        </pc:picChg>
        <pc:picChg chg="add mod topLvl modCrop">
          <ac:chgData name="原口 俊樹" userId="565e9abb-7d43-4d93-ba42-f3a4c75dfb0e" providerId="ADAL" clId="{B8F321E6-F829-499A-849B-97E6585F6F80}" dt="2022-06-14T07:50:20.286" v="26964" actId="165"/>
          <ac:picMkLst>
            <pc:docMk/>
            <pc:sldMk cId="1269078079" sldId="329"/>
            <ac:picMk id="65" creationId="{6AF3F25D-764E-BDB6-08A4-B47D7D2404EE}"/>
          </ac:picMkLst>
        </pc:picChg>
        <pc:picChg chg="add del mod">
          <ac:chgData name="原口 俊樹" userId="565e9abb-7d43-4d93-ba42-f3a4c75dfb0e" providerId="ADAL" clId="{B8F321E6-F829-499A-849B-97E6585F6F80}" dt="2022-06-14T07:40:14.426" v="26752"/>
          <ac:picMkLst>
            <pc:docMk/>
            <pc:sldMk cId="1269078079" sldId="329"/>
            <ac:picMk id="66" creationId="{DFB85107-66A8-48A0-4AA7-9AA329B5FAEE}"/>
          </ac:picMkLst>
        </pc:picChg>
        <pc:picChg chg="add mod topLvl modCrop">
          <ac:chgData name="原口 俊樹" userId="565e9abb-7d43-4d93-ba42-f3a4c75dfb0e" providerId="ADAL" clId="{B8F321E6-F829-499A-849B-97E6585F6F80}" dt="2022-06-14T07:50:20.286" v="26964" actId="165"/>
          <ac:picMkLst>
            <pc:docMk/>
            <pc:sldMk cId="1269078079" sldId="329"/>
            <ac:picMk id="68" creationId="{955554B0-82A2-D5C8-F006-E28F0A729E24}"/>
          </ac:picMkLst>
        </pc:picChg>
        <pc:picChg chg="add mod topLvl modCrop">
          <ac:chgData name="原口 俊樹" userId="565e9abb-7d43-4d93-ba42-f3a4c75dfb0e" providerId="ADAL" clId="{B8F321E6-F829-499A-849B-97E6585F6F80}" dt="2022-06-14T07:50:20.286" v="26964" actId="165"/>
          <ac:picMkLst>
            <pc:docMk/>
            <pc:sldMk cId="1269078079" sldId="329"/>
            <ac:picMk id="69" creationId="{F5571B37-4284-9FF4-AC09-403F2904238E}"/>
          </ac:picMkLst>
        </pc:picChg>
        <pc:picChg chg="add mod topLvl modCrop">
          <ac:chgData name="原口 俊樹" userId="565e9abb-7d43-4d93-ba42-f3a4c75dfb0e" providerId="ADAL" clId="{B8F321E6-F829-499A-849B-97E6585F6F80}" dt="2022-06-14T07:50:20.286" v="26964" actId="165"/>
          <ac:picMkLst>
            <pc:docMk/>
            <pc:sldMk cId="1269078079" sldId="329"/>
            <ac:picMk id="70" creationId="{3F97860A-286C-8577-797D-E3C77074D44C}"/>
          </ac:picMkLst>
        </pc:picChg>
        <pc:picChg chg="add del mod modCrop">
          <ac:chgData name="原口 俊樹" userId="565e9abb-7d43-4d93-ba42-f3a4c75dfb0e" providerId="ADAL" clId="{B8F321E6-F829-499A-849B-97E6585F6F80}" dt="2022-06-14T07:43:01.800" v="26834" actId="478"/>
          <ac:picMkLst>
            <pc:docMk/>
            <pc:sldMk cId="1269078079" sldId="329"/>
            <ac:picMk id="71" creationId="{422D4F56-79D5-3690-7772-D6FC88F9C07E}"/>
          </ac:picMkLst>
        </pc:picChg>
        <pc:picChg chg="add mod topLvl modCrop">
          <ac:chgData name="原口 俊樹" userId="565e9abb-7d43-4d93-ba42-f3a4c75dfb0e" providerId="ADAL" clId="{B8F321E6-F829-499A-849B-97E6585F6F80}" dt="2022-06-14T07:50:20.286" v="26964" actId="165"/>
          <ac:picMkLst>
            <pc:docMk/>
            <pc:sldMk cId="1269078079" sldId="329"/>
            <ac:picMk id="72" creationId="{D47FE0C3-6F2C-6BA7-9BBE-1232462F9335}"/>
          </ac:picMkLst>
        </pc:picChg>
        <pc:picChg chg="add mod topLvl modCrop">
          <ac:chgData name="原口 俊樹" userId="565e9abb-7d43-4d93-ba42-f3a4c75dfb0e" providerId="ADAL" clId="{B8F321E6-F829-499A-849B-97E6585F6F80}" dt="2022-06-14T07:50:20.286" v="26964" actId="165"/>
          <ac:picMkLst>
            <pc:docMk/>
            <pc:sldMk cId="1269078079" sldId="329"/>
            <ac:picMk id="73" creationId="{2BBB075D-887F-F6A2-471C-2BE50011A079}"/>
          </ac:picMkLst>
        </pc:picChg>
        <pc:picChg chg="add del mod">
          <ac:chgData name="原口 俊樹" userId="565e9abb-7d43-4d93-ba42-f3a4c75dfb0e" providerId="ADAL" clId="{B8F321E6-F829-499A-849B-97E6585F6F80}" dt="2022-06-14T07:44:26.276" v="26859" actId="478"/>
          <ac:picMkLst>
            <pc:docMk/>
            <pc:sldMk cId="1269078079" sldId="329"/>
            <ac:picMk id="74" creationId="{BBB96B6B-4CBD-B036-8349-13150B220E5E}"/>
          </ac:picMkLst>
        </pc:picChg>
        <pc:picChg chg="add mod modCrop">
          <ac:chgData name="原口 俊樹" userId="565e9abb-7d43-4d93-ba42-f3a4c75dfb0e" providerId="ADAL" clId="{B8F321E6-F829-499A-849B-97E6585F6F80}" dt="2022-06-14T07:46:50.325" v="26882" actId="1076"/>
          <ac:picMkLst>
            <pc:docMk/>
            <pc:sldMk cId="1269078079" sldId="329"/>
            <ac:picMk id="75" creationId="{10F4AC34-1C4B-17E8-C9DD-9A9ACF87531A}"/>
          </ac:picMkLst>
        </pc:picChg>
        <pc:picChg chg="mod topLvl">
          <ac:chgData name="原口 俊樹" userId="565e9abb-7d43-4d93-ba42-f3a4c75dfb0e" providerId="ADAL" clId="{B8F321E6-F829-499A-849B-97E6585F6F80}" dt="2022-06-14T07:50:31.059" v="26969" actId="1076"/>
          <ac:picMkLst>
            <pc:docMk/>
            <pc:sldMk cId="1269078079" sldId="329"/>
            <ac:picMk id="77" creationId="{9FE9A96C-8DDA-5286-A820-08FF6A67CE88}"/>
          </ac:picMkLst>
        </pc:picChg>
        <pc:picChg chg="mod topLvl">
          <ac:chgData name="原口 俊樹" userId="565e9abb-7d43-4d93-ba42-f3a4c75dfb0e" providerId="ADAL" clId="{B8F321E6-F829-499A-849B-97E6585F6F80}" dt="2022-06-14T07:50:27.400" v="26967" actId="165"/>
          <ac:picMkLst>
            <pc:docMk/>
            <pc:sldMk cId="1269078079" sldId="329"/>
            <ac:picMk id="78" creationId="{05CD7EA4-0B3E-2A6D-4E3C-DAF9D502176A}"/>
          </ac:picMkLst>
        </pc:picChg>
        <pc:picChg chg="mod topLvl">
          <ac:chgData name="原口 俊樹" userId="565e9abb-7d43-4d93-ba42-f3a4c75dfb0e" providerId="ADAL" clId="{B8F321E6-F829-499A-849B-97E6585F6F80}" dt="2022-06-14T07:50:27.400" v="26967" actId="165"/>
          <ac:picMkLst>
            <pc:docMk/>
            <pc:sldMk cId="1269078079" sldId="329"/>
            <ac:picMk id="79" creationId="{8F78B271-7FE1-FB23-5CD4-3189CCEC1321}"/>
          </ac:picMkLst>
        </pc:picChg>
        <pc:picChg chg="mod topLvl">
          <ac:chgData name="原口 俊樹" userId="565e9abb-7d43-4d93-ba42-f3a4c75dfb0e" providerId="ADAL" clId="{B8F321E6-F829-499A-849B-97E6585F6F80}" dt="2022-06-14T07:50:27.400" v="26967" actId="165"/>
          <ac:picMkLst>
            <pc:docMk/>
            <pc:sldMk cId="1269078079" sldId="329"/>
            <ac:picMk id="80" creationId="{ED4FD985-0136-9745-C707-EAE9401A05AD}"/>
          </ac:picMkLst>
        </pc:picChg>
        <pc:picChg chg="del mod">
          <ac:chgData name="原口 俊樹" userId="565e9abb-7d43-4d93-ba42-f3a4c75dfb0e" providerId="ADAL" clId="{B8F321E6-F829-499A-849B-97E6585F6F80}" dt="2022-06-14T07:46:09.446" v="26876" actId="478"/>
          <ac:picMkLst>
            <pc:docMk/>
            <pc:sldMk cId="1269078079" sldId="329"/>
            <ac:picMk id="81" creationId="{424D3DE3-A711-0EA7-2DDA-CDC6A99C1CF7}"/>
          </ac:picMkLst>
        </pc:picChg>
        <pc:picChg chg="del mod">
          <ac:chgData name="原口 俊樹" userId="565e9abb-7d43-4d93-ba42-f3a4c75dfb0e" providerId="ADAL" clId="{B8F321E6-F829-499A-849B-97E6585F6F80}" dt="2022-06-14T07:46:11.545" v="26877" actId="478"/>
          <ac:picMkLst>
            <pc:docMk/>
            <pc:sldMk cId="1269078079" sldId="329"/>
            <ac:picMk id="82" creationId="{4C7D7784-1DA8-1B45-1166-CAFE670BC5EB}"/>
          </ac:picMkLst>
        </pc:picChg>
        <pc:picChg chg="mod topLvl">
          <ac:chgData name="原口 俊樹" userId="565e9abb-7d43-4d93-ba42-f3a4c75dfb0e" providerId="ADAL" clId="{B8F321E6-F829-499A-849B-97E6585F6F80}" dt="2022-06-14T07:50:27.400" v="26967" actId="165"/>
          <ac:picMkLst>
            <pc:docMk/>
            <pc:sldMk cId="1269078079" sldId="329"/>
            <ac:picMk id="83" creationId="{E26E7416-3F70-DA00-DACC-47056CE1C05E}"/>
          </ac:picMkLst>
        </pc:picChg>
        <pc:picChg chg="add del mod">
          <ac:chgData name="原口 俊樹" userId="565e9abb-7d43-4d93-ba42-f3a4c75dfb0e" providerId="ADAL" clId="{B8F321E6-F829-499A-849B-97E6585F6F80}" dt="2022-06-16T02:34:25.992" v="33764" actId="478"/>
          <ac:picMkLst>
            <pc:docMk/>
            <pc:sldMk cId="1269078079" sldId="329"/>
            <ac:picMk id="9218" creationId="{FAE1579D-FF88-790B-D00C-7FD681EE4DED}"/>
          </ac:picMkLst>
        </pc:picChg>
      </pc:sldChg>
      <pc:sldChg chg="addSp delSp modSp add del mod ord modTransition modShow">
        <pc:chgData name="原口 俊樹" userId="565e9abb-7d43-4d93-ba42-f3a4c75dfb0e" providerId="ADAL" clId="{B8F321E6-F829-499A-849B-97E6585F6F80}" dt="2022-07-14T06:14:57.477" v="37419" actId="47"/>
        <pc:sldMkLst>
          <pc:docMk/>
          <pc:sldMk cId="1129625452" sldId="330"/>
        </pc:sldMkLst>
        <pc:spChg chg="del">
          <ac:chgData name="原口 俊樹" userId="565e9abb-7d43-4d93-ba42-f3a4c75dfb0e" providerId="ADAL" clId="{B8F321E6-F829-499A-849B-97E6585F6F80}" dt="2022-06-14T07:47:25.661" v="26885" actId="478"/>
          <ac:spMkLst>
            <pc:docMk/>
            <pc:sldMk cId="1129625452" sldId="330"/>
            <ac:spMk id="3" creationId="{8CB73B1E-4305-9318-A512-C702F8A299CA}"/>
          </ac:spMkLst>
        </pc:spChg>
        <pc:spChg chg="add mod">
          <ac:chgData name="原口 俊樹" userId="565e9abb-7d43-4d93-ba42-f3a4c75dfb0e" providerId="ADAL" clId="{B8F321E6-F829-499A-849B-97E6585F6F80}" dt="2022-06-14T07:54:18.139" v="27306" actId="1076"/>
          <ac:spMkLst>
            <pc:docMk/>
            <pc:sldMk cId="1129625452" sldId="330"/>
            <ac:spMk id="4" creationId="{99C7980E-1F4F-5042-22A3-BD36E98915A0}"/>
          </ac:spMkLst>
        </pc:spChg>
        <pc:spChg chg="del">
          <ac:chgData name="原口 俊樹" userId="565e9abb-7d43-4d93-ba42-f3a4c75dfb0e" providerId="ADAL" clId="{B8F321E6-F829-499A-849B-97E6585F6F80}" dt="2022-06-14T07:47:25.661" v="26885" actId="478"/>
          <ac:spMkLst>
            <pc:docMk/>
            <pc:sldMk cId="1129625452" sldId="330"/>
            <ac:spMk id="7" creationId="{5045AD7E-DC96-C7B1-856F-FF261A22EEC6}"/>
          </ac:spMkLst>
        </pc:spChg>
        <pc:spChg chg="del">
          <ac:chgData name="原口 俊樹" userId="565e9abb-7d43-4d93-ba42-f3a4c75dfb0e" providerId="ADAL" clId="{B8F321E6-F829-499A-849B-97E6585F6F80}" dt="2022-06-14T07:47:25.661" v="26885" actId="478"/>
          <ac:spMkLst>
            <pc:docMk/>
            <pc:sldMk cId="1129625452" sldId="330"/>
            <ac:spMk id="8" creationId="{5240F9CE-131C-1592-4A85-D6117F15E564}"/>
          </ac:spMkLst>
        </pc:spChg>
        <pc:spChg chg="add mod">
          <ac:chgData name="原口 俊樹" userId="565e9abb-7d43-4d93-ba42-f3a4c75dfb0e" providerId="ADAL" clId="{B8F321E6-F829-499A-849B-97E6585F6F80}" dt="2022-06-14T07:53:15.685" v="27177" actId="1076"/>
          <ac:spMkLst>
            <pc:docMk/>
            <pc:sldMk cId="1129625452" sldId="330"/>
            <ac:spMk id="10" creationId="{7342BEEB-7538-6FE3-A81D-07A687F989D1}"/>
          </ac:spMkLst>
        </pc:spChg>
        <pc:spChg chg="del mod">
          <ac:chgData name="原口 俊樹" userId="565e9abb-7d43-4d93-ba42-f3a4c75dfb0e" providerId="ADAL" clId="{B8F321E6-F829-499A-849B-97E6585F6F80}" dt="2022-06-14T07:48:01.115" v="26958" actId="478"/>
          <ac:spMkLst>
            <pc:docMk/>
            <pc:sldMk cId="1129625452" sldId="330"/>
            <ac:spMk id="12" creationId="{3C8F4C57-55E2-13CB-31DF-CEC3DACCCBBA}"/>
          </ac:spMkLst>
        </pc:spChg>
        <pc:spChg chg="add mod">
          <ac:chgData name="原口 俊樹" userId="565e9abb-7d43-4d93-ba42-f3a4c75dfb0e" providerId="ADAL" clId="{B8F321E6-F829-499A-849B-97E6585F6F80}" dt="2022-06-14T07:59:58.105" v="27657" actId="207"/>
          <ac:spMkLst>
            <pc:docMk/>
            <pc:sldMk cId="1129625452" sldId="330"/>
            <ac:spMk id="14" creationId="{C70E6FC7-5136-FEE2-5AF7-DE2A1A15917B}"/>
          </ac:spMkLst>
        </pc:spChg>
        <pc:spChg chg="add del mod">
          <ac:chgData name="原口 俊樹" userId="565e9abb-7d43-4d93-ba42-f3a4c75dfb0e" providerId="ADAL" clId="{B8F321E6-F829-499A-849B-97E6585F6F80}" dt="2022-06-14T07:57:35.449" v="27552" actId="767"/>
          <ac:spMkLst>
            <pc:docMk/>
            <pc:sldMk cId="1129625452" sldId="330"/>
            <ac:spMk id="23" creationId="{E0389B3B-E998-213E-593C-DF7EDC926EC6}"/>
          </ac:spMkLst>
        </pc:spChg>
        <pc:spChg chg="add mod">
          <ac:chgData name="原口 俊樹" userId="565e9abb-7d43-4d93-ba42-f3a4c75dfb0e" providerId="ADAL" clId="{B8F321E6-F829-499A-849B-97E6585F6F80}" dt="2022-06-14T07:59:01.722" v="27615" actId="1076"/>
          <ac:spMkLst>
            <pc:docMk/>
            <pc:sldMk cId="1129625452" sldId="330"/>
            <ac:spMk id="24" creationId="{A5ED940C-91B9-5A8F-D022-65A43C26B477}"/>
          </ac:spMkLst>
        </pc:spChg>
        <pc:spChg chg="add mod">
          <ac:chgData name="原口 俊樹" userId="565e9abb-7d43-4d93-ba42-f3a4c75dfb0e" providerId="ADAL" clId="{B8F321E6-F829-499A-849B-97E6585F6F80}" dt="2022-06-14T07:48:14.686" v="26961" actId="1076"/>
          <ac:spMkLst>
            <pc:docMk/>
            <pc:sldMk cId="1129625452" sldId="330"/>
            <ac:spMk id="33" creationId="{D3E0AB5A-0E31-A061-ABFD-2056DA8C392E}"/>
          </ac:spMkLst>
        </pc:spChg>
        <pc:spChg chg="add mod">
          <ac:chgData name="原口 俊樹" userId="565e9abb-7d43-4d93-ba42-f3a4c75dfb0e" providerId="ADAL" clId="{B8F321E6-F829-499A-849B-97E6585F6F80}" dt="2022-06-14T07:48:14.686" v="26961" actId="1076"/>
          <ac:spMkLst>
            <pc:docMk/>
            <pc:sldMk cId="1129625452" sldId="330"/>
            <ac:spMk id="34" creationId="{50DFE31A-FAA5-9B34-77FC-2EDD2478B733}"/>
          </ac:spMkLst>
        </pc:spChg>
        <pc:spChg chg="del">
          <ac:chgData name="原口 俊樹" userId="565e9abb-7d43-4d93-ba42-f3a4c75dfb0e" providerId="ADAL" clId="{B8F321E6-F829-499A-849B-97E6585F6F80}" dt="2022-06-14T07:47:25.661" v="26885" actId="478"/>
          <ac:spMkLst>
            <pc:docMk/>
            <pc:sldMk cId="1129625452" sldId="330"/>
            <ac:spMk id="35" creationId="{6D6BAB4E-2709-E4B1-9763-3F18DF8F4550}"/>
          </ac:spMkLst>
        </pc:spChg>
        <pc:spChg chg="del">
          <ac:chgData name="原口 俊樹" userId="565e9abb-7d43-4d93-ba42-f3a4c75dfb0e" providerId="ADAL" clId="{B8F321E6-F829-499A-849B-97E6585F6F80}" dt="2022-06-14T07:47:25.661" v="26885" actId="478"/>
          <ac:spMkLst>
            <pc:docMk/>
            <pc:sldMk cId="1129625452" sldId="330"/>
            <ac:spMk id="36" creationId="{166D7AA9-5A2B-3F4A-86DC-35E0B893EA74}"/>
          </ac:spMkLst>
        </pc:spChg>
        <pc:spChg chg="mod">
          <ac:chgData name="原口 俊樹" userId="565e9abb-7d43-4d93-ba42-f3a4c75dfb0e" providerId="ADAL" clId="{B8F321E6-F829-499A-849B-97E6585F6F80}" dt="2022-06-14T07:47:58.576" v="26957" actId="1076"/>
          <ac:spMkLst>
            <pc:docMk/>
            <pc:sldMk cId="1129625452" sldId="330"/>
            <ac:spMk id="37" creationId="{CA589657-EDBF-1762-631E-D2DC085DB7CD}"/>
          </ac:spMkLst>
        </pc:spChg>
        <pc:spChg chg="add mod">
          <ac:chgData name="原口 俊樹" userId="565e9abb-7d43-4d93-ba42-f3a4c75dfb0e" providerId="ADAL" clId="{B8F321E6-F829-499A-849B-97E6585F6F80}" dt="2022-06-14T07:52:33.948" v="27118" actId="1076"/>
          <ac:spMkLst>
            <pc:docMk/>
            <pc:sldMk cId="1129625452" sldId="330"/>
            <ac:spMk id="38" creationId="{6825AE2F-17C0-16FF-C318-9C7589615274}"/>
          </ac:spMkLst>
        </pc:spChg>
        <pc:spChg chg="add mod">
          <ac:chgData name="原口 俊樹" userId="565e9abb-7d43-4d93-ba42-f3a4c75dfb0e" providerId="ADAL" clId="{B8F321E6-F829-499A-849B-97E6585F6F80}" dt="2022-06-14T07:52:33.948" v="27118" actId="1076"/>
          <ac:spMkLst>
            <pc:docMk/>
            <pc:sldMk cId="1129625452" sldId="330"/>
            <ac:spMk id="39" creationId="{9672ED41-AA85-2F08-4DE1-93E2872C0B4A}"/>
          </ac:spMkLst>
        </pc:spChg>
        <pc:spChg chg="add del mod">
          <ac:chgData name="原口 俊樹" userId="565e9abb-7d43-4d93-ba42-f3a4c75dfb0e" providerId="ADAL" clId="{B8F321E6-F829-499A-849B-97E6585F6F80}" dt="2022-06-14T07:51:33.618" v="27017"/>
          <ac:spMkLst>
            <pc:docMk/>
            <pc:sldMk cId="1129625452" sldId="330"/>
            <ac:spMk id="40" creationId="{208233B3-4D52-82BC-2387-88FA7BC87749}"/>
          </ac:spMkLst>
        </pc:spChg>
        <pc:spChg chg="add mod">
          <ac:chgData name="原口 俊樹" userId="565e9abb-7d43-4d93-ba42-f3a4c75dfb0e" providerId="ADAL" clId="{B8F321E6-F829-499A-849B-97E6585F6F80}" dt="2022-06-14T07:53:24.090" v="27215" actId="20577"/>
          <ac:spMkLst>
            <pc:docMk/>
            <pc:sldMk cId="1129625452" sldId="330"/>
            <ac:spMk id="44" creationId="{CD5D57D9-6E85-2022-1DC3-E9BA2BCB67F8}"/>
          </ac:spMkLst>
        </pc:spChg>
        <pc:spChg chg="add mod">
          <ac:chgData name="原口 俊樹" userId="565e9abb-7d43-4d93-ba42-f3a4c75dfb0e" providerId="ADAL" clId="{B8F321E6-F829-499A-849B-97E6585F6F80}" dt="2022-06-14T07:53:32.717" v="27239" actId="20577"/>
          <ac:spMkLst>
            <pc:docMk/>
            <pc:sldMk cId="1129625452" sldId="330"/>
            <ac:spMk id="45" creationId="{B66EADBB-8D45-A2B1-700B-EC79C1C3B857}"/>
          </ac:spMkLst>
        </pc:spChg>
        <pc:spChg chg="add del mod">
          <ac:chgData name="原口 俊樹" userId="565e9abb-7d43-4d93-ba42-f3a4c75dfb0e" providerId="ADAL" clId="{B8F321E6-F829-499A-849B-97E6585F6F80}" dt="2022-06-14T07:55:22.232" v="27400"/>
          <ac:spMkLst>
            <pc:docMk/>
            <pc:sldMk cId="1129625452" sldId="330"/>
            <ac:spMk id="49" creationId="{DAE77AC8-2323-70F2-766B-4E667C0ABEFE}"/>
          </ac:spMkLst>
        </pc:spChg>
        <pc:spChg chg="add mod">
          <ac:chgData name="原口 俊樹" userId="565e9abb-7d43-4d93-ba42-f3a4c75dfb0e" providerId="ADAL" clId="{B8F321E6-F829-499A-849B-97E6585F6F80}" dt="2022-06-14T08:46:15.020" v="29550" actId="12"/>
          <ac:spMkLst>
            <pc:docMk/>
            <pc:sldMk cId="1129625452" sldId="330"/>
            <ac:spMk id="52" creationId="{B79F727D-E783-FCFA-0EDE-72837400736D}"/>
          </ac:spMkLst>
        </pc:spChg>
        <pc:spChg chg="add del mod">
          <ac:chgData name="原口 俊樹" userId="565e9abb-7d43-4d93-ba42-f3a4c75dfb0e" providerId="ADAL" clId="{B8F321E6-F829-499A-849B-97E6585F6F80}" dt="2022-06-14T07:56:04.706" v="27454"/>
          <ac:spMkLst>
            <pc:docMk/>
            <pc:sldMk cId="1129625452" sldId="330"/>
            <ac:spMk id="55" creationId="{2FB4E2EE-86A3-9F23-43C7-C4D268BD894B}"/>
          </ac:spMkLst>
        </pc:spChg>
        <pc:spChg chg="del mod">
          <ac:chgData name="原口 俊樹" userId="565e9abb-7d43-4d93-ba42-f3a4c75dfb0e" providerId="ADAL" clId="{B8F321E6-F829-499A-849B-97E6585F6F80}" dt="2022-06-14T07:47:35.608" v="26888" actId="478"/>
          <ac:spMkLst>
            <pc:docMk/>
            <pc:sldMk cId="1129625452" sldId="330"/>
            <ac:spMk id="58" creationId="{D106F43A-E926-25F8-E779-1BF8261B6139}"/>
          </ac:spMkLst>
        </pc:spChg>
        <pc:spChg chg="del mod">
          <ac:chgData name="原口 俊樹" userId="565e9abb-7d43-4d93-ba42-f3a4c75dfb0e" providerId="ADAL" clId="{B8F321E6-F829-499A-849B-97E6585F6F80}" dt="2022-06-14T07:47:37.573" v="26889" actId="478"/>
          <ac:spMkLst>
            <pc:docMk/>
            <pc:sldMk cId="1129625452" sldId="330"/>
            <ac:spMk id="59" creationId="{B7959C20-314D-129F-9615-921392DB1384}"/>
          </ac:spMkLst>
        </pc:spChg>
        <pc:spChg chg="add mod">
          <ac:chgData name="原口 俊樹" userId="565e9abb-7d43-4d93-ba42-f3a4c75dfb0e" providerId="ADAL" clId="{B8F321E6-F829-499A-849B-97E6585F6F80}" dt="2022-06-14T07:56:41.671" v="27512"/>
          <ac:spMkLst>
            <pc:docMk/>
            <pc:sldMk cId="1129625452" sldId="330"/>
            <ac:spMk id="62" creationId="{3FE2D08B-BB77-F240-2307-D064187E67C7}"/>
          </ac:spMkLst>
        </pc:spChg>
        <pc:spChg chg="mod">
          <ac:chgData name="原口 俊樹" userId="565e9abb-7d43-4d93-ba42-f3a4c75dfb0e" providerId="ADAL" clId="{B8F321E6-F829-499A-849B-97E6585F6F80}" dt="2022-06-14T07:47:58.576" v="26957" actId="1076"/>
          <ac:spMkLst>
            <pc:docMk/>
            <pc:sldMk cId="1129625452" sldId="330"/>
            <ac:spMk id="63" creationId="{B6132A1C-0A62-80B9-BF52-3199D1CAA77B}"/>
          </ac:spMkLst>
        </pc:spChg>
        <pc:spChg chg="del mod">
          <ac:chgData name="原口 俊樹" userId="565e9abb-7d43-4d93-ba42-f3a4c75dfb0e" providerId="ADAL" clId="{B8F321E6-F829-499A-849B-97E6585F6F80}" dt="2022-06-14T07:47:32.201" v="26887" actId="478"/>
          <ac:spMkLst>
            <pc:docMk/>
            <pc:sldMk cId="1129625452" sldId="330"/>
            <ac:spMk id="64" creationId="{20B40D23-0649-3FFF-BD6D-61E916C0A0A9}"/>
          </ac:spMkLst>
        </pc:spChg>
        <pc:spChg chg="mod">
          <ac:chgData name="原口 俊樹" userId="565e9abb-7d43-4d93-ba42-f3a4c75dfb0e" providerId="ADAL" clId="{B8F321E6-F829-499A-849B-97E6585F6F80}" dt="2022-06-15T00:57:12.020" v="30231" actId="20577"/>
          <ac:spMkLst>
            <pc:docMk/>
            <pc:sldMk cId="1129625452" sldId="330"/>
            <ac:spMk id="67" creationId="{ABFD3E8E-8107-6BE8-2028-9DBCCFF69E37}"/>
          </ac:spMkLst>
        </pc:spChg>
        <pc:spChg chg="add del mod">
          <ac:chgData name="原口 俊樹" userId="565e9abb-7d43-4d93-ba42-f3a4c75dfb0e" providerId="ADAL" clId="{B8F321E6-F829-499A-849B-97E6585F6F80}" dt="2022-06-14T07:57:33.379" v="27546"/>
          <ac:spMkLst>
            <pc:docMk/>
            <pc:sldMk cId="1129625452" sldId="330"/>
            <ac:spMk id="71" creationId="{7AAC2FDE-FD8C-6E5F-D3D4-5473484B3C59}"/>
          </ac:spMkLst>
        </pc:spChg>
        <pc:spChg chg="add mod">
          <ac:chgData name="原口 俊樹" userId="565e9abb-7d43-4d93-ba42-f3a4c75dfb0e" providerId="ADAL" clId="{B8F321E6-F829-499A-849B-97E6585F6F80}" dt="2022-06-14T07:59:17.134" v="27655" actId="1076"/>
          <ac:spMkLst>
            <pc:docMk/>
            <pc:sldMk cId="1129625452" sldId="330"/>
            <ac:spMk id="74" creationId="{E758B3FA-0ABC-5EC5-0E0E-388D18589B80}"/>
          </ac:spMkLst>
        </pc:spChg>
        <pc:grpChg chg="mod">
          <ac:chgData name="原口 俊樹" userId="565e9abb-7d43-4d93-ba42-f3a4c75dfb0e" providerId="ADAL" clId="{B8F321E6-F829-499A-849B-97E6585F6F80}" dt="2022-06-14T07:47:58.576" v="26957" actId="1076"/>
          <ac:grpSpMkLst>
            <pc:docMk/>
            <pc:sldMk cId="1129625452" sldId="330"/>
            <ac:grpSpMk id="13" creationId="{95E1A837-136A-ACD1-0A1A-B3EA9E7E94B5}"/>
          </ac:grpSpMkLst>
        </pc:grpChg>
        <pc:grpChg chg="del mod">
          <ac:chgData name="原口 俊樹" userId="565e9abb-7d43-4d93-ba42-f3a4c75dfb0e" providerId="ADAL" clId="{B8F321E6-F829-499A-849B-97E6585F6F80}" dt="2022-06-14T07:47:32.201" v="26887" actId="478"/>
          <ac:grpSpMkLst>
            <pc:docMk/>
            <pc:sldMk cId="1129625452" sldId="330"/>
            <ac:grpSpMk id="76" creationId="{51DE5570-0DFC-6BCA-8B22-180239B60726}"/>
          </ac:grpSpMkLst>
        </pc:grpChg>
        <pc:picChg chg="mod">
          <ac:chgData name="原口 俊樹" userId="565e9abb-7d43-4d93-ba42-f3a4c75dfb0e" providerId="ADAL" clId="{B8F321E6-F829-499A-849B-97E6585F6F80}" dt="2022-06-14T07:47:58.576" v="26957" actId="1076"/>
          <ac:picMkLst>
            <pc:docMk/>
            <pc:sldMk cId="1129625452" sldId="330"/>
            <ac:picMk id="60" creationId="{68A72A93-719A-95C7-F21B-F247E2403941}"/>
          </ac:picMkLst>
        </pc:picChg>
        <pc:picChg chg="mod">
          <ac:chgData name="原口 俊樹" userId="565e9abb-7d43-4d93-ba42-f3a4c75dfb0e" providerId="ADAL" clId="{B8F321E6-F829-499A-849B-97E6585F6F80}" dt="2022-06-14T07:47:58.576" v="26957" actId="1076"/>
          <ac:picMkLst>
            <pc:docMk/>
            <pc:sldMk cId="1129625452" sldId="330"/>
            <ac:picMk id="75" creationId="{10F4AC34-1C4B-17E8-C9DD-9A9ACF87531A}"/>
          </ac:picMkLst>
        </pc:picChg>
        <pc:picChg chg="del">
          <ac:chgData name="原口 俊樹" userId="565e9abb-7d43-4d93-ba42-f3a4c75dfb0e" providerId="ADAL" clId="{B8F321E6-F829-499A-849B-97E6585F6F80}" dt="2022-06-14T07:47:25.661" v="26885" actId="478"/>
          <ac:picMkLst>
            <pc:docMk/>
            <pc:sldMk cId="1129625452" sldId="330"/>
            <ac:picMk id="9218" creationId="{FAE1579D-FF88-790B-D00C-7FD681EE4DED}"/>
          </ac:picMkLst>
        </pc:picChg>
        <pc:cxnChg chg="add mod">
          <ac:chgData name="原口 俊樹" userId="565e9abb-7d43-4d93-ba42-f3a4c75dfb0e" providerId="ADAL" clId="{B8F321E6-F829-499A-849B-97E6585F6F80}" dt="2022-06-14T07:53:05.505" v="27160" actId="208"/>
          <ac:cxnSpMkLst>
            <pc:docMk/>
            <pc:sldMk cId="1129625452" sldId="330"/>
            <ac:cxnSpMk id="6" creationId="{2AC65FBF-A731-643E-233C-2A99FB504F17}"/>
          </ac:cxnSpMkLst>
        </pc:cxnChg>
        <pc:cxnChg chg="add mod">
          <ac:chgData name="原口 俊樹" userId="565e9abb-7d43-4d93-ba42-f3a4c75dfb0e" providerId="ADAL" clId="{B8F321E6-F829-499A-849B-97E6585F6F80}" dt="2022-06-14T07:53:05.505" v="27160" actId="208"/>
          <ac:cxnSpMkLst>
            <pc:docMk/>
            <pc:sldMk cId="1129625452" sldId="330"/>
            <ac:cxnSpMk id="41" creationId="{552D2812-8966-F4B4-CF5E-FE3FB850BDF0}"/>
          </ac:cxnSpMkLst>
        </pc:cxnChg>
        <pc:cxnChg chg="add mod">
          <ac:chgData name="原口 俊樹" userId="565e9abb-7d43-4d93-ba42-f3a4c75dfb0e" providerId="ADAL" clId="{B8F321E6-F829-499A-849B-97E6585F6F80}" dt="2022-06-14T07:53:39.378" v="27242" actId="14100"/>
          <ac:cxnSpMkLst>
            <pc:docMk/>
            <pc:sldMk cId="1129625452" sldId="330"/>
            <ac:cxnSpMk id="46" creationId="{BDBFBE93-2A85-B9C7-32B3-FE52DCC292BA}"/>
          </ac:cxnSpMkLst>
        </pc:cxnChg>
        <pc:cxnChg chg="add mod">
          <ac:chgData name="原口 俊樹" userId="565e9abb-7d43-4d93-ba42-f3a4c75dfb0e" providerId="ADAL" clId="{B8F321E6-F829-499A-849B-97E6585F6F80}" dt="2022-06-14T07:56:06.986" v="27455" actId="14100"/>
          <ac:cxnSpMkLst>
            <pc:docMk/>
            <pc:sldMk cId="1129625452" sldId="330"/>
            <ac:cxnSpMk id="50" creationId="{AD5BC977-A9CF-05AB-F215-A75731FA6705}"/>
          </ac:cxnSpMkLst>
        </pc:cxnChg>
        <pc:cxnChg chg="add mod">
          <ac:chgData name="原口 俊樹" userId="565e9abb-7d43-4d93-ba42-f3a4c75dfb0e" providerId="ADAL" clId="{B8F321E6-F829-499A-849B-97E6585F6F80}" dt="2022-06-14T08:46:18.481" v="29551" actId="14100"/>
          <ac:cxnSpMkLst>
            <pc:docMk/>
            <pc:sldMk cId="1129625452" sldId="330"/>
            <ac:cxnSpMk id="57" creationId="{A0E92837-652F-1ED6-99C8-CAA064E6F5FA}"/>
          </ac:cxnSpMkLst>
        </pc:cxnChg>
        <pc:cxnChg chg="add mod">
          <ac:chgData name="原口 俊樹" userId="565e9abb-7d43-4d93-ba42-f3a4c75dfb0e" providerId="ADAL" clId="{B8F321E6-F829-499A-849B-97E6585F6F80}" dt="2022-06-14T07:56:55.820" v="27518" actId="14100"/>
          <ac:cxnSpMkLst>
            <pc:docMk/>
            <pc:sldMk cId="1129625452" sldId="330"/>
            <ac:cxnSpMk id="66" creationId="{B6F7C485-65DB-C588-0018-16C5BAFB3B95}"/>
          </ac:cxnSpMkLst>
        </pc:cxnChg>
      </pc:sldChg>
      <pc:sldChg chg="addSp delSp modSp add mod modTransition">
        <pc:chgData name="原口 俊樹" userId="565e9abb-7d43-4d93-ba42-f3a4c75dfb0e" providerId="ADAL" clId="{B8F321E6-F829-499A-849B-97E6585F6F80}" dt="2022-07-05T08:25:00.952" v="36912"/>
        <pc:sldMkLst>
          <pc:docMk/>
          <pc:sldMk cId="848719926" sldId="331"/>
        </pc:sldMkLst>
        <pc:spChg chg="mod">
          <ac:chgData name="原口 俊樹" userId="565e9abb-7d43-4d93-ba42-f3a4c75dfb0e" providerId="ADAL" clId="{B8F321E6-F829-499A-849B-97E6585F6F80}" dt="2022-06-15T01:54:55.600" v="31404" actId="1076"/>
          <ac:spMkLst>
            <pc:docMk/>
            <pc:sldMk cId="848719926" sldId="331"/>
            <ac:spMk id="3" creationId="{DEF106BA-36E6-2085-C910-ED8E03D9D027}"/>
          </ac:spMkLst>
        </pc:spChg>
        <pc:spChg chg="add del mod">
          <ac:chgData name="原口 俊樹" userId="565e9abb-7d43-4d93-ba42-f3a4c75dfb0e" providerId="ADAL" clId="{B8F321E6-F829-499A-849B-97E6585F6F80}" dt="2022-06-15T01:52:31.736" v="31349" actId="21"/>
          <ac:spMkLst>
            <pc:docMk/>
            <pc:sldMk cId="848719926" sldId="331"/>
            <ac:spMk id="4" creationId="{1FEF7408-8FBB-CE2C-E946-34CB6ACE5893}"/>
          </ac:spMkLst>
        </pc:spChg>
        <pc:spChg chg="del mod">
          <ac:chgData name="原口 俊樹" userId="565e9abb-7d43-4d93-ba42-f3a4c75dfb0e" providerId="ADAL" clId="{B8F321E6-F829-499A-849B-97E6585F6F80}" dt="2022-06-14T08:09:05.629" v="27944" actId="478"/>
          <ac:spMkLst>
            <pc:docMk/>
            <pc:sldMk cId="848719926" sldId="331"/>
            <ac:spMk id="5" creationId="{072A1B6F-4652-F62A-4A23-9D0C1B5E4273}"/>
          </ac:spMkLst>
        </pc:spChg>
        <pc:spChg chg="add mod">
          <ac:chgData name="原口 俊樹" userId="565e9abb-7d43-4d93-ba42-f3a4c75dfb0e" providerId="ADAL" clId="{B8F321E6-F829-499A-849B-97E6585F6F80}" dt="2022-06-15T01:54:48.865" v="31400" actId="1076"/>
          <ac:spMkLst>
            <pc:docMk/>
            <pc:sldMk cId="848719926" sldId="331"/>
            <ac:spMk id="5" creationId="{BF27C518-E50E-6071-1E1D-A4C6ABE058D6}"/>
          </ac:spMkLst>
        </pc:spChg>
        <pc:spChg chg="add mod">
          <ac:chgData name="原口 俊樹" userId="565e9abb-7d43-4d93-ba42-f3a4c75dfb0e" providerId="ADAL" clId="{B8F321E6-F829-499A-849B-97E6585F6F80}" dt="2022-06-15T01:57:00.785" v="31432" actId="12788"/>
          <ac:spMkLst>
            <pc:docMk/>
            <pc:sldMk cId="848719926" sldId="331"/>
            <ac:spMk id="6" creationId="{04C3D95F-AB7A-416C-1737-7BE377FCE556}"/>
          </ac:spMkLst>
        </pc:spChg>
        <pc:spChg chg="del mod">
          <ac:chgData name="原口 俊樹" userId="565e9abb-7d43-4d93-ba42-f3a4c75dfb0e" providerId="ADAL" clId="{B8F321E6-F829-499A-849B-97E6585F6F80}" dt="2022-06-14T08:09:04.368" v="27943" actId="478"/>
          <ac:spMkLst>
            <pc:docMk/>
            <pc:sldMk cId="848719926" sldId="331"/>
            <ac:spMk id="7" creationId="{44D8E456-1A8F-A2D1-8436-2AA71B38C6F7}"/>
          </ac:spMkLst>
        </pc:spChg>
        <pc:spChg chg="add mod">
          <ac:chgData name="原口 俊樹" userId="565e9abb-7d43-4d93-ba42-f3a4c75dfb0e" providerId="ADAL" clId="{B8F321E6-F829-499A-849B-97E6585F6F80}" dt="2022-06-15T01:56:02.553" v="31414" actId="164"/>
          <ac:spMkLst>
            <pc:docMk/>
            <pc:sldMk cId="848719926" sldId="331"/>
            <ac:spMk id="8" creationId="{022E4AA3-A559-6C83-E4D0-8D10F247F6ED}"/>
          </ac:spMkLst>
        </pc:spChg>
        <pc:spChg chg="del mod">
          <ac:chgData name="原口 俊樹" userId="565e9abb-7d43-4d93-ba42-f3a4c75dfb0e" providerId="ADAL" clId="{B8F321E6-F829-499A-849B-97E6585F6F80}" dt="2022-06-14T08:11:37.924" v="28024" actId="478"/>
          <ac:spMkLst>
            <pc:docMk/>
            <pc:sldMk cId="848719926" sldId="331"/>
            <ac:spMk id="9" creationId="{8863F421-B01F-9F9E-5E2E-73AFBE503E1A}"/>
          </ac:spMkLst>
        </pc:spChg>
        <pc:spChg chg="del mod">
          <ac:chgData name="原口 俊樹" userId="565e9abb-7d43-4d93-ba42-f3a4c75dfb0e" providerId="ADAL" clId="{B8F321E6-F829-499A-849B-97E6585F6F80}" dt="2022-06-14T08:05:10.240" v="27666" actId="478"/>
          <ac:spMkLst>
            <pc:docMk/>
            <pc:sldMk cId="848719926" sldId="331"/>
            <ac:spMk id="10" creationId="{B2082AA4-9C77-17F1-75AC-E155627169D9}"/>
          </ac:spMkLst>
        </pc:spChg>
        <pc:spChg chg="del mod">
          <ac:chgData name="原口 俊樹" userId="565e9abb-7d43-4d93-ba42-f3a4c75dfb0e" providerId="ADAL" clId="{B8F321E6-F829-499A-849B-97E6585F6F80}" dt="2022-06-14T08:13:24.861" v="28075" actId="478"/>
          <ac:spMkLst>
            <pc:docMk/>
            <pc:sldMk cId="848719926" sldId="331"/>
            <ac:spMk id="11" creationId="{0A189346-EB6A-E5DF-7F7F-FDBB881245AE}"/>
          </ac:spMkLst>
        </pc:spChg>
        <pc:spChg chg="del mod">
          <ac:chgData name="原口 俊樹" userId="565e9abb-7d43-4d93-ba42-f3a4c75dfb0e" providerId="ADAL" clId="{B8F321E6-F829-499A-849B-97E6585F6F80}" dt="2022-06-14T08:11:37.924" v="28024" actId="478"/>
          <ac:spMkLst>
            <pc:docMk/>
            <pc:sldMk cId="848719926" sldId="331"/>
            <ac:spMk id="12" creationId="{C43F6C04-0BFF-3356-7067-693852964B43}"/>
          </ac:spMkLst>
        </pc:spChg>
        <pc:spChg chg="add mod">
          <ac:chgData name="原口 俊樹" userId="565e9abb-7d43-4d93-ba42-f3a4c75dfb0e" providerId="ADAL" clId="{B8F321E6-F829-499A-849B-97E6585F6F80}" dt="2022-06-15T01:55:23.965" v="31405" actId="1076"/>
          <ac:spMkLst>
            <pc:docMk/>
            <pc:sldMk cId="848719926" sldId="331"/>
            <ac:spMk id="13" creationId="{3D4C3E20-6B8F-59FE-C882-2907540BD2F0}"/>
          </ac:spMkLst>
        </pc:spChg>
        <pc:spChg chg="add mod">
          <ac:chgData name="原口 俊樹" userId="565e9abb-7d43-4d93-ba42-f3a4c75dfb0e" providerId="ADAL" clId="{B8F321E6-F829-499A-849B-97E6585F6F80}" dt="2022-06-15T01:58:47.457" v="31556" actId="207"/>
          <ac:spMkLst>
            <pc:docMk/>
            <pc:sldMk cId="848719926" sldId="331"/>
            <ac:spMk id="17" creationId="{1C354BA8-DE25-1499-69A6-9DA67C221D5D}"/>
          </ac:spMkLst>
        </pc:spChg>
        <pc:spChg chg="del mod">
          <ac:chgData name="原口 俊樹" userId="565e9abb-7d43-4d93-ba42-f3a4c75dfb0e" providerId="ADAL" clId="{B8F321E6-F829-499A-849B-97E6585F6F80}" dt="2022-06-14T08:13:26.867" v="28076" actId="478"/>
          <ac:spMkLst>
            <pc:docMk/>
            <pc:sldMk cId="848719926" sldId="331"/>
            <ac:spMk id="17" creationId="{CF582548-2BFA-04D6-71FF-2E817BDA410B}"/>
          </ac:spMkLst>
        </pc:spChg>
        <pc:spChg chg="mod">
          <ac:chgData name="原口 俊樹" userId="565e9abb-7d43-4d93-ba42-f3a4c75dfb0e" providerId="ADAL" clId="{B8F321E6-F829-499A-849B-97E6585F6F80}" dt="2022-06-15T01:54:41.303" v="31398" actId="1076"/>
          <ac:spMkLst>
            <pc:docMk/>
            <pc:sldMk cId="848719926" sldId="331"/>
            <ac:spMk id="18" creationId="{38F3C272-5EF5-0249-2E0C-DF1C4B231E55}"/>
          </ac:spMkLst>
        </pc:spChg>
        <pc:spChg chg="add mod">
          <ac:chgData name="原口 俊樹" userId="565e9abb-7d43-4d93-ba42-f3a4c75dfb0e" providerId="ADAL" clId="{B8F321E6-F829-499A-849B-97E6585F6F80}" dt="2022-06-14T08:13:30.712" v="28077" actId="1076"/>
          <ac:spMkLst>
            <pc:docMk/>
            <pc:sldMk cId="848719926" sldId="331"/>
            <ac:spMk id="27" creationId="{2FCF1760-DE1A-F4EE-5677-77493A389368}"/>
          </ac:spMkLst>
        </pc:spChg>
        <pc:spChg chg="add mod">
          <ac:chgData name="原口 俊樹" userId="565e9abb-7d43-4d93-ba42-f3a4c75dfb0e" providerId="ADAL" clId="{B8F321E6-F829-499A-849B-97E6585F6F80}" dt="2022-06-14T08:13:30.712" v="28077" actId="1076"/>
          <ac:spMkLst>
            <pc:docMk/>
            <pc:sldMk cId="848719926" sldId="331"/>
            <ac:spMk id="28" creationId="{E493AED7-FC53-ADF9-8C81-4DC59BD70AEC}"/>
          </ac:spMkLst>
        </pc:spChg>
        <pc:spChg chg="add del mod">
          <ac:chgData name="原口 俊樹" userId="565e9abb-7d43-4d93-ba42-f3a4c75dfb0e" providerId="ADAL" clId="{B8F321E6-F829-499A-849B-97E6585F6F80}" dt="2022-06-15T01:52:33.369" v="31350" actId="478"/>
          <ac:spMkLst>
            <pc:docMk/>
            <pc:sldMk cId="848719926" sldId="331"/>
            <ac:spMk id="29" creationId="{7D2872DA-4321-BA00-95AE-54B4A6F7B794}"/>
          </ac:spMkLst>
        </pc:spChg>
        <pc:spChg chg="add mod">
          <ac:chgData name="原口 俊樹" userId="565e9abb-7d43-4d93-ba42-f3a4c75dfb0e" providerId="ADAL" clId="{B8F321E6-F829-499A-849B-97E6585F6F80}" dt="2022-06-14T08:07:59.362" v="27910" actId="1076"/>
          <ac:spMkLst>
            <pc:docMk/>
            <pc:sldMk cId="848719926" sldId="331"/>
            <ac:spMk id="30" creationId="{BF7A70E6-9DEB-77C4-25D2-4E27D67CC282}"/>
          </ac:spMkLst>
        </pc:spChg>
        <pc:spChg chg="add mod">
          <ac:chgData name="原口 俊樹" userId="565e9abb-7d43-4d93-ba42-f3a4c75dfb0e" providerId="ADAL" clId="{B8F321E6-F829-499A-849B-97E6585F6F80}" dt="2022-06-15T01:55:23.965" v="31405" actId="1076"/>
          <ac:spMkLst>
            <pc:docMk/>
            <pc:sldMk cId="848719926" sldId="331"/>
            <ac:spMk id="31" creationId="{76881D0B-CB1A-3770-E2F5-D13E2166CADD}"/>
          </ac:spMkLst>
        </pc:spChg>
        <pc:spChg chg="add mod">
          <ac:chgData name="原口 俊樹" userId="565e9abb-7d43-4d93-ba42-f3a4c75dfb0e" providerId="ADAL" clId="{B8F321E6-F829-499A-849B-97E6585F6F80}" dt="2022-06-15T01:54:48.865" v="31400" actId="1076"/>
          <ac:spMkLst>
            <pc:docMk/>
            <pc:sldMk cId="848719926" sldId="331"/>
            <ac:spMk id="33" creationId="{0FC8491D-3282-D548-1CA1-D58FE0D27FA4}"/>
          </ac:spMkLst>
        </pc:spChg>
        <pc:spChg chg="add mod">
          <ac:chgData name="原口 俊樹" userId="565e9abb-7d43-4d93-ba42-f3a4c75dfb0e" providerId="ADAL" clId="{B8F321E6-F829-499A-849B-97E6585F6F80}" dt="2022-06-15T01:54:48.865" v="31400" actId="1076"/>
          <ac:spMkLst>
            <pc:docMk/>
            <pc:sldMk cId="848719926" sldId="331"/>
            <ac:spMk id="34" creationId="{CF9BA783-3AE2-818E-2AF0-9FAD69BA1607}"/>
          </ac:spMkLst>
        </pc:spChg>
        <pc:spChg chg="add del mod">
          <ac:chgData name="原口 俊樹" userId="565e9abb-7d43-4d93-ba42-f3a4c75dfb0e" providerId="ADAL" clId="{B8F321E6-F829-499A-849B-97E6585F6F80}" dt="2022-06-14T08:11:37.924" v="28024" actId="478"/>
          <ac:spMkLst>
            <pc:docMk/>
            <pc:sldMk cId="848719926" sldId="331"/>
            <ac:spMk id="34" creationId="{E44306F8-7E28-6D13-38D9-E977C31362CF}"/>
          </ac:spMkLst>
        </pc:spChg>
        <pc:spChg chg="add mod">
          <ac:chgData name="原口 俊樹" userId="565e9abb-7d43-4d93-ba42-f3a4c75dfb0e" providerId="ADAL" clId="{B8F321E6-F829-499A-849B-97E6585F6F80}" dt="2022-06-15T01:54:48.865" v="31400" actId="1076"/>
          <ac:spMkLst>
            <pc:docMk/>
            <pc:sldMk cId="848719926" sldId="331"/>
            <ac:spMk id="35" creationId="{7F05234E-9022-4D2D-0A6B-91FBADC40E70}"/>
          </ac:spMkLst>
        </pc:spChg>
        <pc:spChg chg="add del mod">
          <ac:chgData name="原口 俊樹" userId="565e9abb-7d43-4d93-ba42-f3a4c75dfb0e" providerId="ADAL" clId="{B8F321E6-F829-499A-849B-97E6585F6F80}" dt="2022-06-14T08:11:37.924" v="28024" actId="478"/>
          <ac:spMkLst>
            <pc:docMk/>
            <pc:sldMk cId="848719926" sldId="331"/>
            <ac:spMk id="35" creationId="{8CFF5D78-0A53-7781-7111-9C9CCD24B8A5}"/>
          </ac:spMkLst>
        </pc:spChg>
        <pc:spChg chg="mod">
          <ac:chgData name="原口 俊樹" userId="565e9abb-7d43-4d93-ba42-f3a4c75dfb0e" providerId="ADAL" clId="{B8F321E6-F829-499A-849B-97E6585F6F80}" dt="2022-06-15T01:55:23.965" v="31405" actId="1076"/>
          <ac:spMkLst>
            <pc:docMk/>
            <pc:sldMk cId="848719926" sldId="331"/>
            <ac:spMk id="36" creationId="{C15F9F82-0638-DC3C-2853-CA103769F439}"/>
          </ac:spMkLst>
        </pc:spChg>
        <pc:spChg chg="del mod">
          <ac:chgData name="原口 俊樹" userId="565e9abb-7d43-4d93-ba42-f3a4c75dfb0e" providerId="ADAL" clId="{B8F321E6-F829-499A-849B-97E6585F6F80}" dt="2022-06-14T08:13:47.722" v="28085"/>
          <ac:spMkLst>
            <pc:docMk/>
            <pc:sldMk cId="848719926" sldId="331"/>
            <ac:spMk id="37" creationId="{9BAAB749-363F-3EA4-39FD-E8279D4EB58F}"/>
          </ac:spMkLst>
        </pc:spChg>
        <pc:spChg chg="add mod">
          <ac:chgData name="原口 俊樹" userId="565e9abb-7d43-4d93-ba42-f3a4c75dfb0e" providerId="ADAL" clId="{B8F321E6-F829-499A-849B-97E6585F6F80}" dt="2022-06-15T01:54:48.865" v="31400" actId="1076"/>
          <ac:spMkLst>
            <pc:docMk/>
            <pc:sldMk cId="848719926" sldId="331"/>
            <ac:spMk id="37" creationId="{F5874DAB-1F7D-F43E-FB72-37BBDB64744D}"/>
          </ac:spMkLst>
        </pc:spChg>
        <pc:spChg chg="add mod">
          <ac:chgData name="原口 俊樹" userId="565e9abb-7d43-4d93-ba42-f3a4c75dfb0e" providerId="ADAL" clId="{B8F321E6-F829-499A-849B-97E6585F6F80}" dt="2022-06-15T01:54:48.865" v="31400" actId="1076"/>
          <ac:spMkLst>
            <pc:docMk/>
            <pc:sldMk cId="848719926" sldId="331"/>
            <ac:spMk id="38" creationId="{98572B67-4F46-A214-AEFE-972F42848FB9}"/>
          </ac:spMkLst>
        </pc:spChg>
        <pc:spChg chg="add del mod">
          <ac:chgData name="原口 俊樹" userId="565e9abb-7d43-4d93-ba42-f3a4c75dfb0e" providerId="ADAL" clId="{B8F321E6-F829-499A-849B-97E6585F6F80}" dt="2022-06-14T08:11:37.924" v="28024" actId="478"/>
          <ac:spMkLst>
            <pc:docMk/>
            <pc:sldMk cId="848719926" sldId="331"/>
            <ac:spMk id="39" creationId="{7FC65330-FE62-B0AB-7B76-74C0391D361A}"/>
          </ac:spMkLst>
        </pc:spChg>
        <pc:spChg chg="add mod">
          <ac:chgData name="原口 俊樹" userId="565e9abb-7d43-4d93-ba42-f3a4c75dfb0e" providerId="ADAL" clId="{B8F321E6-F829-499A-849B-97E6585F6F80}" dt="2022-06-15T01:54:48.865" v="31400" actId="1076"/>
          <ac:spMkLst>
            <pc:docMk/>
            <pc:sldMk cId="848719926" sldId="331"/>
            <ac:spMk id="39" creationId="{C2947354-AE67-39BD-0D79-7C870F17542D}"/>
          </ac:spMkLst>
        </pc:spChg>
        <pc:spChg chg="add del mod">
          <ac:chgData name="原口 俊樹" userId="565e9abb-7d43-4d93-ba42-f3a4c75dfb0e" providerId="ADAL" clId="{B8F321E6-F829-499A-849B-97E6585F6F80}" dt="2022-06-15T01:54:33.223" v="31393" actId="478"/>
          <ac:spMkLst>
            <pc:docMk/>
            <pc:sldMk cId="848719926" sldId="331"/>
            <ac:spMk id="40" creationId="{2C8D69EF-E352-A57C-B6C0-453EF50BE6DB}"/>
          </ac:spMkLst>
        </pc:spChg>
        <pc:spChg chg="add mod">
          <ac:chgData name="原口 俊樹" userId="565e9abb-7d43-4d93-ba42-f3a4c75dfb0e" providerId="ADAL" clId="{B8F321E6-F829-499A-849B-97E6585F6F80}" dt="2022-06-15T01:56:02.553" v="31414" actId="164"/>
          <ac:spMkLst>
            <pc:docMk/>
            <pc:sldMk cId="848719926" sldId="331"/>
            <ac:spMk id="41" creationId="{B76B59AE-0102-DA6E-B7C5-43311CAEB7D1}"/>
          </ac:spMkLst>
        </pc:spChg>
        <pc:spChg chg="add del mod">
          <ac:chgData name="原口 俊樹" userId="565e9abb-7d43-4d93-ba42-f3a4c75dfb0e" providerId="ADAL" clId="{B8F321E6-F829-499A-849B-97E6585F6F80}" dt="2022-06-14T08:11:37.924" v="28024" actId="478"/>
          <ac:spMkLst>
            <pc:docMk/>
            <pc:sldMk cId="848719926" sldId="331"/>
            <ac:spMk id="42" creationId="{404FF896-2CF0-4792-0BD5-4F89546FE547}"/>
          </ac:spMkLst>
        </pc:spChg>
        <pc:spChg chg="add mod">
          <ac:chgData name="原口 俊樹" userId="565e9abb-7d43-4d93-ba42-f3a4c75dfb0e" providerId="ADAL" clId="{B8F321E6-F829-499A-849B-97E6585F6F80}" dt="2022-06-15T01:56:29.515" v="31424" actId="164"/>
          <ac:spMkLst>
            <pc:docMk/>
            <pc:sldMk cId="848719926" sldId="331"/>
            <ac:spMk id="42" creationId="{58822C2C-8DA4-DF2B-66B8-134F7A61259D}"/>
          </ac:spMkLst>
        </pc:spChg>
        <pc:spChg chg="add del mod">
          <ac:chgData name="原口 俊樹" userId="565e9abb-7d43-4d93-ba42-f3a4c75dfb0e" providerId="ADAL" clId="{B8F321E6-F829-499A-849B-97E6585F6F80}" dt="2022-06-16T07:14:59.276" v="36321" actId="478"/>
          <ac:spMkLst>
            <pc:docMk/>
            <pc:sldMk cId="848719926" sldId="331"/>
            <ac:spMk id="44" creationId="{5627618B-192A-34B8-37E4-D41916873B22}"/>
          </ac:spMkLst>
        </pc:spChg>
        <pc:spChg chg="del mod">
          <ac:chgData name="原口 俊樹" userId="565e9abb-7d43-4d93-ba42-f3a4c75dfb0e" providerId="ADAL" clId="{B8F321E6-F829-499A-849B-97E6585F6F80}" dt="2022-06-14T08:09:04.368" v="27943" actId="478"/>
          <ac:spMkLst>
            <pc:docMk/>
            <pc:sldMk cId="848719926" sldId="331"/>
            <ac:spMk id="44" creationId="{FD53E4E4-1746-FF53-4DFF-030AA185731F}"/>
          </ac:spMkLst>
        </pc:spChg>
        <pc:spChg chg="del mod">
          <ac:chgData name="原口 俊樹" userId="565e9abb-7d43-4d93-ba42-f3a4c75dfb0e" providerId="ADAL" clId="{B8F321E6-F829-499A-849B-97E6585F6F80}" dt="2022-06-14T08:12:47.088" v="28064" actId="478"/>
          <ac:spMkLst>
            <pc:docMk/>
            <pc:sldMk cId="848719926" sldId="331"/>
            <ac:spMk id="46" creationId="{9A9FCFAA-75D7-75EA-65F5-C89AE97B10BB}"/>
          </ac:spMkLst>
        </pc:spChg>
        <pc:spChg chg="del mod">
          <ac:chgData name="原口 俊樹" userId="565e9abb-7d43-4d93-ba42-f3a4c75dfb0e" providerId="ADAL" clId="{B8F321E6-F829-499A-849B-97E6585F6F80}" dt="2022-06-14T08:12:47.088" v="28064" actId="478"/>
          <ac:spMkLst>
            <pc:docMk/>
            <pc:sldMk cId="848719926" sldId="331"/>
            <ac:spMk id="47" creationId="{7922E28B-DFE6-8AC9-E429-0DDFE3CDB6C2}"/>
          </ac:spMkLst>
        </pc:spChg>
        <pc:spChg chg="mod">
          <ac:chgData name="原口 俊樹" userId="565e9abb-7d43-4d93-ba42-f3a4c75dfb0e" providerId="ADAL" clId="{B8F321E6-F829-499A-849B-97E6585F6F80}" dt="2022-06-16T07:13:22.059" v="36306"/>
          <ac:spMkLst>
            <pc:docMk/>
            <pc:sldMk cId="848719926" sldId="331"/>
            <ac:spMk id="47" creationId="{F1BBE8C0-379C-ADB0-9138-C08D95349129}"/>
          </ac:spMkLst>
        </pc:spChg>
        <pc:spChg chg="add mod">
          <ac:chgData name="原口 俊樹" userId="565e9abb-7d43-4d93-ba42-f3a4c75dfb0e" providerId="ADAL" clId="{B8F321E6-F829-499A-849B-97E6585F6F80}" dt="2022-06-15T01:56:54.776" v="31431" actId="12788"/>
          <ac:spMkLst>
            <pc:docMk/>
            <pc:sldMk cId="848719926" sldId="331"/>
            <ac:spMk id="49" creationId="{1DB45647-7E19-B24A-A227-1E3395108D46}"/>
          </ac:spMkLst>
        </pc:spChg>
        <pc:spChg chg="mod">
          <ac:chgData name="原口 俊樹" userId="565e9abb-7d43-4d93-ba42-f3a4c75dfb0e" providerId="ADAL" clId="{B8F321E6-F829-499A-849B-97E6585F6F80}" dt="2022-06-16T07:13:22.059" v="36306"/>
          <ac:spMkLst>
            <pc:docMk/>
            <pc:sldMk cId="848719926" sldId="331"/>
            <ac:spMk id="50" creationId="{031E08F5-14C1-5B39-6186-C50BE38A7735}"/>
          </ac:spMkLst>
        </pc:spChg>
        <pc:spChg chg="del mod">
          <ac:chgData name="原口 俊樹" userId="565e9abb-7d43-4d93-ba42-f3a4c75dfb0e" providerId="ADAL" clId="{B8F321E6-F829-499A-849B-97E6585F6F80}" dt="2022-06-14T08:13:24.861" v="28075" actId="478"/>
          <ac:spMkLst>
            <pc:docMk/>
            <pc:sldMk cId="848719926" sldId="331"/>
            <ac:spMk id="50" creationId="{C04826DF-B3AD-ECEF-2C7F-F03EBABB7F69}"/>
          </ac:spMkLst>
        </pc:spChg>
        <pc:spChg chg="del mod">
          <ac:chgData name="原口 俊樹" userId="565e9abb-7d43-4d93-ba42-f3a4c75dfb0e" providerId="ADAL" clId="{B8F321E6-F829-499A-849B-97E6585F6F80}" dt="2022-06-14T08:12:47.088" v="28064" actId="478"/>
          <ac:spMkLst>
            <pc:docMk/>
            <pc:sldMk cId="848719926" sldId="331"/>
            <ac:spMk id="51" creationId="{1289A44D-EB78-B98C-B2C2-4011FE7AAEFD}"/>
          </ac:spMkLst>
        </pc:spChg>
        <pc:spChg chg="add mod">
          <ac:chgData name="原口 俊樹" userId="565e9abb-7d43-4d93-ba42-f3a4c75dfb0e" providerId="ADAL" clId="{B8F321E6-F829-499A-849B-97E6585F6F80}" dt="2022-06-16T07:13:22.059" v="36306"/>
          <ac:spMkLst>
            <pc:docMk/>
            <pc:sldMk cId="848719926" sldId="331"/>
            <ac:spMk id="51" creationId="{7BFE9E91-C8B0-38B9-407B-A5FF294073EE}"/>
          </ac:spMkLst>
        </pc:spChg>
        <pc:spChg chg="add mod">
          <ac:chgData name="原口 俊樹" userId="565e9abb-7d43-4d93-ba42-f3a4c75dfb0e" providerId="ADAL" clId="{B8F321E6-F829-499A-849B-97E6585F6F80}" dt="2022-06-15T01:57:36.089" v="31440" actId="12788"/>
          <ac:spMkLst>
            <pc:docMk/>
            <pc:sldMk cId="848719926" sldId="331"/>
            <ac:spMk id="55" creationId="{24D4C395-8907-9F83-6236-F68BF9F0128F}"/>
          </ac:spMkLst>
        </pc:spChg>
        <pc:spChg chg="add mod">
          <ac:chgData name="原口 俊樹" userId="565e9abb-7d43-4d93-ba42-f3a4c75dfb0e" providerId="ADAL" clId="{B8F321E6-F829-499A-849B-97E6585F6F80}" dt="2022-06-15T01:56:29.515" v="31424" actId="164"/>
          <ac:spMkLst>
            <pc:docMk/>
            <pc:sldMk cId="848719926" sldId="331"/>
            <ac:spMk id="56" creationId="{99B98848-C2C1-C8CD-059A-CA3027F60F72}"/>
          </ac:spMkLst>
        </pc:spChg>
        <pc:spChg chg="add mod">
          <ac:chgData name="原口 俊樹" userId="565e9abb-7d43-4d93-ba42-f3a4c75dfb0e" providerId="ADAL" clId="{B8F321E6-F829-499A-849B-97E6585F6F80}" dt="2022-06-15T01:57:43.135" v="31441" actId="12789"/>
          <ac:spMkLst>
            <pc:docMk/>
            <pc:sldMk cId="848719926" sldId="331"/>
            <ac:spMk id="57" creationId="{CBE2443D-CD52-AD21-AD7D-AA39768E6FE4}"/>
          </ac:spMkLst>
        </pc:spChg>
        <pc:spChg chg="add mod">
          <ac:chgData name="原口 俊樹" userId="565e9abb-7d43-4d93-ba42-f3a4c75dfb0e" providerId="ADAL" clId="{B8F321E6-F829-499A-849B-97E6585F6F80}" dt="2022-06-16T07:13:22.059" v="36306"/>
          <ac:spMkLst>
            <pc:docMk/>
            <pc:sldMk cId="848719926" sldId="331"/>
            <ac:spMk id="58" creationId="{C08ACE1B-2515-D597-9009-517F5C7916B4}"/>
          </ac:spMkLst>
        </pc:spChg>
        <pc:spChg chg="mod">
          <ac:chgData name="原口 俊樹" userId="565e9abb-7d43-4d93-ba42-f3a4c75dfb0e" providerId="ADAL" clId="{B8F321E6-F829-499A-849B-97E6585F6F80}" dt="2022-06-15T01:54:53.404" v="31403" actId="1076"/>
          <ac:spMkLst>
            <pc:docMk/>
            <pc:sldMk cId="848719926" sldId="331"/>
            <ac:spMk id="165" creationId="{AD7AA0BF-B0E4-DA57-4D58-06046663DE82}"/>
          </ac:spMkLst>
        </pc:spChg>
        <pc:grpChg chg="add mod">
          <ac:chgData name="原口 俊樹" userId="565e9abb-7d43-4d93-ba42-f3a4c75dfb0e" providerId="ADAL" clId="{B8F321E6-F829-499A-849B-97E6585F6F80}" dt="2022-06-15T01:57:43.135" v="31441" actId="12789"/>
          <ac:grpSpMkLst>
            <pc:docMk/>
            <pc:sldMk cId="848719926" sldId="331"/>
            <ac:grpSpMk id="9" creationId="{97849530-8A5C-F881-97B8-13B81BD75E09}"/>
          </ac:grpSpMkLst>
        </pc:grpChg>
        <pc:grpChg chg="add mod">
          <ac:chgData name="原口 俊樹" userId="565e9abb-7d43-4d93-ba42-f3a4c75dfb0e" providerId="ADAL" clId="{B8F321E6-F829-499A-849B-97E6585F6F80}" dt="2022-06-15T01:57:43.135" v="31441" actId="12789"/>
          <ac:grpSpMkLst>
            <pc:docMk/>
            <pc:sldMk cId="848719926" sldId="331"/>
            <ac:grpSpMk id="11" creationId="{65926AA0-4E8F-820E-6E29-24F8372CC26E}"/>
          </ac:grpSpMkLst>
        </pc:grpChg>
        <pc:grpChg chg="add mod">
          <ac:chgData name="原口 俊樹" userId="565e9abb-7d43-4d93-ba42-f3a4c75dfb0e" providerId="ADAL" clId="{B8F321E6-F829-499A-849B-97E6585F6F80}" dt="2022-06-15T01:56:54.776" v="31431" actId="12788"/>
          <ac:grpSpMkLst>
            <pc:docMk/>
            <pc:sldMk cId="848719926" sldId="331"/>
            <ac:grpSpMk id="12" creationId="{606B8399-3311-C065-601B-CD89915BE591}"/>
          </ac:grpSpMkLst>
        </pc:grpChg>
        <pc:grpChg chg="add mod">
          <ac:chgData name="原口 俊樹" userId="565e9abb-7d43-4d93-ba42-f3a4c75dfb0e" providerId="ADAL" clId="{B8F321E6-F829-499A-849B-97E6585F6F80}" dt="2022-06-15T01:57:36.089" v="31440" actId="12788"/>
          <ac:grpSpMkLst>
            <pc:docMk/>
            <pc:sldMk cId="848719926" sldId="331"/>
            <ac:grpSpMk id="14" creationId="{085533C1-5229-41EA-7902-FD9CF22BB72B}"/>
          </ac:grpSpMkLst>
        </pc:grpChg>
        <pc:grpChg chg="add mod">
          <ac:chgData name="原口 俊樹" userId="565e9abb-7d43-4d93-ba42-f3a4c75dfb0e" providerId="ADAL" clId="{B8F321E6-F829-499A-849B-97E6585F6F80}" dt="2022-06-16T07:13:22.059" v="36306"/>
          <ac:grpSpMkLst>
            <pc:docMk/>
            <pc:sldMk cId="848719926" sldId="331"/>
            <ac:grpSpMk id="46" creationId="{716D32A8-A8DF-6143-298C-CFD98FB8BB2B}"/>
          </ac:grpSpMkLst>
        </pc:grpChg>
        <pc:picChg chg="add mod">
          <ac:chgData name="原口 俊樹" userId="565e9abb-7d43-4d93-ba42-f3a4c75dfb0e" providerId="ADAL" clId="{B8F321E6-F829-499A-849B-97E6585F6F80}" dt="2022-06-15T01:54:48.865" v="31400" actId="1076"/>
          <ac:picMkLst>
            <pc:docMk/>
            <pc:sldMk cId="848719926" sldId="331"/>
            <ac:picMk id="32" creationId="{2D886336-2B57-F29E-CE6C-97E97DA3B868}"/>
          </ac:picMkLst>
        </pc:picChg>
        <pc:picChg chg="del mod">
          <ac:chgData name="原口 俊樹" userId="565e9abb-7d43-4d93-ba42-f3a4c75dfb0e" providerId="ADAL" clId="{B8F321E6-F829-499A-849B-97E6585F6F80}" dt="2022-06-14T08:09:07.293" v="27945" actId="478"/>
          <ac:picMkLst>
            <pc:docMk/>
            <pc:sldMk cId="848719926" sldId="331"/>
            <ac:picMk id="38" creationId="{7E341195-05CD-D703-DDDF-6A96FDEC704E}"/>
          </ac:picMkLst>
        </pc:picChg>
        <pc:picChg chg="del mod">
          <ac:chgData name="原口 俊樹" userId="565e9abb-7d43-4d93-ba42-f3a4c75dfb0e" providerId="ADAL" clId="{B8F321E6-F829-499A-849B-97E6585F6F80}" dt="2022-06-14T08:09:04.368" v="27943" actId="478"/>
          <ac:picMkLst>
            <pc:docMk/>
            <pc:sldMk cId="848719926" sldId="331"/>
            <ac:picMk id="40" creationId="{BB6AA14B-BABC-8202-6F31-5AED36A6019D}"/>
          </ac:picMkLst>
        </pc:picChg>
        <pc:picChg chg="del mod">
          <ac:chgData name="原口 俊樹" userId="565e9abb-7d43-4d93-ba42-f3a4c75dfb0e" providerId="ADAL" clId="{B8F321E6-F829-499A-849B-97E6585F6F80}" dt="2022-06-14T08:09:04.368" v="27943" actId="478"/>
          <ac:picMkLst>
            <pc:docMk/>
            <pc:sldMk cId="848719926" sldId="331"/>
            <ac:picMk id="41" creationId="{D5E6CCEB-FA8D-8B79-8B91-B973C046D759}"/>
          </ac:picMkLst>
        </pc:picChg>
        <pc:picChg chg="add mod modCrop">
          <ac:chgData name="原口 俊樹" userId="565e9abb-7d43-4d93-ba42-f3a4c75dfb0e" providerId="ADAL" clId="{B8F321E6-F829-499A-849B-97E6585F6F80}" dt="2022-06-15T01:57:00.785" v="31432" actId="12788"/>
          <ac:picMkLst>
            <pc:docMk/>
            <pc:sldMk cId="848719926" sldId="331"/>
            <ac:picMk id="43" creationId="{CD642998-94EB-F29B-89F6-4A0F0B1253AF}"/>
          </ac:picMkLst>
        </pc:picChg>
        <pc:picChg chg="add mod">
          <ac:chgData name="原口 俊樹" userId="565e9abb-7d43-4d93-ba42-f3a4c75dfb0e" providerId="ADAL" clId="{B8F321E6-F829-499A-849B-97E6585F6F80}" dt="2022-06-15T01:56:48.948" v="31430" actId="164"/>
          <ac:picMkLst>
            <pc:docMk/>
            <pc:sldMk cId="848719926" sldId="331"/>
            <ac:picMk id="45" creationId="{120670D8-4CC4-882C-9AD9-7E3A5CDAD59B}"/>
          </ac:picMkLst>
        </pc:picChg>
        <pc:picChg chg="add mod modCrop">
          <ac:chgData name="原口 俊樹" userId="565e9abb-7d43-4d93-ba42-f3a4c75dfb0e" providerId="ADAL" clId="{B8F321E6-F829-499A-849B-97E6585F6F80}" dt="2022-06-15T01:56:48.948" v="31430" actId="164"/>
          <ac:picMkLst>
            <pc:docMk/>
            <pc:sldMk cId="848719926" sldId="331"/>
            <ac:picMk id="48" creationId="{D911159C-D499-765C-F14E-B783386968D4}"/>
          </ac:picMkLst>
        </pc:picChg>
        <pc:picChg chg="add mod">
          <ac:chgData name="原口 俊樹" userId="565e9abb-7d43-4d93-ba42-f3a4c75dfb0e" providerId="ADAL" clId="{B8F321E6-F829-499A-849B-97E6585F6F80}" dt="2022-06-15T01:57:08.138" v="31433" actId="164"/>
          <ac:picMkLst>
            <pc:docMk/>
            <pc:sldMk cId="848719926" sldId="331"/>
            <ac:picMk id="52" creationId="{80635859-21CB-6306-8155-A5A3FD39745A}"/>
          </ac:picMkLst>
        </pc:picChg>
        <pc:picChg chg="add mod">
          <ac:chgData name="原口 俊樹" userId="565e9abb-7d43-4d93-ba42-f3a4c75dfb0e" providerId="ADAL" clId="{B8F321E6-F829-499A-849B-97E6585F6F80}" dt="2022-06-15T01:57:08.138" v="31433" actId="164"/>
          <ac:picMkLst>
            <pc:docMk/>
            <pc:sldMk cId="848719926" sldId="331"/>
            <ac:picMk id="53" creationId="{35CF1832-1886-86E9-53D9-DC7B29F51C39}"/>
          </ac:picMkLst>
        </pc:picChg>
        <pc:picChg chg="add mod modCrop">
          <ac:chgData name="原口 俊樹" userId="565e9abb-7d43-4d93-ba42-f3a4c75dfb0e" providerId="ADAL" clId="{B8F321E6-F829-499A-849B-97E6585F6F80}" dt="2022-06-15T01:57:23.364" v="31437" actId="14100"/>
          <ac:picMkLst>
            <pc:docMk/>
            <pc:sldMk cId="848719926" sldId="331"/>
            <ac:picMk id="54" creationId="{D366F25C-AA5C-6A43-7C63-AB8CD9087589}"/>
          </ac:picMkLst>
        </pc:picChg>
        <pc:picChg chg="del mod">
          <ac:chgData name="原口 俊樹" userId="565e9abb-7d43-4d93-ba42-f3a4c75dfb0e" providerId="ADAL" clId="{B8F321E6-F829-499A-849B-97E6585F6F80}" dt="2022-06-15T01:52:27.714" v="31346" actId="478"/>
          <ac:picMkLst>
            <pc:docMk/>
            <pc:sldMk cId="848719926" sldId="331"/>
            <ac:picMk id="2050" creationId="{4BA39869-0531-C3BA-7366-E71DB0D3EED0}"/>
          </ac:picMkLst>
        </pc:picChg>
        <pc:cxnChg chg="del mod">
          <ac:chgData name="原口 俊樹" userId="565e9abb-7d43-4d93-ba42-f3a4c75dfb0e" providerId="ADAL" clId="{B8F321E6-F829-499A-849B-97E6585F6F80}" dt="2022-06-14T08:13:26.867" v="28076" actId="478"/>
          <ac:cxnSpMkLst>
            <pc:docMk/>
            <pc:sldMk cId="848719926" sldId="331"/>
            <ac:cxnSpMk id="14" creationId="{0367D2B5-59B6-035B-863B-C33377CEFB49}"/>
          </ac:cxnSpMkLst>
        </pc:cxnChg>
      </pc:sldChg>
      <pc:sldChg chg="addSp delSp modSp add mod modTransition">
        <pc:chgData name="原口 俊樹" userId="565e9abb-7d43-4d93-ba42-f3a4c75dfb0e" providerId="ADAL" clId="{B8F321E6-F829-499A-849B-97E6585F6F80}" dt="2022-07-14T07:02:29.329" v="37454"/>
        <pc:sldMkLst>
          <pc:docMk/>
          <pc:sldMk cId="4105288591" sldId="332"/>
        </pc:sldMkLst>
        <pc:spChg chg="del">
          <ac:chgData name="原口 俊樹" userId="565e9abb-7d43-4d93-ba42-f3a4c75dfb0e" providerId="ADAL" clId="{B8F321E6-F829-499A-849B-97E6585F6F80}" dt="2022-06-14T08:24:57.893" v="28551" actId="478"/>
          <ac:spMkLst>
            <pc:docMk/>
            <pc:sldMk cId="4105288591" sldId="332"/>
            <ac:spMk id="9" creationId="{D6E7BEFC-44E7-260A-8561-253F3ABFC54D}"/>
          </ac:spMkLst>
        </pc:spChg>
        <pc:spChg chg="del">
          <ac:chgData name="原口 俊樹" userId="565e9abb-7d43-4d93-ba42-f3a4c75dfb0e" providerId="ADAL" clId="{B8F321E6-F829-499A-849B-97E6585F6F80}" dt="2022-06-14T08:24:51.681" v="28549" actId="478"/>
          <ac:spMkLst>
            <pc:docMk/>
            <pc:sldMk cId="4105288591" sldId="332"/>
            <ac:spMk id="11" creationId="{829BFC0E-78B9-5777-210D-EF2746ED45BC}"/>
          </ac:spMkLst>
        </pc:spChg>
        <pc:spChg chg="del">
          <ac:chgData name="原口 俊樹" userId="565e9abb-7d43-4d93-ba42-f3a4c75dfb0e" providerId="ADAL" clId="{B8F321E6-F829-499A-849B-97E6585F6F80}" dt="2022-06-14T08:24:48.583" v="28548" actId="478"/>
          <ac:spMkLst>
            <pc:docMk/>
            <pc:sldMk cId="4105288591" sldId="332"/>
            <ac:spMk id="12" creationId="{EC745411-14AC-DF72-27BF-217AFC07A8C8}"/>
          </ac:spMkLst>
        </pc:spChg>
        <pc:spChg chg="del">
          <ac:chgData name="原口 俊樹" userId="565e9abb-7d43-4d93-ba42-f3a4c75dfb0e" providerId="ADAL" clId="{B8F321E6-F829-499A-849B-97E6585F6F80}" dt="2022-06-14T08:24:48.583" v="28548" actId="478"/>
          <ac:spMkLst>
            <pc:docMk/>
            <pc:sldMk cId="4105288591" sldId="332"/>
            <ac:spMk id="13" creationId="{7B27A9E5-EA61-84E4-0666-74F0B96CB49F}"/>
          </ac:spMkLst>
        </pc:spChg>
        <pc:spChg chg="mod">
          <ac:chgData name="原口 俊樹" userId="565e9abb-7d43-4d93-ba42-f3a4c75dfb0e" providerId="ADAL" clId="{B8F321E6-F829-499A-849B-97E6585F6F80}" dt="2022-07-14T07:02:29.329" v="37454"/>
          <ac:spMkLst>
            <pc:docMk/>
            <pc:sldMk cId="4105288591" sldId="332"/>
            <ac:spMk id="16" creationId="{9302FA7B-67A3-1D37-13E7-DBCC47DAB6F3}"/>
          </ac:spMkLst>
        </pc:spChg>
        <pc:spChg chg="mod">
          <ac:chgData name="原口 俊樹" userId="565e9abb-7d43-4d93-ba42-f3a4c75dfb0e" providerId="ADAL" clId="{B8F321E6-F829-499A-849B-97E6585F6F80}" dt="2022-06-16T07:21:39.004" v="36522"/>
          <ac:spMkLst>
            <pc:docMk/>
            <pc:sldMk cId="4105288591" sldId="332"/>
            <ac:spMk id="32" creationId="{33D1E0E2-45D7-CCA3-0D08-8B919A4C7078}"/>
          </ac:spMkLst>
        </pc:spChg>
        <pc:spChg chg="mod">
          <ac:chgData name="原口 俊樹" userId="565e9abb-7d43-4d93-ba42-f3a4c75dfb0e" providerId="ADAL" clId="{B8F321E6-F829-499A-849B-97E6585F6F80}" dt="2022-06-16T07:21:39.004" v="36522"/>
          <ac:spMkLst>
            <pc:docMk/>
            <pc:sldMk cId="4105288591" sldId="332"/>
            <ac:spMk id="33" creationId="{2D156C57-584E-EB6E-B349-1FD2E2F309B6}"/>
          </ac:spMkLst>
        </pc:spChg>
        <pc:spChg chg="add mod">
          <ac:chgData name="原口 俊樹" userId="565e9abb-7d43-4d93-ba42-f3a4c75dfb0e" providerId="ADAL" clId="{B8F321E6-F829-499A-849B-97E6585F6F80}" dt="2022-06-16T07:21:39.004" v="36522"/>
          <ac:spMkLst>
            <pc:docMk/>
            <pc:sldMk cId="4105288591" sldId="332"/>
            <ac:spMk id="34" creationId="{95D4EA4A-CF39-C082-B3A4-045D5BB717B7}"/>
          </ac:spMkLst>
        </pc:spChg>
        <pc:spChg chg="add mod">
          <ac:chgData name="原口 俊樹" userId="565e9abb-7d43-4d93-ba42-f3a4c75dfb0e" providerId="ADAL" clId="{B8F321E6-F829-499A-849B-97E6585F6F80}" dt="2022-06-16T07:21:39.004" v="36522"/>
          <ac:spMkLst>
            <pc:docMk/>
            <pc:sldMk cId="4105288591" sldId="332"/>
            <ac:spMk id="35" creationId="{030B1644-537F-8AE1-74E8-9BE020CA9B62}"/>
          </ac:spMkLst>
        </pc:spChg>
        <pc:spChg chg="mod">
          <ac:chgData name="原口 俊樹" userId="565e9abb-7d43-4d93-ba42-f3a4c75dfb0e" providerId="ADAL" clId="{B8F321E6-F829-499A-849B-97E6585F6F80}" dt="2022-06-14T08:24:55.546" v="28550" actId="14100"/>
          <ac:spMkLst>
            <pc:docMk/>
            <pc:sldMk cId="4105288591" sldId="332"/>
            <ac:spMk id="120" creationId="{4D9D17EB-5E16-66E8-E61C-E78B83936A37}"/>
          </ac:spMkLst>
        </pc:spChg>
        <pc:spChg chg="del">
          <ac:chgData name="原口 俊樹" userId="565e9abb-7d43-4d93-ba42-f3a4c75dfb0e" providerId="ADAL" clId="{B8F321E6-F829-499A-849B-97E6585F6F80}" dt="2022-06-14T08:25:00.862" v="28552" actId="478"/>
          <ac:spMkLst>
            <pc:docMk/>
            <pc:sldMk cId="4105288591" sldId="332"/>
            <ac:spMk id="124" creationId="{491A22B9-6796-B5B6-AFB2-121B6D0734C5}"/>
          </ac:spMkLst>
        </pc:spChg>
        <pc:spChg chg="del">
          <ac:chgData name="原口 俊樹" userId="565e9abb-7d43-4d93-ba42-f3a4c75dfb0e" providerId="ADAL" clId="{B8F321E6-F829-499A-849B-97E6585F6F80}" dt="2022-06-14T08:24:57.893" v="28551" actId="478"/>
          <ac:spMkLst>
            <pc:docMk/>
            <pc:sldMk cId="4105288591" sldId="332"/>
            <ac:spMk id="126" creationId="{BB209268-7C72-4D10-DDD2-21A1DABA1765}"/>
          </ac:spMkLst>
        </pc:spChg>
        <pc:spChg chg="del">
          <ac:chgData name="原口 俊樹" userId="565e9abb-7d43-4d93-ba42-f3a4c75dfb0e" providerId="ADAL" clId="{B8F321E6-F829-499A-849B-97E6585F6F80}" dt="2022-06-14T08:24:57.893" v="28551" actId="478"/>
          <ac:spMkLst>
            <pc:docMk/>
            <pc:sldMk cId="4105288591" sldId="332"/>
            <ac:spMk id="128" creationId="{875B880C-8C74-7EB3-D8E9-D14691D1EBDF}"/>
          </ac:spMkLst>
        </pc:spChg>
        <pc:spChg chg="del">
          <ac:chgData name="原口 俊樹" userId="565e9abb-7d43-4d93-ba42-f3a4c75dfb0e" providerId="ADAL" clId="{B8F321E6-F829-499A-849B-97E6585F6F80}" dt="2022-06-14T08:25:00.862" v="28552" actId="478"/>
          <ac:spMkLst>
            <pc:docMk/>
            <pc:sldMk cId="4105288591" sldId="332"/>
            <ac:spMk id="130" creationId="{3831730D-19C1-3292-DCB0-4C4A5FBCB075}"/>
          </ac:spMkLst>
        </pc:spChg>
        <pc:spChg chg="del">
          <ac:chgData name="原口 俊樹" userId="565e9abb-7d43-4d93-ba42-f3a4c75dfb0e" providerId="ADAL" clId="{B8F321E6-F829-499A-849B-97E6585F6F80}" dt="2022-06-14T08:25:00.862" v="28552" actId="478"/>
          <ac:spMkLst>
            <pc:docMk/>
            <pc:sldMk cId="4105288591" sldId="332"/>
            <ac:spMk id="131" creationId="{5BE6B982-5834-4859-8877-20AD7213AD35}"/>
          </ac:spMkLst>
        </pc:spChg>
        <pc:spChg chg="del">
          <ac:chgData name="原口 俊樹" userId="565e9abb-7d43-4d93-ba42-f3a4c75dfb0e" providerId="ADAL" clId="{B8F321E6-F829-499A-849B-97E6585F6F80}" dt="2022-06-14T08:24:48.583" v="28548" actId="478"/>
          <ac:spMkLst>
            <pc:docMk/>
            <pc:sldMk cId="4105288591" sldId="332"/>
            <ac:spMk id="136" creationId="{48BBE08D-9FED-2AEB-64AA-5CB0CFE281A4}"/>
          </ac:spMkLst>
        </pc:spChg>
        <pc:spChg chg="del">
          <ac:chgData name="原口 俊樹" userId="565e9abb-7d43-4d93-ba42-f3a4c75dfb0e" providerId="ADAL" clId="{B8F321E6-F829-499A-849B-97E6585F6F80}" dt="2022-06-14T08:24:48.583" v="28548" actId="478"/>
          <ac:spMkLst>
            <pc:docMk/>
            <pc:sldMk cId="4105288591" sldId="332"/>
            <ac:spMk id="138" creationId="{AE654C35-7E19-12A6-05D7-185CAEBAE6F2}"/>
          </ac:spMkLst>
        </pc:spChg>
        <pc:spChg chg="mod">
          <ac:chgData name="原口 俊樹" userId="565e9abb-7d43-4d93-ba42-f3a4c75dfb0e" providerId="ADAL" clId="{B8F321E6-F829-499A-849B-97E6585F6F80}" dt="2022-07-14T07:02:22.444" v="37440"/>
          <ac:spMkLst>
            <pc:docMk/>
            <pc:sldMk cId="4105288591" sldId="332"/>
            <ac:spMk id="145" creationId="{712739EE-974B-7F93-1B1F-4B863974E465}"/>
          </ac:spMkLst>
        </pc:spChg>
        <pc:spChg chg="del">
          <ac:chgData name="原口 俊樹" userId="565e9abb-7d43-4d93-ba42-f3a4c75dfb0e" providerId="ADAL" clId="{B8F321E6-F829-499A-849B-97E6585F6F80}" dt="2022-06-14T08:24:57.893" v="28551" actId="478"/>
          <ac:spMkLst>
            <pc:docMk/>
            <pc:sldMk cId="4105288591" sldId="332"/>
            <ac:spMk id="293" creationId="{AACEEFA3-C5FD-B244-A20F-F103CD589B86}"/>
          </ac:spMkLst>
        </pc:spChg>
        <pc:grpChg chg="del">
          <ac:chgData name="原口 俊樹" userId="565e9abb-7d43-4d93-ba42-f3a4c75dfb0e" providerId="ADAL" clId="{B8F321E6-F829-499A-849B-97E6585F6F80}" dt="2022-06-14T08:25:00.862" v="28552" actId="478"/>
          <ac:grpSpMkLst>
            <pc:docMk/>
            <pc:sldMk cId="4105288591" sldId="332"/>
            <ac:grpSpMk id="8" creationId="{E2881936-2698-AD97-63C6-F06E24E7BDAF}"/>
          </ac:grpSpMkLst>
        </pc:grpChg>
        <pc:grpChg chg="del">
          <ac:chgData name="原口 俊樹" userId="565e9abb-7d43-4d93-ba42-f3a4c75dfb0e" providerId="ADAL" clId="{B8F321E6-F829-499A-849B-97E6585F6F80}" dt="2022-06-14T08:25:00.862" v="28552" actId="478"/>
          <ac:grpSpMkLst>
            <pc:docMk/>
            <pc:sldMk cId="4105288591" sldId="332"/>
            <ac:grpSpMk id="17" creationId="{451BDE3A-F0D6-1924-0E27-1F6AE3114193}"/>
          </ac:grpSpMkLst>
        </pc:grpChg>
        <pc:grpChg chg="add mod">
          <ac:chgData name="原口 俊樹" userId="565e9abb-7d43-4d93-ba42-f3a4c75dfb0e" providerId="ADAL" clId="{B8F321E6-F829-499A-849B-97E6585F6F80}" dt="2022-06-16T07:21:39.004" v="36522"/>
          <ac:grpSpMkLst>
            <pc:docMk/>
            <pc:sldMk cId="4105288591" sldId="332"/>
            <ac:grpSpMk id="31" creationId="{876212D8-9036-6D6D-34B6-74BEF149CC59}"/>
          </ac:grpSpMkLst>
        </pc:grpChg>
        <pc:grpChg chg="del">
          <ac:chgData name="原口 俊樹" userId="565e9abb-7d43-4d93-ba42-f3a4c75dfb0e" providerId="ADAL" clId="{B8F321E6-F829-499A-849B-97E6585F6F80}" dt="2022-06-14T08:24:57.893" v="28551" actId="478"/>
          <ac:grpSpMkLst>
            <pc:docMk/>
            <pc:sldMk cId="4105288591" sldId="332"/>
            <ac:grpSpMk id="253" creationId="{6202D5D7-F74D-8904-C67D-20FABCBB60F6}"/>
          </ac:grpSpMkLst>
        </pc:grpChg>
        <pc:picChg chg="del">
          <ac:chgData name="原口 俊樹" userId="565e9abb-7d43-4d93-ba42-f3a4c75dfb0e" providerId="ADAL" clId="{B8F321E6-F829-499A-849B-97E6585F6F80}" dt="2022-06-14T08:24:48.583" v="28548" actId="478"/>
          <ac:picMkLst>
            <pc:docMk/>
            <pc:sldMk cId="4105288591" sldId="332"/>
            <ac:picMk id="133" creationId="{0DF43BEA-1FE4-B7B8-BF97-86A7304D89B4}"/>
          </ac:picMkLst>
        </pc:picChg>
        <pc:picChg chg="del">
          <ac:chgData name="原口 俊樹" userId="565e9abb-7d43-4d93-ba42-f3a4c75dfb0e" providerId="ADAL" clId="{B8F321E6-F829-499A-849B-97E6585F6F80}" dt="2022-06-14T08:24:48.583" v="28548" actId="478"/>
          <ac:picMkLst>
            <pc:docMk/>
            <pc:sldMk cId="4105288591" sldId="332"/>
            <ac:picMk id="134" creationId="{665D2AF3-B832-7B6A-F23B-22F93FB56A0A}"/>
          </ac:picMkLst>
        </pc:picChg>
      </pc:sldChg>
      <pc:sldChg chg="addSp delSp modSp add mod modTransition">
        <pc:chgData name="原口 俊樹" userId="565e9abb-7d43-4d93-ba42-f3a4c75dfb0e" providerId="ADAL" clId="{B8F321E6-F829-499A-849B-97E6585F6F80}" dt="2022-07-05T08:25:00.952" v="36912"/>
        <pc:sldMkLst>
          <pc:docMk/>
          <pc:sldMk cId="1793499896" sldId="333"/>
        </pc:sldMkLst>
        <pc:spChg chg="add del mod">
          <ac:chgData name="原口 俊樹" userId="565e9abb-7d43-4d93-ba42-f3a4c75dfb0e" providerId="ADAL" clId="{B8F321E6-F829-499A-849B-97E6585F6F80}" dt="2022-06-14T08:26:31.058" v="28632" actId="478"/>
          <ac:spMkLst>
            <pc:docMk/>
            <pc:sldMk cId="1793499896" sldId="333"/>
            <ac:spMk id="7" creationId="{4B8DDAC9-F7FC-61A1-B688-2FCD08A2C5BD}"/>
          </ac:spMkLst>
        </pc:spChg>
        <pc:spChg chg="add del mod">
          <ac:chgData name="原口 俊樹" userId="565e9abb-7d43-4d93-ba42-f3a4c75dfb0e" providerId="ADAL" clId="{B8F321E6-F829-499A-849B-97E6585F6F80}" dt="2022-06-14T08:26:47.121" v="28638" actId="478"/>
          <ac:spMkLst>
            <pc:docMk/>
            <pc:sldMk cId="1793499896" sldId="333"/>
            <ac:spMk id="8" creationId="{7876DF11-D13E-DE34-02A7-A0972844D246}"/>
          </ac:spMkLst>
        </pc:spChg>
        <pc:spChg chg="add del mod">
          <ac:chgData name="原口 俊樹" userId="565e9abb-7d43-4d93-ba42-f3a4c75dfb0e" providerId="ADAL" clId="{B8F321E6-F829-499A-849B-97E6585F6F80}" dt="2022-06-16T01:17:30.990" v="32427" actId="478"/>
          <ac:spMkLst>
            <pc:docMk/>
            <pc:sldMk cId="1793499896" sldId="333"/>
            <ac:spMk id="9" creationId="{4BE1F7CE-45A1-8BF4-15FA-CCDBE2088607}"/>
          </ac:spMkLst>
        </pc:spChg>
        <pc:spChg chg="add del mod">
          <ac:chgData name="原口 俊樹" userId="565e9abb-7d43-4d93-ba42-f3a4c75dfb0e" providerId="ADAL" clId="{B8F321E6-F829-499A-849B-97E6585F6F80}" dt="2022-06-14T08:26:31.058" v="28632" actId="478"/>
          <ac:spMkLst>
            <pc:docMk/>
            <pc:sldMk cId="1793499896" sldId="333"/>
            <ac:spMk id="10" creationId="{5FF83284-08AA-8F3A-4BA9-A77BCAB91F13}"/>
          </ac:spMkLst>
        </pc:spChg>
        <pc:spChg chg="add del mod">
          <ac:chgData name="原口 俊樹" userId="565e9abb-7d43-4d93-ba42-f3a4c75dfb0e" providerId="ADAL" clId="{B8F321E6-F829-499A-849B-97E6585F6F80}" dt="2022-06-14T08:26:31.058" v="28632" actId="478"/>
          <ac:spMkLst>
            <pc:docMk/>
            <pc:sldMk cId="1793499896" sldId="333"/>
            <ac:spMk id="11" creationId="{F2F4E2EA-790F-5C4A-0DD5-47090248E19B}"/>
          </ac:spMkLst>
        </pc:spChg>
        <pc:spChg chg="add del mod">
          <ac:chgData name="原口 俊樹" userId="565e9abb-7d43-4d93-ba42-f3a4c75dfb0e" providerId="ADAL" clId="{B8F321E6-F829-499A-849B-97E6585F6F80}" dt="2022-06-14T08:26:31.058" v="28632" actId="478"/>
          <ac:spMkLst>
            <pc:docMk/>
            <pc:sldMk cId="1793499896" sldId="333"/>
            <ac:spMk id="12" creationId="{DFC90531-5288-04E2-81E6-7950CD1EAAA3}"/>
          </ac:spMkLst>
        </pc:spChg>
        <pc:spChg chg="add del mod">
          <ac:chgData name="原口 俊樹" userId="565e9abb-7d43-4d93-ba42-f3a4c75dfb0e" providerId="ADAL" clId="{B8F321E6-F829-499A-849B-97E6585F6F80}" dt="2022-06-14T08:26:31.058" v="28632" actId="478"/>
          <ac:spMkLst>
            <pc:docMk/>
            <pc:sldMk cId="1793499896" sldId="333"/>
            <ac:spMk id="13" creationId="{549DC2F5-21A2-02BC-D6E7-83D5AF4FB012}"/>
          </ac:spMkLst>
        </pc:spChg>
        <pc:spChg chg="add del mod">
          <ac:chgData name="原口 俊樹" userId="565e9abb-7d43-4d93-ba42-f3a4c75dfb0e" providerId="ADAL" clId="{B8F321E6-F829-499A-849B-97E6585F6F80}" dt="2022-06-14T08:26:31.058" v="28632" actId="478"/>
          <ac:spMkLst>
            <pc:docMk/>
            <pc:sldMk cId="1793499896" sldId="333"/>
            <ac:spMk id="14" creationId="{CDDB75D7-CFA2-4DBF-EE44-D57E78622541}"/>
          </ac:spMkLst>
        </pc:spChg>
        <pc:spChg chg="add del mod">
          <ac:chgData name="原口 俊樹" userId="565e9abb-7d43-4d93-ba42-f3a4c75dfb0e" providerId="ADAL" clId="{B8F321E6-F829-499A-849B-97E6585F6F80}" dt="2022-06-14T08:26:31.058" v="28632" actId="478"/>
          <ac:spMkLst>
            <pc:docMk/>
            <pc:sldMk cId="1793499896" sldId="333"/>
            <ac:spMk id="16" creationId="{4E94E5DD-572F-B150-D5D7-127C5EA2ECDE}"/>
          </ac:spMkLst>
        </pc:spChg>
        <pc:spChg chg="add del mod">
          <ac:chgData name="原口 俊樹" userId="565e9abb-7d43-4d93-ba42-f3a4c75dfb0e" providerId="ADAL" clId="{B8F321E6-F829-499A-849B-97E6585F6F80}" dt="2022-06-14T08:26:31.058" v="28632" actId="478"/>
          <ac:spMkLst>
            <pc:docMk/>
            <pc:sldMk cId="1793499896" sldId="333"/>
            <ac:spMk id="17" creationId="{787E8FD7-9D8C-50D9-A864-BABC00E303D9}"/>
          </ac:spMkLst>
        </pc:spChg>
        <pc:spChg chg="add del mod">
          <ac:chgData name="原口 俊樹" userId="565e9abb-7d43-4d93-ba42-f3a4c75dfb0e" providerId="ADAL" clId="{B8F321E6-F829-499A-849B-97E6585F6F80}" dt="2022-06-14T08:26:31.058" v="28632" actId="478"/>
          <ac:spMkLst>
            <pc:docMk/>
            <pc:sldMk cId="1793499896" sldId="333"/>
            <ac:spMk id="18" creationId="{EF06B40E-8C07-741B-524B-41514915C1B1}"/>
          </ac:spMkLst>
        </pc:spChg>
        <pc:spChg chg="add del mod">
          <ac:chgData name="原口 俊樹" userId="565e9abb-7d43-4d93-ba42-f3a4c75dfb0e" providerId="ADAL" clId="{B8F321E6-F829-499A-849B-97E6585F6F80}" dt="2022-06-14T08:26:31.058" v="28632" actId="478"/>
          <ac:spMkLst>
            <pc:docMk/>
            <pc:sldMk cId="1793499896" sldId="333"/>
            <ac:spMk id="19" creationId="{70A6E06F-78A6-9113-D922-287E9F959BB0}"/>
          </ac:spMkLst>
        </pc:spChg>
        <pc:spChg chg="add del mod">
          <ac:chgData name="原口 俊樹" userId="565e9abb-7d43-4d93-ba42-f3a4c75dfb0e" providerId="ADAL" clId="{B8F321E6-F829-499A-849B-97E6585F6F80}" dt="2022-06-14T08:26:31.058" v="28632" actId="478"/>
          <ac:spMkLst>
            <pc:docMk/>
            <pc:sldMk cId="1793499896" sldId="333"/>
            <ac:spMk id="20" creationId="{D813E6E0-3E67-0CC6-17CF-587DB24C23AA}"/>
          </ac:spMkLst>
        </pc:spChg>
        <pc:spChg chg="add mod">
          <ac:chgData name="原口 俊樹" userId="565e9abb-7d43-4d93-ba42-f3a4c75dfb0e" providerId="ADAL" clId="{B8F321E6-F829-499A-849B-97E6585F6F80}" dt="2022-06-16T01:17:41.859" v="32430"/>
          <ac:spMkLst>
            <pc:docMk/>
            <pc:sldMk cId="1793499896" sldId="333"/>
            <ac:spMk id="21" creationId="{73794142-AFB2-C1E6-DB43-1F003615FFA3}"/>
          </ac:spMkLst>
        </pc:spChg>
        <pc:spChg chg="add del mod">
          <ac:chgData name="原口 俊樹" userId="565e9abb-7d43-4d93-ba42-f3a4c75dfb0e" providerId="ADAL" clId="{B8F321E6-F829-499A-849B-97E6585F6F80}" dt="2022-06-14T08:26:31.058" v="28632" actId="478"/>
          <ac:spMkLst>
            <pc:docMk/>
            <pc:sldMk cId="1793499896" sldId="333"/>
            <ac:spMk id="21" creationId="{CFA9A7F1-885A-D3F8-06A6-2CC6C0C2799C}"/>
          </ac:spMkLst>
        </pc:spChg>
        <pc:spChg chg="add mod">
          <ac:chgData name="原口 俊樹" userId="565e9abb-7d43-4d93-ba42-f3a4c75dfb0e" providerId="ADAL" clId="{B8F321E6-F829-499A-849B-97E6585F6F80}" dt="2022-06-16T01:17:41.859" v="32430"/>
          <ac:spMkLst>
            <pc:docMk/>
            <pc:sldMk cId="1793499896" sldId="333"/>
            <ac:spMk id="22" creationId="{2994A95F-CC80-EDEF-C90D-E91646CB37F2}"/>
          </ac:spMkLst>
        </pc:spChg>
        <pc:spChg chg="add del mod">
          <ac:chgData name="原口 俊樹" userId="565e9abb-7d43-4d93-ba42-f3a4c75dfb0e" providerId="ADAL" clId="{B8F321E6-F829-499A-849B-97E6585F6F80}" dt="2022-06-14T08:26:31.058" v="28632" actId="478"/>
          <ac:spMkLst>
            <pc:docMk/>
            <pc:sldMk cId="1793499896" sldId="333"/>
            <ac:spMk id="22" creationId="{AA4D98FF-565C-5BAF-EDBA-99C7BF82AD52}"/>
          </ac:spMkLst>
        </pc:spChg>
        <pc:spChg chg="add del mod">
          <ac:chgData name="原口 俊樹" userId="565e9abb-7d43-4d93-ba42-f3a4c75dfb0e" providerId="ADAL" clId="{B8F321E6-F829-499A-849B-97E6585F6F80}" dt="2022-06-16T01:17:46.676" v="32431" actId="478"/>
          <ac:spMkLst>
            <pc:docMk/>
            <pc:sldMk cId="1793499896" sldId="333"/>
            <ac:spMk id="23" creationId="{45C21137-3B40-2E59-B191-8DCB0BA0FF12}"/>
          </ac:spMkLst>
        </pc:spChg>
        <pc:spChg chg="add del mod">
          <ac:chgData name="原口 俊樹" userId="565e9abb-7d43-4d93-ba42-f3a4c75dfb0e" providerId="ADAL" clId="{B8F321E6-F829-499A-849B-97E6585F6F80}" dt="2022-06-14T08:26:31.058" v="28632" actId="478"/>
          <ac:spMkLst>
            <pc:docMk/>
            <pc:sldMk cId="1793499896" sldId="333"/>
            <ac:spMk id="23" creationId="{71CF7797-615E-C8D1-C35D-6152F7DA4159}"/>
          </ac:spMkLst>
        </pc:spChg>
        <pc:spChg chg="add del mod">
          <ac:chgData name="原口 俊樹" userId="565e9abb-7d43-4d93-ba42-f3a4c75dfb0e" providerId="ADAL" clId="{B8F321E6-F829-499A-849B-97E6585F6F80}" dt="2022-06-14T08:26:31.058" v="28632" actId="478"/>
          <ac:spMkLst>
            <pc:docMk/>
            <pc:sldMk cId="1793499896" sldId="333"/>
            <ac:spMk id="24" creationId="{8E14B82C-B9D2-ADBE-F316-E9FD5DA59F3F}"/>
          </ac:spMkLst>
        </pc:spChg>
        <pc:spChg chg="add mod">
          <ac:chgData name="原口 俊樹" userId="565e9abb-7d43-4d93-ba42-f3a4c75dfb0e" providerId="ADAL" clId="{B8F321E6-F829-499A-849B-97E6585F6F80}" dt="2022-06-16T01:17:41.859" v="32430"/>
          <ac:spMkLst>
            <pc:docMk/>
            <pc:sldMk cId="1793499896" sldId="333"/>
            <ac:spMk id="24" creationId="{8F92B8FC-F039-FE51-15CD-D8255F005002}"/>
          </ac:spMkLst>
        </pc:spChg>
        <pc:spChg chg="add mod">
          <ac:chgData name="原口 俊樹" userId="565e9abb-7d43-4d93-ba42-f3a4c75dfb0e" providerId="ADAL" clId="{B8F321E6-F829-499A-849B-97E6585F6F80}" dt="2022-06-16T01:17:41.859" v="32430"/>
          <ac:spMkLst>
            <pc:docMk/>
            <pc:sldMk cId="1793499896" sldId="333"/>
            <ac:spMk id="25" creationId="{C313CCEA-25A5-0723-2274-448274D75DCF}"/>
          </ac:spMkLst>
        </pc:spChg>
        <pc:spChg chg="add del mod">
          <ac:chgData name="原口 俊樹" userId="565e9abb-7d43-4d93-ba42-f3a4c75dfb0e" providerId="ADAL" clId="{B8F321E6-F829-499A-849B-97E6585F6F80}" dt="2022-06-14T08:26:31.058" v="28632" actId="478"/>
          <ac:spMkLst>
            <pc:docMk/>
            <pc:sldMk cId="1793499896" sldId="333"/>
            <ac:spMk id="25" creationId="{D5617893-B2EA-A678-8821-30AC107E6B0F}"/>
          </ac:spMkLst>
        </pc:spChg>
        <pc:spChg chg="add mod">
          <ac:chgData name="原口 俊樹" userId="565e9abb-7d43-4d93-ba42-f3a4c75dfb0e" providerId="ADAL" clId="{B8F321E6-F829-499A-849B-97E6585F6F80}" dt="2022-06-16T01:17:41.859" v="32430"/>
          <ac:spMkLst>
            <pc:docMk/>
            <pc:sldMk cId="1793499896" sldId="333"/>
            <ac:spMk id="26" creationId="{6468EC62-057B-EA29-6E37-5697A4447761}"/>
          </ac:spMkLst>
        </pc:spChg>
        <pc:spChg chg="add del mod">
          <ac:chgData name="原口 俊樹" userId="565e9abb-7d43-4d93-ba42-f3a4c75dfb0e" providerId="ADAL" clId="{B8F321E6-F829-499A-849B-97E6585F6F80}" dt="2022-06-14T08:26:31.058" v="28632" actId="478"/>
          <ac:spMkLst>
            <pc:docMk/>
            <pc:sldMk cId="1793499896" sldId="333"/>
            <ac:spMk id="26" creationId="{80F92B8A-B268-4D15-187C-9226B689E00C}"/>
          </ac:spMkLst>
        </pc:spChg>
        <pc:spChg chg="add mod">
          <ac:chgData name="原口 俊樹" userId="565e9abb-7d43-4d93-ba42-f3a4c75dfb0e" providerId="ADAL" clId="{B8F321E6-F829-499A-849B-97E6585F6F80}" dt="2022-06-16T01:17:41.859" v="32430"/>
          <ac:spMkLst>
            <pc:docMk/>
            <pc:sldMk cId="1793499896" sldId="333"/>
            <ac:spMk id="27" creationId="{2CCA7930-0B69-AD2F-A80A-0FBB464A8640}"/>
          </ac:spMkLst>
        </pc:spChg>
        <pc:spChg chg="add del mod">
          <ac:chgData name="原口 俊樹" userId="565e9abb-7d43-4d93-ba42-f3a4c75dfb0e" providerId="ADAL" clId="{B8F321E6-F829-499A-849B-97E6585F6F80}" dt="2022-06-14T08:26:31.058" v="28632" actId="478"/>
          <ac:spMkLst>
            <pc:docMk/>
            <pc:sldMk cId="1793499896" sldId="333"/>
            <ac:spMk id="27" creationId="{58993B41-C88B-45DF-028D-0564397498F5}"/>
          </ac:spMkLst>
        </pc:spChg>
        <pc:spChg chg="add mod">
          <ac:chgData name="原口 俊樹" userId="565e9abb-7d43-4d93-ba42-f3a4c75dfb0e" providerId="ADAL" clId="{B8F321E6-F829-499A-849B-97E6585F6F80}" dt="2022-06-16T01:17:41.859" v="32430"/>
          <ac:spMkLst>
            <pc:docMk/>
            <pc:sldMk cId="1793499896" sldId="333"/>
            <ac:spMk id="28" creationId="{9656D820-8C2F-BBB5-5760-B33009817E6A}"/>
          </ac:spMkLst>
        </pc:spChg>
        <pc:spChg chg="add del mod">
          <ac:chgData name="原口 俊樹" userId="565e9abb-7d43-4d93-ba42-f3a4c75dfb0e" providerId="ADAL" clId="{B8F321E6-F829-499A-849B-97E6585F6F80}" dt="2022-06-14T08:26:31.058" v="28632" actId="478"/>
          <ac:spMkLst>
            <pc:docMk/>
            <pc:sldMk cId="1793499896" sldId="333"/>
            <ac:spMk id="28" creationId="{A32617BC-6E12-CA39-E73D-6D5426AB79E6}"/>
          </ac:spMkLst>
        </pc:spChg>
        <pc:spChg chg="add del mod">
          <ac:chgData name="原口 俊樹" userId="565e9abb-7d43-4d93-ba42-f3a4c75dfb0e" providerId="ADAL" clId="{B8F321E6-F829-499A-849B-97E6585F6F80}" dt="2022-06-14T08:26:31.058" v="28632" actId="478"/>
          <ac:spMkLst>
            <pc:docMk/>
            <pc:sldMk cId="1793499896" sldId="333"/>
            <ac:spMk id="29" creationId="{0DBAE341-7417-7D8D-108C-48FA4590C8A6}"/>
          </ac:spMkLst>
        </pc:spChg>
        <pc:spChg chg="add mod">
          <ac:chgData name="原口 俊樹" userId="565e9abb-7d43-4d93-ba42-f3a4c75dfb0e" providerId="ADAL" clId="{B8F321E6-F829-499A-849B-97E6585F6F80}" dt="2022-06-16T01:17:41.859" v="32430"/>
          <ac:spMkLst>
            <pc:docMk/>
            <pc:sldMk cId="1793499896" sldId="333"/>
            <ac:spMk id="29" creationId="{96A662A2-C431-390C-E866-3A52398D100C}"/>
          </ac:spMkLst>
        </pc:spChg>
        <pc:spChg chg="add mod">
          <ac:chgData name="原口 俊樹" userId="565e9abb-7d43-4d93-ba42-f3a4c75dfb0e" providerId="ADAL" clId="{B8F321E6-F829-499A-849B-97E6585F6F80}" dt="2022-06-16T01:17:41.859" v="32430"/>
          <ac:spMkLst>
            <pc:docMk/>
            <pc:sldMk cId="1793499896" sldId="333"/>
            <ac:spMk id="30" creationId="{68A73448-D2F2-1184-3055-D8D6430C81D1}"/>
          </ac:spMkLst>
        </pc:spChg>
        <pc:spChg chg="add del mod">
          <ac:chgData name="原口 俊樹" userId="565e9abb-7d43-4d93-ba42-f3a4c75dfb0e" providerId="ADAL" clId="{B8F321E6-F829-499A-849B-97E6585F6F80}" dt="2022-06-14T08:26:31.058" v="28632" actId="478"/>
          <ac:spMkLst>
            <pc:docMk/>
            <pc:sldMk cId="1793499896" sldId="333"/>
            <ac:spMk id="30" creationId="{EF911C1F-9743-46C6-7F3C-0E270061215B}"/>
          </ac:spMkLst>
        </pc:spChg>
        <pc:spChg chg="add mod">
          <ac:chgData name="原口 俊樹" userId="565e9abb-7d43-4d93-ba42-f3a4c75dfb0e" providerId="ADAL" clId="{B8F321E6-F829-499A-849B-97E6585F6F80}" dt="2022-06-16T01:17:41.859" v="32430"/>
          <ac:spMkLst>
            <pc:docMk/>
            <pc:sldMk cId="1793499896" sldId="333"/>
            <ac:spMk id="31" creationId="{122E59FB-CA81-779C-5CB6-78F0F617EE21}"/>
          </ac:spMkLst>
        </pc:spChg>
        <pc:spChg chg="add del mod">
          <ac:chgData name="原口 俊樹" userId="565e9abb-7d43-4d93-ba42-f3a4c75dfb0e" providerId="ADAL" clId="{B8F321E6-F829-499A-849B-97E6585F6F80}" dt="2022-06-14T08:26:31.058" v="28632" actId="478"/>
          <ac:spMkLst>
            <pc:docMk/>
            <pc:sldMk cId="1793499896" sldId="333"/>
            <ac:spMk id="31" creationId="{5EEAD9D5-C9D2-34F0-91BD-A3B3866C76E9}"/>
          </ac:spMkLst>
        </pc:spChg>
        <pc:spChg chg="add del mod">
          <ac:chgData name="原口 俊樹" userId="565e9abb-7d43-4d93-ba42-f3a4c75dfb0e" providerId="ADAL" clId="{B8F321E6-F829-499A-849B-97E6585F6F80}" dt="2022-06-14T08:26:31.058" v="28632" actId="478"/>
          <ac:spMkLst>
            <pc:docMk/>
            <pc:sldMk cId="1793499896" sldId="333"/>
            <ac:spMk id="32" creationId="{97659432-C3CB-F456-D2A6-85265DEA0A4E}"/>
          </ac:spMkLst>
        </pc:spChg>
        <pc:spChg chg="add mod">
          <ac:chgData name="原口 俊樹" userId="565e9abb-7d43-4d93-ba42-f3a4c75dfb0e" providerId="ADAL" clId="{B8F321E6-F829-499A-849B-97E6585F6F80}" dt="2022-06-16T01:17:41.859" v="32430"/>
          <ac:spMkLst>
            <pc:docMk/>
            <pc:sldMk cId="1793499896" sldId="333"/>
            <ac:spMk id="32" creationId="{EA1832CF-E65F-F776-F75F-AC148A769E7C}"/>
          </ac:spMkLst>
        </pc:spChg>
        <pc:spChg chg="add mod">
          <ac:chgData name="原口 俊樹" userId="565e9abb-7d43-4d93-ba42-f3a4c75dfb0e" providerId="ADAL" clId="{B8F321E6-F829-499A-849B-97E6585F6F80}" dt="2022-06-16T01:17:41.859" v="32430"/>
          <ac:spMkLst>
            <pc:docMk/>
            <pc:sldMk cId="1793499896" sldId="333"/>
            <ac:spMk id="33" creationId="{17F41A06-F525-70D4-D7DC-B3CC816E5AB6}"/>
          </ac:spMkLst>
        </pc:spChg>
        <pc:spChg chg="add del mod">
          <ac:chgData name="原口 俊樹" userId="565e9abb-7d43-4d93-ba42-f3a4c75dfb0e" providerId="ADAL" clId="{B8F321E6-F829-499A-849B-97E6585F6F80}" dt="2022-06-14T08:26:47.121" v="28638" actId="478"/>
          <ac:spMkLst>
            <pc:docMk/>
            <pc:sldMk cId="1793499896" sldId="333"/>
            <ac:spMk id="33" creationId="{5B8385E1-2690-5178-81C8-BD3662921F70}"/>
          </ac:spMkLst>
        </pc:spChg>
        <pc:spChg chg="add mod">
          <ac:chgData name="原口 俊樹" userId="565e9abb-7d43-4d93-ba42-f3a4c75dfb0e" providerId="ADAL" clId="{B8F321E6-F829-499A-849B-97E6585F6F80}" dt="2022-06-16T01:17:41.859" v="32430"/>
          <ac:spMkLst>
            <pc:docMk/>
            <pc:sldMk cId="1793499896" sldId="333"/>
            <ac:spMk id="34" creationId="{50351C56-0AA2-4CB1-5D77-CA85F2C2D697}"/>
          </ac:spMkLst>
        </pc:spChg>
        <pc:spChg chg="add del mod">
          <ac:chgData name="原口 俊樹" userId="565e9abb-7d43-4d93-ba42-f3a4c75dfb0e" providerId="ADAL" clId="{B8F321E6-F829-499A-849B-97E6585F6F80}" dt="2022-06-14T08:26:47.121" v="28638" actId="478"/>
          <ac:spMkLst>
            <pc:docMk/>
            <pc:sldMk cId="1793499896" sldId="333"/>
            <ac:spMk id="34" creationId="{F0707CE9-4E51-801F-657E-FF75EE132D35}"/>
          </ac:spMkLst>
        </pc:spChg>
        <pc:spChg chg="add mod">
          <ac:chgData name="原口 俊樹" userId="565e9abb-7d43-4d93-ba42-f3a4c75dfb0e" providerId="ADAL" clId="{B8F321E6-F829-499A-849B-97E6585F6F80}" dt="2022-06-16T01:17:41.859" v="32430"/>
          <ac:spMkLst>
            <pc:docMk/>
            <pc:sldMk cId="1793499896" sldId="333"/>
            <ac:spMk id="35" creationId="{0B093BCC-8F70-C1CD-1914-3EE6CDD6A1BC}"/>
          </ac:spMkLst>
        </pc:spChg>
        <pc:spChg chg="add del mod">
          <ac:chgData name="原口 俊樹" userId="565e9abb-7d43-4d93-ba42-f3a4c75dfb0e" providerId="ADAL" clId="{B8F321E6-F829-499A-849B-97E6585F6F80}" dt="2022-06-14T08:26:47.121" v="28638" actId="478"/>
          <ac:spMkLst>
            <pc:docMk/>
            <pc:sldMk cId="1793499896" sldId="333"/>
            <ac:spMk id="35" creationId="{E8466E26-29B5-C2EE-07F1-38C212C517FD}"/>
          </ac:spMkLst>
        </pc:spChg>
        <pc:spChg chg="add del mod">
          <ac:chgData name="原口 俊樹" userId="565e9abb-7d43-4d93-ba42-f3a4c75dfb0e" providerId="ADAL" clId="{B8F321E6-F829-499A-849B-97E6585F6F80}" dt="2022-06-14T08:26:47.121" v="28638" actId="478"/>
          <ac:spMkLst>
            <pc:docMk/>
            <pc:sldMk cId="1793499896" sldId="333"/>
            <ac:spMk id="36" creationId="{6466C3CA-A8F2-51D5-D4AF-0C800D675471}"/>
          </ac:spMkLst>
        </pc:spChg>
        <pc:spChg chg="add mod">
          <ac:chgData name="原口 俊樹" userId="565e9abb-7d43-4d93-ba42-f3a4c75dfb0e" providerId="ADAL" clId="{B8F321E6-F829-499A-849B-97E6585F6F80}" dt="2022-06-16T01:17:41.859" v="32430"/>
          <ac:spMkLst>
            <pc:docMk/>
            <pc:sldMk cId="1793499896" sldId="333"/>
            <ac:spMk id="36" creationId="{7863AE1F-3255-7D1D-EFB9-C43A3D8C9883}"/>
          </ac:spMkLst>
        </pc:spChg>
        <pc:spChg chg="add del mod">
          <ac:chgData name="原口 俊樹" userId="565e9abb-7d43-4d93-ba42-f3a4c75dfb0e" providerId="ADAL" clId="{B8F321E6-F829-499A-849B-97E6585F6F80}" dt="2022-06-14T08:26:47.121" v="28638" actId="478"/>
          <ac:spMkLst>
            <pc:docMk/>
            <pc:sldMk cId="1793499896" sldId="333"/>
            <ac:spMk id="37" creationId="{5CB2D811-D450-0BB7-C45F-54B51CAB6E24}"/>
          </ac:spMkLst>
        </pc:spChg>
        <pc:spChg chg="add mod">
          <ac:chgData name="原口 俊樹" userId="565e9abb-7d43-4d93-ba42-f3a4c75dfb0e" providerId="ADAL" clId="{B8F321E6-F829-499A-849B-97E6585F6F80}" dt="2022-06-16T01:17:41.859" v="32430"/>
          <ac:spMkLst>
            <pc:docMk/>
            <pc:sldMk cId="1793499896" sldId="333"/>
            <ac:spMk id="37" creationId="{B9ECE07D-3931-488A-9F84-8BBBC03B84C7}"/>
          </ac:spMkLst>
        </pc:spChg>
        <pc:spChg chg="add del mod">
          <ac:chgData name="原口 俊樹" userId="565e9abb-7d43-4d93-ba42-f3a4c75dfb0e" providerId="ADAL" clId="{B8F321E6-F829-499A-849B-97E6585F6F80}" dt="2022-06-14T08:26:47.121" v="28638" actId="478"/>
          <ac:spMkLst>
            <pc:docMk/>
            <pc:sldMk cId="1793499896" sldId="333"/>
            <ac:spMk id="38" creationId="{024D593B-FDCE-E7A6-87B6-E8C1F471EF50}"/>
          </ac:spMkLst>
        </pc:spChg>
        <pc:spChg chg="add mod">
          <ac:chgData name="原口 俊樹" userId="565e9abb-7d43-4d93-ba42-f3a4c75dfb0e" providerId="ADAL" clId="{B8F321E6-F829-499A-849B-97E6585F6F80}" dt="2022-06-16T01:17:41.859" v="32430"/>
          <ac:spMkLst>
            <pc:docMk/>
            <pc:sldMk cId="1793499896" sldId="333"/>
            <ac:spMk id="38" creationId="{FCC4CD40-1494-E5CC-EF50-C20C8E29A62B}"/>
          </ac:spMkLst>
        </pc:spChg>
        <pc:spChg chg="add mod">
          <ac:chgData name="原口 俊樹" userId="565e9abb-7d43-4d93-ba42-f3a4c75dfb0e" providerId="ADAL" clId="{B8F321E6-F829-499A-849B-97E6585F6F80}" dt="2022-06-16T01:17:41.859" v="32430"/>
          <ac:spMkLst>
            <pc:docMk/>
            <pc:sldMk cId="1793499896" sldId="333"/>
            <ac:spMk id="39" creationId="{13DD2D48-8194-FAA4-7076-6F0411536CD2}"/>
          </ac:spMkLst>
        </pc:spChg>
        <pc:spChg chg="add del mod">
          <ac:chgData name="原口 俊樹" userId="565e9abb-7d43-4d93-ba42-f3a4c75dfb0e" providerId="ADAL" clId="{B8F321E6-F829-499A-849B-97E6585F6F80}" dt="2022-06-14T08:26:47.121" v="28638" actId="478"/>
          <ac:spMkLst>
            <pc:docMk/>
            <pc:sldMk cId="1793499896" sldId="333"/>
            <ac:spMk id="39" creationId="{3613E3C3-9198-0BC7-FDC2-FD7A04DA7367}"/>
          </ac:spMkLst>
        </pc:spChg>
        <pc:spChg chg="add del mod">
          <ac:chgData name="原口 俊樹" userId="565e9abb-7d43-4d93-ba42-f3a4c75dfb0e" providerId="ADAL" clId="{B8F321E6-F829-499A-849B-97E6585F6F80}" dt="2022-06-14T08:26:47.121" v="28638" actId="478"/>
          <ac:spMkLst>
            <pc:docMk/>
            <pc:sldMk cId="1793499896" sldId="333"/>
            <ac:spMk id="40" creationId="{2A9F2028-4B31-D0B9-88BD-D883030C2DD5}"/>
          </ac:spMkLst>
        </pc:spChg>
        <pc:spChg chg="add mod">
          <ac:chgData name="原口 俊樹" userId="565e9abb-7d43-4d93-ba42-f3a4c75dfb0e" providerId="ADAL" clId="{B8F321E6-F829-499A-849B-97E6585F6F80}" dt="2022-06-16T01:17:41.859" v="32430"/>
          <ac:spMkLst>
            <pc:docMk/>
            <pc:sldMk cId="1793499896" sldId="333"/>
            <ac:spMk id="40" creationId="{D77432CA-2B15-207B-AB63-02DB1BF50CBA}"/>
          </ac:spMkLst>
        </pc:spChg>
        <pc:spChg chg="add mod">
          <ac:chgData name="原口 俊樹" userId="565e9abb-7d43-4d93-ba42-f3a4c75dfb0e" providerId="ADAL" clId="{B8F321E6-F829-499A-849B-97E6585F6F80}" dt="2022-06-16T01:17:41.859" v="32430"/>
          <ac:spMkLst>
            <pc:docMk/>
            <pc:sldMk cId="1793499896" sldId="333"/>
            <ac:spMk id="41" creationId="{6C71B6E2-9BDF-CA20-3201-AAB351269C94}"/>
          </ac:spMkLst>
        </pc:spChg>
        <pc:spChg chg="add del mod">
          <ac:chgData name="原口 俊樹" userId="565e9abb-7d43-4d93-ba42-f3a4c75dfb0e" providerId="ADAL" clId="{B8F321E6-F829-499A-849B-97E6585F6F80}" dt="2022-06-14T08:26:47.121" v="28638" actId="478"/>
          <ac:spMkLst>
            <pc:docMk/>
            <pc:sldMk cId="1793499896" sldId="333"/>
            <ac:spMk id="41" creationId="{83B0F537-90B1-41C1-A5F0-0414E38C2614}"/>
          </ac:spMkLst>
        </pc:spChg>
        <pc:spChg chg="add del mod">
          <ac:chgData name="原口 俊樹" userId="565e9abb-7d43-4d93-ba42-f3a4c75dfb0e" providerId="ADAL" clId="{B8F321E6-F829-499A-849B-97E6585F6F80}" dt="2022-06-14T08:26:47.121" v="28638" actId="478"/>
          <ac:spMkLst>
            <pc:docMk/>
            <pc:sldMk cId="1793499896" sldId="333"/>
            <ac:spMk id="42" creationId="{68F64B9F-DED4-CE18-A2D7-7E46F53BE9EC}"/>
          </ac:spMkLst>
        </pc:spChg>
        <pc:spChg chg="add mod">
          <ac:chgData name="原口 俊樹" userId="565e9abb-7d43-4d93-ba42-f3a4c75dfb0e" providerId="ADAL" clId="{B8F321E6-F829-499A-849B-97E6585F6F80}" dt="2022-06-16T01:17:41.859" v="32430"/>
          <ac:spMkLst>
            <pc:docMk/>
            <pc:sldMk cId="1793499896" sldId="333"/>
            <ac:spMk id="42" creationId="{F80D00F9-3CBE-7FFF-A03D-5CC8B7220C4A}"/>
          </ac:spMkLst>
        </pc:spChg>
        <pc:spChg chg="add mod">
          <ac:chgData name="原口 俊樹" userId="565e9abb-7d43-4d93-ba42-f3a4c75dfb0e" providerId="ADAL" clId="{B8F321E6-F829-499A-849B-97E6585F6F80}" dt="2022-06-16T01:17:41.859" v="32430"/>
          <ac:spMkLst>
            <pc:docMk/>
            <pc:sldMk cId="1793499896" sldId="333"/>
            <ac:spMk id="43" creationId="{24674AE3-8144-8E2B-9820-15AC5F3D8E12}"/>
          </ac:spMkLst>
        </pc:spChg>
        <pc:spChg chg="add del mod">
          <ac:chgData name="原口 俊樹" userId="565e9abb-7d43-4d93-ba42-f3a4c75dfb0e" providerId="ADAL" clId="{B8F321E6-F829-499A-849B-97E6585F6F80}" dt="2022-06-14T08:26:34.521" v="28633" actId="478"/>
          <ac:spMkLst>
            <pc:docMk/>
            <pc:sldMk cId="1793499896" sldId="333"/>
            <ac:spMk id="43" creationId="{7CDDABB5-DCF4-D843-67F8-13B699C69C0A}"/>
          </ac:spMkLst>
        </pc:spChg>
        <pc:spChg chg="add mod">
          <ac:chgData name="原口 俊樹" userId="565e9abb-7d43-4d93-ba42-f3a4c75dfb0e" providerId="ADAL" clId="{B8F321E6-F829-499A-849B-97E6585F6F80}" dt="2022-06-16T01:17:41.859" v="32430"/>
          <ac:spMkLst>
            <pc:docMk/>
            <pc:sldMk cId="1793499896" sldId="333"/>
            <ac:spMk id="44" creationId="{53D14A3D-420B-F127-A19E-CDE4F97134F3}"/>
          </ac:spMkLst>
        </pc:spChg>
        <pc:spChg chg="add del mod">
          <ac:chgData name="原口 俊樹" userId="565e9abb-7d43-4d93-ba42-f3a4c75dfb0e" providerId="ADAL" clId="{B8F321E6-F829-499A-849B-97E6585F6F80}" dt="2022-06-14T08:26:34.521" v="28633" actId="478"/>
          <ac:spMkLst>
            <pc:docMk/>
            <pc:sldMk cId="1793499896" sldId="333"/>
            <ac:spMk id="44" creationId="{823D98DE-0894-A3CD-AC55-D790DF4CE1A9}"/>
          </ac:spMkLst>
        </pc:spChg>
        <pc:spChg chg="add mod">
          <ac:chgData name="原口 俊樹" userId="565e9abb-7d43-4d93-ba42-f3a4c75dfb0e" providerId="ADAL" clId="{B8F321E6-F829-499A-849B-97E6585F6F80}" dt="2022-06-16T01:17:41.859" v="32430"/>
          <ac:spMkLst>
            <pc:docMk/>
            <pc:sldMk cId="1793499896" sldId="333"/>
            <ac:spMk id="45" creationId="{520A0009-506C-5B8D-AF70-2A387A62595E}"/>
          </ac:spMkLst>
        </pc:spChg>
        <pc:spChg chg="add del mod">
          <ac:chgData name="原口 俊樹" userId="565e9abb-7d43-4d93-ba42-f3a4c75dfb0e" providerId="ADAL" clId="{B8F321E6-F829-499A-849B-97E6585F6F80}" dt="2022-06-14T08:26:34.521" v="28633" actId="478"/>
          <ac:spMkLst>
            <pc:docMk/>
            <pc:sldMk cId="1793499896" sldId="333"/>
            <ac:spMk id="45" creationId="{7906C5D6-9D44-057E-4259-CC31B1636B06}"/>
          </ac:spMkLst>
        </pc:spChg>
        <pc:spChg chg="add del mod">
          <ac:chgData name="原口 俊樹" userId="565e9abb-7d43-4d93-ba42-f3a4c75dfb0e" providerId="ADAL" clId="{B8F321E6-F829-499A-849B-97E6585F6F80}" dt="2022-06-14T08:26:34.521" v="28633" actId="478"/>
          <ac:spMkLst>
            <pc:docMk/>
            <pc:sldMk cId="1793499896" sldId="333"/>
            <ac:spMk id="46" creationId="{C8FA49A9-5917-5115-70D4-84D0C4FCFCAA}"/>
          </ac:spMkLst>
        </pc:spChg>
        <pc:spChg chg="add mod">
          <ac:chgData name="原口 俊樹" userId="565e9abb-7d43-4d93-ba42-f3a4c75dfb0e" providerId="ADAL" clId="{B8F321E6-F829-499A-849B-97E6585F6F80}" dt="2022-06-16T01:17:41.859" v="32430"/>
          <ac:spMkLst>
            <pc:docMk/>
            <pc:sldMk cId="1793499896" sldId="333"/>
            <ac:spMk id="46" creationId="{DF56821C-A3B8-895D-5E58-A0A54F14E732}"/>
          </ac:spMkLst>
        </pc:spChg>
        <pc:spChg chg="add del mod">
          <ac:chgData name="原口 俊樹" userId="565e9abb-7d43-4d93-ba42-f3a4c75dfb0e" providerId="ADAL" clId="{B8F321E6-F829-499A-849B-97E6585F6F80}" dt="2022-06-16T01:17:30.990" v="32427" actId="478"/>
          <ac:spMkLst>
            <pc:docMk/>
            <pc:sldMk cId="1793499896" sldId="333"/>
            <ac:spMk id="47" creationId="{29B5B77B-9799-4401-8359-388AED02E74A}"/>
          </ac:spMkLst>
        </pc:spChg>
        <pc:spChg chg="add del mod">
          <ac:chgData name="原口 俊樹" userId="565e9abb-7d43-4d93-ba42-f3a4c75dfb0e" providerId="ADAL" clId="{B8F321E6-F829-499A-849B-97E6585F6F80}" dt="2022-06-16T01:17:30.990" v="32427" actId="478"/>
          <ac:spMkLst>
            <pc:docMk/>
            <pc:sldMk cId="1793499896" sldId="333"/>
            <ac:spMk id="48" creationId="{596BB72F-5DFD-26B4-9305-FE9703156678}"/>
          </ac:spMkLst>
        </pc:spChg>
        <pc:spChg chg="add del mod">
          <ac:chgData name="原口 俊樹" userId="565e9abb-7d43-4d93-ba42-f3a4c75dfb0e" providerId="ADAL" clId="{B8F321E6-F829-499A-849B-97E6585F6F80}" dt="2022-06-16T01:17:30.990" v="32427" actId="478"/>
          <ac:spMkLst>
            <pc:docMk/>
            <pc:sldMk cId="1793499896" sldId="333"/>
            <ac:spMk id="49" creationId="{E7179DA3-33F3-7721-97CF-0653EF55BFF4}"/>
          </ac:spMkLst>
        </pc:spChg>
        <pc:spChg chg="add del mod">
          <ac:chgData name="原口 俊樹" userId="565e9abb-7d43-4d93-ba42-f3a4c75dfb0e" providerId="ADAL" clId="{B8F321E6-F829-499A-849B-97E6585F6F80}" dt="2022-06-16T01:17:30.990" v="32427" actId="478"/>
          <ac:spMkLst>
            <pc:docMk/>
            <pc:sldMk cId="1793499896" sldId="333"/>
            <ac:spMk id="50" creationId="{9244ACDC-A859-C781-3348-E24A7C739587}"/>
          </ac:spMkLst>
        </pc:spChg>
        <pc:spChg chg="add del mod">
          <ac:chgData name="原口 俊樹" userId="565e9abb-7d43-4d93-ba42-f3a4c75dfb0e" providerId="ADAL" clId="{B8F321E6-F829-499A-849B-97E6585F6F80}" dt="2022-06-16T01:17:30.990" v="32427" actId="478"/>
          <ac:spMkLst>
            <pc:docMk/>
            <pc:sldMk cId="1793499896" sldId="333"/>
            <ac:spMk id="51" creationId="{A0F83F67-1D02-2CC9-C6CA-1C187398AC34}"/>
          </ac:spMkLst>
        </pc:spChg>
        <pc:spChg chg="add del mod">
          <ac:chgData name="原口 俊樹" userId="565e9abb-7d43-4d93-ba42-f3a4c75dfb0e" providerId="ADAL" clId="{B8F321E6-F829-499A-849B-97E6585F6F80}" dt="2022-06-16T01:17:30.990" v="32427" actId="478"/>
          <ac:spMkLst>
            <pc:docMk/>
            <pc:sldMk cId="1793499896" sldId="333"/>
            <ac:spMk id="52" creationId="{CF86C19E-1965-B183-F5DA-86591773313F}"/>
          </ac:spMkLst>
        </pc:spChg>
        <pc:spChg chg="add del mod">
          <ac:chgData name="原口 俊樹" userId="565e9abb-7d43-4d93-ba42-f3a4c75dfb0e" providerId="ADAL" clId="{B8F321E6-F829-499A-849B-97E6585F6F80}" dt="2022-06-16T01:17:30.990" v="32427" actId="478"/>
          <ac:spMkLst>
            <pc:docMk/>
            <pc:sldMk cId="1793499896" sldId="333"/>
            <ac:spMk id="53" creationId="{BA843282-F549-5FAF-A171-4BECF610F8A8}"/>
          </ac:spMkLst>
        </pc:spChg>
        <pc:spChg chg="add del mod">
          <ac:chgData name="原口 俊樹" userId="565e9abb-7d43-4d93-ba42-f3a4c75dfb0e" providerId="ADAL" clId="{B8F321E6-F829-499A-849B-97E6585F6F80}" dt="2022-06-16T01:17:30.990" v="32427" actId="478"/>
          <ac:spMkLst>
            <pc:docMk/>
            <pc:sldMk cId="1793499896" sldId="333"/>
            <ac:spMk id="54" creationId="{8ED66AAA-399C-1C0A-7A70-1D177446533D}"/>
          </ac:spMkLst>
        </pc:spChg>
        <pc:spChg chg="add del mod">
          <ac:chgData name="原口 俊樹" userId="565e9abb-7d43-4d93-ba42-f3a4c75dfb0e" providerId="ADAL" clId="{B8F321E6-F829-499A-849B-97E6585F6F80}" dt="2022-06-16T01:17:30.990" v="32427" actId="478"/>
          <ac:spMkLst>
            <pc:docMk/>
            <pc:sldMk cId="1793499896" sldId="333"/>
            <ac:spMk id="55" creationId="{533564B4-28AB-4746-566E-9FCB4EBA8E31}"/>
          </ac:spMkLst>
        </pc:spChg>
        <pc:spChg chg="add del mod">
          <ac:chgData name="原口 俊樹" userId="565e9abb-7d43-4d93-ba42-f3a4c75dfb0e" providerId="ADAL" clId="{B8F321E6-F829-499A-849B-97E6585F6F80}" dt="2022-06-16T01:17:30.990" v="32427" actId="478"/>
          <ac:spMkLst>
            <pc:docMk/>
            <pc:sldMk cId="1793499896" sldId="333"/>
            <ac:spMk id="56" creationId="{1FF83B11-69FC-C689-203D-188D2493D213}"/>
          </ac:spMkLst>
        </pc:spChg>
        <pc:spChg chg="add del mod">
          <ac:chgData name="原口 俊樹" userId="565e9abb-7d43-4d93-ba42-f3a4c75dfb0e" providerId="ADAL" clId="{B8F321E6-F829-499A-849B-97E6585F6F80}" dt="2022-06-16T01:17:30.990" v="32427" actId="478"/>
          <ac:spMkLst>
            <pc:docMk/>
            <pc:sldMk cId="1793499896" sldId="333"/>
            <ac:spMk id="57" creationId="{4BDB53CB-86AB-691A-4FD3-6C15C6EC1833}"/>
          </ac:spMkLst>
        </pc:spChg>
        <pc:spChg chg="add del mod">
          <ac:chgData name="原口 俊樹" userId="565e9abb-7d43-4d93-ba42-f3a4c75dfb0e" providerId="ADAL" clId="{B8F321E6-F829-499A-849B-97E6585F6F80}" dt="2022-06-16T01:17:30.990" v="32427" actId="478"/>
          <ac:spMkLst>
            <pc:docMk/>
            <pc:sldMk cId="1793499896" sldId="333"/>
            <ac:spMk id="58" creationId="{40983757-B1F8-008A-7F63-5D80B05180DD}"/>
          </ac:spMkLst>
        </pc:spChg>
        <pc:spChg chg="add del mod">
          <ac:chgData name="原口 俊樹" userId="565e9abb-7d43-4d93-ba42-f3a4c75dfb0e" providerId="ADAL" clId="{B8F321E6-F829-499A-849B-97E6585F6F80}" dt="2022-06-16T01:17:30.990" v="32427" actId="478"/>
          <ac:spMkLst>
            <pc:docMk/>
            <pc:sldMk cId="1793499896" sldId="333"/>
            <ac:spMk id="59" creationId="{5EA0EAD8-CDAD-1649-B598-5E2DA035177D}"/>
          </ac:spMkLst>
        </pc:spChg>
        <pc:spChg chg="add mod">
          <ac:chgData name="原口 俊樹" userId="565e9abb-7d43-4d93-ba42-f3a4c75dfb0e" providerId="ADAL" clId="{B8F321E6-F829-499A-849B-97E6585F6F80}" dt="2022-06-16T01:17:41.859" v="32430"/>
          <ac:spMkLst>
            <pc:docMk/>
            <pc:sldMk cId="1793499896" sldId="333"/>
            <ac:spMk id="60" creationId="{A6A7377A-EBD7-F7EE-68BB-743FDAA2FF4F}"/>
          </ac:spMkLst>
        </pc:spChg>
        <pc:spChg chg="add mod">
          <ac:chgData name="原口 俊樹" userId="565e9abb-7d43-4d93-ba42-f3a4c75dfb0e" providerId="ADAL" clId="{B8F321E6-F829-499A-849B-97E6585F6F80}" dt="2022-06-16T01:17:41.859" v="32430"/>
          <ac:spMkLst>
            <pc:docMk/>
            <pc:sldMk cId="1793499896" sldId="333"/>
            <ac:spMk id="61" creationId="{4F7CF60D-747B-D4F5-BD4C-EBA236651D34}"/>
          </ac:spMkLst>
        </pc:spChg>
        <pc:spChg chg="add mod">
          <ac:chgData name="原口 俊樹" userId="565e9abb-7d43-4d93-ba42-f3a4c75dfb0e" providerId="ADAL" clId="{B8F321E6-F829-499A-849B-97E6585F6F80}" dt="2022-06-16T01:17:41.859" v="32430"/>
          <ac:spMkLst>
            <pc:docMk/>
            <pc:sldMk cId="1793499896" sldId="333"/>
            <ac:spMk id="62" creationId="{3787ADDD-0D2A-A470-E5C3-55127220583F}"/>
          </ac:spMkLst>
        </pc:spChg>
        <pc:spChg chg="add mod">
          <ac:chgData name="原口 俊樹" userId="565e9abb-7d43-4d93-ba42-f3a4c75dfb0e" providerId="ADAL" clId="{B8F321E6-F829-499A-849B-97E6585F6F80}" dt="2022-06-16T01:17:41.859" v="32430"/>
          <ac:spMkLst>
            <pc:docMk/>
            <pc:sldMk cId="1793499896" sldId="333"/>
            <ac:spMk id="63" creationId="{CB709BFC-69B4-B875-1DB7-7F7522363D04}"/>
          </ac:spMkLst>
        </pc:spChg>
        <pc:spChg chg="add mod">
          <ac:chgData name="原口 俊樹" userId="565e9abb-7d43-4d93-ba42-f3a4c75dfb0e" providerId="ADAL" clId="{B8F321E6-F829-499A-849B-97E6585F6F80}" dt="2022-06-16T01:17:41.859" v="32430"/>
          <ac:spMkLst>
            <pc:docMk/>
            <pc:sldMk cId="1793499896" sldId="333"/>
            <ac:spMk id="64" creationId="{406EEB55-ADFA-696B-5E18-CDCC70EB17F3}"/>
          </ac:spMkLst>
        </pc:spChg>
        <pc:spChg chg="add mod">
          <ac:chgData name="原口 俊樹" userId="565e9abb-7d43-4d93-ba42-f3a4c75dfb0e" providerId="ADAL" clId="{B8F321E6-F829-499A-849B-97E6585F6F80}" dt="2022-06-16T01:17:41.859" v="32430"/>
          <ac:spMkLst>
            <pc:docMk/>
            <pc:sldMk cId="1793499896" sldId="333"/>
            <ac:spMk id="65" creationId="{9EE204E6-D5D6-3D25-EFE2-A72C22FB0FCB}"/>
          </ac:spMkLst>
        </pc:spChg>
        <pc:spChg chg="add del mod">
          <ac:chgData name="原口 俊樹" userId="565e9abb-7d43-4d93-ba42-f3a4c75dfb0e" providerId="ADAL" clId="{B8F321E6-F829-499A-849B-97E6585F6F80}" dt="2022-06-16T01:17:56.133" v="32438" actId="478"/>
          <ac:spMkLst>
            <pc:docMk/>
            <pc:sldMk cId="1793499896" sldId="333"/>
            <ac:spMk id="66" creationId="{AC27BF7F-C25F-F87F-5824-BD55D8A5D2A9}"/>
          </ac:spMkLst>
        </pc:spChg>
        <pc:spChg chg="mod">
          <ac:chgData name="原口 俊樹" userId="565e9abb-7d43-4d93-ba42-f3a4c75dfb0e" providerId="ADAL" clId="{B8F321E6-F829-499A-849B-97E6585F6F80}" dt="2022-06-14T08:26:05.242" v="28627"/>
          <ac:spMkLst>
            <pc:docMk/>
            <pc:sldMk cId="1793499896" sldId="333"/>
            <ac:spMk id="67" creationId="{ABFD3E8E-8107-6BE8-2028-9DBCCFF69E37}"/>
          </ac:spMkLst>
        </pc:spChg>
        <pc:spChg chg="add mod">
          <ac:chgData name="原口 俊樹" userId="565e9abb-7d43-4d93-ba42-f3a4c75dfb0e" providerId="ADAL" clId="{B8F321E6-F829-499A-849B-97E6585F6F80}" dt="2022-06-16T01:17:41.859" v="32430"/>
          <ac:spMkLst>
            <pc:docMk/>
            <pc:sldMk cId="1793499896" sldId="333"/>
            <ac:spMk id="68" creationId="{3A27F258-AB44-337F-F820-4C039838B229}"/>
          </ac:spMkLst>
        </pc:spChg>
        <pc:spChg chg="add mod">
          <ac:chgData name="原口 俊樹" userId="565e9abb-7d43-4d93-ba42-f3a4c75dfb0e" providerId="ADAL" clId="{B8F321E6-F829-499A-849B-97E6585F6F80}" dt="2022-06-16T01:17:41.859" v="32430"/>
          <ac:spMkLst>
            <pc:docMk/>
            <pc:sldMk cId="1793499896" sldId="333"/>
            <ac:spMk id="69" creationId="{92D236AA-26F9-C47A-D511-DA32C1900D9D}"/>
          </ac:spMkLst>
        </pc:spChg>
        <pc:spChg chg="add mod">
          <ac:chgData name="原口 俊樹" userId="565e9abb-7d43-4d93-ba42-f3a4c75dfb0e" providerId="ADAL" clId="{B8F321E6-F829-499A-849B-97E6585F6F80}" dt="2022-06-16T01:17:41.859" v="32430"/>
          <ac:spMkLst>
            <pc:docMk/>
            <pc:sldMk cId="1793499896" sldId="333"/>
            <ac:spMk id="70" creationId="{2560C4E2-C304-699E-93E6-EA0FEF8AC819}"/>
          </ac:spMkLst>
        </pc:spChg>
        <pc:spChg chg="add mod">
          <ac:chgData name="原口 俊樹" userId="565e9abb-7d43-4d93-ba42-f3a4c75dfb0e" providerId="ADAL" clId="{B8F321E6-F829-499A-849B-97E6585F6F80}" dt="2022-06-16T01:17:41.859" v="32430"/>
          <ac:spMkLst>
            <pc:docMk/>
            <pc:sldMk cId="1793499896" sldId="333"/>
            <ac:spMk id="71" creationId="{A2FA7DA3-C0A0-4A88-B3E0-23E531E5CD88}"/>
          </ac:spMkLst>
        </pc:spChg>
        <pc:spChg chg="add mod">
          <ac:chgData name="原口 俊樹" userId="565e9abb-7d43-4d93-ba42-f3a4c75dfb0e" providerId="ADAL" clId="{B8F321E6-F829-499A-849B-97E6585F6F80}" dt="2022-06-16T01:17:41.859" v="32430"/>
          <ac:spMkLst>
            <pc:docMk/>
            <pc:sldMk cId="1793499896" sldId="333"/>
            <ac:spMk id="72" creationId="{201827A7-D848-44E9-0885-8F9CCFBAD439}"/>
          </ac:spMkLst>
        </pc:spChg>
        <pc:spChg chg="add mod">
          <ac:chgData name="原口 俊樹" userId="565e9abb-7d43-4d93-ba42-f3a4c75dfb0e" providerId="ADAL" clId="{B8F321E6-F829-499A-849B-97E6585F6F80}" dt="2022-06-16T01:17:41.859" v="32430"/>
          <ac:spMkLst>
            <pc:docMk/>
            <pc:sldMk cId="1793499896" sldId="333"/>
            <ac:spMk id="73" creationId="{57B53963-6848-5984-A017-D09F3EEEE2D1}"/>
          </ac:spMkLst>
        </pc:spChg>
        <pc:spChg chg="add del mod">
          <ac:chgData name="原口 俊樹" userId="565e9abb-7d43-4d93-ba42-f3a4c75dfb0e" providerId="ADAL" clId="{B8F321E6-F829-499A-849B-97E6585F6F80}" dt="2022-06-16T01:17:47.079" v="32432" actId="478"/>
          <ac:spMkLst>
            <pc:docMk/>
            <pc:sldMk cId="1793499896" sldId="333"/>
            <ac:spMk id="74" creationId="{E1008C47-B193-8F85-EE02-370F63852A40}"/>
          </ac:spMkLst>
        </pc:spChg>
        <pc:spChg chg="add del mod">
          <ac:chgData name="原口 俊樹" userId="565e9abb-7d43-4d93-ba42-f3a4c75dfb0e" providerId="ADAL" clId="{B8F321E6-F829-499A-849B-97E6585F6F80}" dt="2022-06-16T01:18:04.733" v="32442" actId="478"/>
          <ac:spMkLst>
            <pc:docMk/>
            <pc:sldMk cId="1793499896" sldId="333"/>
            <ac:spMk id="75" creationId="{160EA31F-D804-F7E2-42DF-64193FF325D1}"/>
          </ac:spMkLst>
        </pc:spChg>
        <pc:spChg chg="add del mod">
          <ac:chgData name="原口 俊樹" userId="565e9abb-7d43-4d93-ba42-f3a4c75dfb0e" providerId="ADAL" clId="{B8F321E6-F829-499A-849B-97E6585F6F80}" dt="2022-06-16T01:18:05.693" v="32443" actId="478"/>
          <ac:spMkLst>
            <pc:docMk/>
            <pc:sldMk cId="1793499896" sldId="333"/>
            <ac:spMk id="76" creationId="{0C44096D-C0AC-C08D-95B6-03CE7F607626}"/>
          </ac:spMkLst>
        </pc:spChg>
        <pc:spChg chg="add del mod">
          <ac:chgData name="原口 俊樹" userId="565e9abb-7d43-4d93-ba42-f3a4c75dfb0e" providerId="ADAL" clId="{B8F321E6-F829-499A-849B-97E6585F6F80}" dt="2022-06-16T01:17:48.984" v="32433" actId="478"/>
          <ac:spMkLst>
            <pc:docMk/>
            <pc:sldMk cId="1793499896" sldId="333"/>
            <ac:spMk id="77" creationId="{CFEEB501-02C7-26FC-F6B3-BA528B5D0081}"/>
          </ac:spMkLst>
        </pc:spChg>
        <pc:spChg chg="add del mod">
          <ac:chgData name="原口 俊樹" userId="565e9abb-7d43-4d93-ba42-f3a4c75dfb0e" providerId="ADAL" clId="{B8F321E6-F829-499A-849B-97E6585F6F80}" dt="2022-06-16T01:18:08.725" v="32444" actId="478"/>
          <ac:spMkLst>
            <pc:docMk/>
            <pc:sldMk cId="1793499896" sldId="333"/>
            <ac:spMk id="78" creationId="{F4BE00D4-02FD-074E-C37B-4F73B4796167}"/>
          </ac:spMkLst>
        </pc:spChg>
        <pc:spChg chg="add del mod">
          <ac:chgData name="原口 俊樹" userId="565e9abb-7d43-4d93-ba42-f3a4c75dfb0e" providerId="ADAL" clId="{B8F321E6-F829-499A-849B-97E6585F6F80}" dt="2022-06-16T01:18:12.101" v="32445" actId="478"/>
          <ac:spMkLst>
            <pc:docMk/>
            <pc:sldMk cId="1793499896" sldId="333"/>
            <ac:spMk id="79" creationId="{29F97B44-CEBE-FFBD-2F50-23983EF47C29}"/>
          </ac:spMkLst>
        </pc:spChg>
        <pc:spChg chg="add del mod">
          <ac:chgData name="原口 俊樹" userId="565e9abb-7d43-4d93-ba42-f3a4c75dfb0e" providerId="ADAL" clId="{B8F321E6-F829-499A-849B-97E6585F6F80}" dt="2022-06-16T01:18:13.726" v="32446" actId="478"/>
          <ac:spMkLst>
            <pc:docMk/>
            <pc:sldMk cId="1793499896" sldId="333"/>
            <ac:spMk id="80" creationId="{CD8C5C8C-CA54-CA21-E9D1-1ED1F77F3E03}"/>
          </ac:spMkLst>
        </pc:spChg>
        <pc:spChg chg="add del mod">
          <ac:chgData name="原口 俊樹" userId="565e9abb-7d43-4d93-ba42-f3a4c75dfb0e" providerId="ADAL" clId="{B8F321E6-F829-499A-849B-97E6585F6F80}" dt="2022-06-16T01:18:03.519" v="32441" actId="478"/>
          <ac:spMkLst>
            <pc:docMk/>
            <pc:sldMk cId="1793499896" sldId="333"/>
            <ac:spMk id="81" creationId="{0A3C12EB-47E4-D22E-58A8-F43D6271D4D9}"/>
          </ac:spMkLst>
        </pc:spChg>
        <pc:spChg chg="add del mod">
          <ac:chgData name="原口 俊樹" userId="565e9abb-7d43-4d93-ba42-f3a4c75dfb0e" providerId="ADAL" clId="{B8F321E6-F829-499A-849B-97E6585F6F80}" dt="2022-06-16T01:18:02.324" v="32440" actId="478"/>
          <ac:spMkLst>
            <pc:docMk/>
            <pc:sldMk cId="1793499896" sldId="333"/>
            <ac:spMk id="82" creationId="{AAFFAF5F-3FF1-689B-91C5-EB21ED9F851E}"/>
          </ac:spMkLst>
        </pc:spChg>
        <pc:spChg chg="add del mod">
          <ac:chgData name="原口 俊樹" userId="565e9abb-7d43-4d93-ba42-f3a4c75dfb0e" providerId="ADAL" clId="{B8F321E6-F829-499A-849B-97E6585F6F80}" dt="2022-06-16T01:18:00.898" v="32439" actId="478"/>
          <ac:spMkLst>
            <pc:docMk/>
            <pc:sldMk cId="1793499896" sldId="333"/>
            <ac:spMk id="83" creationId="{1E896403-5B1B-6128-FE04-B2EDC0C4A489}"/>
          </ac:spMkLst>
        </pc:spChg>
        <pc:spChg chg="add del mod">
          <ac:chgData name="原口 俊樹" userId="565e9abb-7d43-4d93-ba42-f3a4c75dfb0e" providerId="ADAL" clId="{B8F321E6-F829-499A-849B-97E6585F6F80}" dt="2022-06-16T01:17:53.138" v="32436" actId="478"/>
          <ac:spMkLst>
            <pc:docMk/>
            <pc:sldMk cId="1793499896" sldId="333"/>
            <ac:spMk id="84" creationId="{D8E042E6-EB2F-2506-3F3D-2A6162D5A817}"/>
          </ac:spMkLst>
        </pc:spChg>
        <pc:spChg chg="add del mod">
          <ac:chgData name="原口 俊樹" userId="565e9abb-7d43-4d93-ba42-f3a4c75dfb0e" providerId="ADAL" clId="{B8F321E6-F829-499A-849B-97E6585F6F80}" dt="2022-06-16T01:17:50.612" v="32434" actId="478"/>
          <ac:spMkLst>
            <pc:docMk/>
            <pc:sldMk cId="1793499896" sldId="333"/>
            <ac:spMk id="85" creationId="{6943626B-E940-1154-13F1-5EC83F2508C9}"/>
          </ac:spMkLst>
        </pc:spChg>
        <pc:spChg chg="add del mod">
          <ac:chgData name="原口 俊樹" userId="565e9abb-7d43-4d93-ba42-f3a4c75dfb0e" providerId="ADAL" clId="{B8F321E6-F829-499A-849B-97E6585F6F80}" dt="2022-06-16T01:17:51.609" v="32435" actId="478"/>
          <ac:spMkLst>
            <pc:docMk/>
            <pc:sldMk cId="1793499896" sldId="333"/>
            <ac:spMk id="86" creationId="{9E104D65-3EC6-9649-6AD7-35094C6753D7}"/>
          </ac:spMkLst>
        </pc:spChg>
        <pc:spChg chg="add mod">
          <ac:chgData name="原口 俊樹" userId="565e9abb-7d43-4d93-ba42-f3a4c75dfb0e" providerId="ADAL" clId="{B8F321E6-F829-499A-849B-97E6585F6F80}" dt="2022-06-16T07:21:33.106" v="36521" actId="1076"/>
          <ac:spMkLst>
            <pc:docMk/>
            <pc:sldMk cId="1793499896" sldId="333"/>
            <ac:spMk id="87" creationId="{7C626687-5557-DE07-741D-C5CD34B00DCB}"/>
          </ac:spMkLst>
        </pc:spChg>
        <pc:spChg chg="add mod">
          <ac:chgData name="原口 俊樹" userId="565e9abb-7d43-4d93-ba42-f3a4c75dfb0e" providerId="ADAL" clId="{B8F321E6-F829-499A-849B-97E6585F6F80}" dt="2022-06-16T07:21:33.106" v="36521" actId="1076"/>
          <ac:spMkLst>
            <pc:docMk/>
            <pc:sldMk cId="1793499896" sldId="333"/>
            <ac:spMk id="88" creationId="{30DFF9AC-3309-6997-7D60-7B33003D55BE}"/>
          </ac:spMkLst>
        </pc:spChg>
        <pc:spChg chg="add mod">
          <ac:chgData name="原口 俊樹" userId="565e9abb-7d43-4d93-ba42-f3a4c75dfb0e" providerId="ADAL" clId="{B8F321E6-F829-499A-849B-97E6585F6F80}" dt="2022-06-16T07:21:33.106" v="36521" actId="1076"/>
          <ac:spMkLst>
            <pc:docMk/>
            <pc:sldMk cId="1793499896" sldId="333"/>
            <ac:spMk id="89" creationId="{9F734801-34A0-A394-03C6-7ADE16386B1C}"/>
          </ac:spMkLst>
        </pc:spChg>
        <pc:spChg chg="add mod">
          <ac:chgData name="原口 俊樹" userId="565e9abb-7d43-4d93-ba42-f3a4c75dfb0e" providerId="ADAL" clId="{B8F321E6-F829-499A-849B-97E6585F6F80}" dt="2022-06-16T07:21:33.106" v="36521" actId="1076"/>
          <ac:spMkLst>
            <pc:docMk/>
            <pc:sldMk cId="1793499896" sldId="333"/>
            <ac:spMk id="90" creationId="{EF515551-F3D8-58CE-33C2-D5FB201A4E55}"/>
          </ac:spMkLst>
        </pc:spChg>
        <pc:spChg chg="add mod">
          <ac:chgData name="原口 俊樹" userId="565e9abb-7d43-4d93-ba42-f3a4c75dfb0e" providerId="ADAL" clId="{B8F321E6-F829-499A-849B-97E6585F6F80}" dt="2022-06-16T07:21:33.106" v="36521" actId="1076"/>
          <ac:spMkLst>
            <pc:docMk/>
            <pc:sldMk cId="1793499896" sldId="333"/>
            <ac:spMk id="91" creationId="{E40DE994-7336-E7D6-1DF8-40618328F6B3}"/>
          </ac:spMkLst>
        </pc:spChg>
        <pc:spChg chg="add mod">
          <ac:chgData name="原口 俊樹" userId="565e9abb-7d43-4d93-ba42-f3a4c75dfb0e" providerId="ADAL" clId="{B8F321E6-F829-499A-849B-97E6585F6F80}" dt="2022-06-16T07:21:33.106" v="36521" actId="1076"/>
          <ac:spMkLst>
            <pc:docMk/>
            <pc:sldMk cId="1793499896" sldId="333"/>
            <ac:spMk id="92" creationId="{9D31988C-30F2-5D6B-88B6-36C8FC486C05}"/>
          </ac:spMkLst>
        </pc:spChg>
        <pc:spChg chg="mod">
          <ac:chgData name="原口 俊樹" userId="565e9abb-7d43-4d93-ba42-f3a4c75dfb0e" providerId="ADAL" clId="{B8F321E6-F829-499A-849B-97E6585F6F80}" dt="2022-06-16T07:21:28.910" v="36520"/>
          <ac:spMkLst>
            <pc:docMk/>
            <pc:sldMk cId="1793499896" sldId="333"/>
            <ac:spMk id="94" creationId="{5C5FF81E-EB6E-F7DA-48CC-3D1A5461A665}"/>
          </ac:spMkLst>
        </pc:spChg>
        <pc:spChg chg="mod">
          <ac:chgData name="原口 俊樹" userId="565e9abb-7d43-4d93-ba42-f3a4c75dfb0e" providerId="ADAL" clId="{B8F321E6-F829-499A-849B-97E6585F6F80}" dt="2022-06-16T07:21:28.910" v="36520"/>
          <ac:spMkLst>
            <pc:docMk/>
            <pc:sldMk cId="1793499896" sldId="333"/>
            <ac:spMk id="95" creationId="{A23EFC18-84EF-0908-DB7A-124B287B9DB1}"/>
          </ac:spMkLst>
        </pc:spChg>
        <pc:spChg chg="add mod">
          <ac:chgData name="原口 俊樹" userId="565e9abb-7d43-4d93-ba42-f3a4c75dfb0e" providerId="ADAL" clId="{B8F321E6-F829-499A-849B-97E6585F6F80}" dt="2022-06-16T07:21:28.910" v="36520"/>
          <ac:spMkLst>
            <pc:docMk/>
            <pc:sldMk cId="1793499896" sldId="333"/>
            <ac:spMk id="96" creationId="{C8042586-E17D-5411-2340-F1FC1DD493AF}"/>
          </ac:spMkLst>
        </pc:spChg>
        <pc:spChg chg="add mod">
          <ac:chgData name="原口 俊樹" userId="565e9abb-7d43-4d93-ba42-f3a4c75dfb0e" providerId="ADAL" clId="{B8F321E6-F829-499A-849B-97E6585F6F80}" dt="2022-06-16T07:21:28.910" v="36520"/>
          <ac:spMkLst>
            <pc:docMk/>
            <pc:sldMk cId="1793499896" sldId="333"/>
            <ac:spMk id="97" creationId="{BDC9E582-C7AB-3EE0-03BD-587B5826F95C}"/>
          </ac:spMkLst>
        </pc:spChg>
        <pc:spChg chg="add mod">
          <ac:chgData name="原口 俊樹" userId="565e9abb-7d43-4d93-ba42-f3a4c75dfb0e" providerId="ADAL" clId="{B8F321E6-F829-499A-849B-97E6585F6F80}" dt="2022-06-16T07:21:28.910" v="36520"/>
          <ac:spMkLst>
            <pc:docMk/>
            <pc:sldMk cId="1793499896" sldId="333"/>
            <ac:spMk id="98" creationId="{10012AFF-0DED-4B16-8F37-EABA7B3ECD94}"/>
          </ac:spMkLst>
        </pc:spChg>
        <pc:grpChg chg="add mod">
          <ac:chgData name="原口 俊樹" userId="565e9abb-7d43-4d93-ba42-f3a4c75dfb0e" providerId="ADAL" clId="{B8F321E6-F829-499A-849B-97E6585F6F80}" dt="2022-06-16T07:21:28.910" v="36520"/>
          <ac:grpSpMkLst>
            <pc:docMk/>
            <pc:sldMk cId="1793499896" sldId="333"/>
            <ac:grpSpMk id="93" creationId="{DCD800C0-77EE-29FA-118A-378814A33507}"/>
          </ac:grpSpMkLst>
        </pc:grpChg>
        <pc:picChg chg="del">
          <ac:chgData name="原口 俊樹" userId="565e9abb-7d43-4d93-ba42-f3a4c75dfb0e" providerId="ADAL" clId="{B8F321E6-F829-499A-849B-97E6585F6F80}" dt="2022-06-14T08:26:17.780" v="28628" actId="478"/>
          <ac:picMkLst>
            <pc:docMk/>
            <pc:sldMk cId="1793499896" sldId="333"/>
            <ac:picMk id="5" creationId="{FEC337FE-2E94-E2C0-AFDF-8678BD1E20BE}"/>
          </ac:picMkLst>
        </pc:picChg>
        <pc:picChg chg="add del mod">
          <ac:chgData name="原口 俊樹" userId="565e9abb-7d43-4d93-ba42-f3a4c75dfb0e" providerId="ADAL" clId="{B8F321E6-F829-499A-849B-97E6585F6F80}" dt="2022-06-16T01:17:30.990" v="32427" actId="478"/>
          <ac:picMkLst>
            <pc:docMk/>
            <pc:sldMk cId="1793499896" sldId="333"/>
            <ac:picMk id="6" creationId="{FA75BD9A-3A3B-B0EF-4D5B-BF065A8AD195}"/>
          </ac:picMkLst>
        </pc:picChg>
        <pc:picChg chg="add mod">
          <ac:chgData name="原口 俊樹" userId="565e9abb-7d43-4d93-ba42-f3a4c75dfb0e" providerId="ADAL" clId="{B8F321E6-F829-499A-849B-97E6585F6F80}" dt="2022-06-16T01:17:41.859" v="32430"/>
          <ac:picMkLst>
            <pc:docMk/>
            <pc:sldMk cId="1793499896" sldId="333"/>
            <ac:picMk id="20" creationId="{0D562D9B-7320-5A48-F526-6745DFE01241}"/>
          </ac:picMkLst>
        </pc:picChg>
      </pc:sldChg>
      <pc:sldChg chg="addSp delSp modSp add mod modTransition">
        <pc:chgData name="原口 俊樹" userId="565e9abb-7d43-4d93-ba42-f3a4c75dfb0e" providerId="ADAL" clId="{B8F321E6-F829-499A-849B-97E6585F6F80}" dt="2022-07-05T08:25:00.952" v="36912"/>
        <pc:sldMkLst>
          <pc:docMk/>
          <pc:sldMk cId="1719342046" sldId="334"/>
        </pc:sldMkLst>
        <pc:spChg chg="add del mod">
          <ac:chgData name="原口 俊樹" userId="565e9abb-7d43-4d93-ba42-f3a4c75dfb0e" providerId="ADAL" clId="{B8F321E6-F829-499A-849B-97E6585F6F80}" dt="2022-06-14T08:31:22.023" v="28724"/>
          <ac:spMkLst>
            <pc:docMk/>
            <pc:sldMk cId="1719342046" sldId="334"/>
            <ac:spMk id="3" creationId="{24413647-E4BE-F40C-E745-14CFAAD3F973}"/>
          </ac:spMkLst>
        </pc:spChg>
        <pc:spChg chg="add mod">
          <ac:chgData name="原口 俊樹" userId="565e9abb-7d43-4d93-ba42-f3a4c75dfb0e" providerId="ADAL" clId="{B8F321E6-F829-499A-849B-97E6585F6F80}" dt="2022-06-16T07:14:06.707" v="36313" actId="14100"/>
          <ac:spMkLst>
            <pc:docMk/>
            <pc:sldMk cId="1719342046" sldId="334"/>
            <ac:spMk id="3" creationId="{B9FA8287-D18E-944A-7C0C-504B50182980}"/>
          </ac:spMkLst>
        </pc:spChg>
        <pc:spChg chg="add mod">
          <ac:chgData name="原口 俊樹" userId="565e9abb-7d43-4d93-ba42-f3a4c75dfb0e" providerId="ADAL" clId="{B8F321E6-F829-499A-849B-97E6585F6F80}" dt="2022-06-14T08:38:21.375" v="29250" actId="1076"/>
          <ac:spMkLst>
            <pc:docMk/>
            <pc:sldMk cId="1719342046" sldId="334"/>
            <ac:spMk id="7" creationId="{7BB21A7B-9AE3-25BF-6B17-59D41B3B953D}"/>
          </ac:spMkLst>
        </pc:spChg>
        <pc:spChg chg="add mod">
          <ac:chgData name="原口 俊樹" userId="565e9abb-7d43-4d93-ba42-f3a4c75dfb0e" providerId="ADAL" clId="{B8F321E6-F829-499A-849B-97E6585F6F80}" dt="2022-06-14T08:36:30.172" v="29031" actId="1076"/>
          <ac:spMkLst>
            <pc:docMk/>
            <pc:sldMk cId="1719342046" sldId="334"/>
            <ac:spMk id="8" creationId="{256B82C9-9865-589A-F61B-A19814648438}"/>
          </ac:spMkLst>
        </pc:spChg>
        <pc:spChg chg="del">
          <ac:chgData name="原口 俊樹" userId="565e9abb-7d43-4d93-ba42-f3a4c75dfb0e" providerId="ADAL" clId="{B8F321E6-F829-499A-849B-97E6585F6F80}" dt="2022-06-14T08:30:32.393" v="28713" actId="478"/>
          <ac:spMkLst>
            <pc:docMk/>
            <pc:sldMk cId="1719342046" sldId="334"/>
            <ac:spMk id="9" creationId="{4BE1F7CE-45A1-8BF4-15FA-CCDBE2088607}"/>
          </ac:spMkLst>
        </pc:spChg>
        <pc:spChg chg="add del">
          <ac:chgData name="原口 俊樹" userId="565e9abb-7d43-4d93-ba42-f3a4c75dfb0e" providerId="ADAL" clId="{B8F321E6-F829-499A-849B-97E6585F6F80}" dt="2022-06-14T08:39:54.132" v="29344" actId="478"/>
          <ac:spMkLst>
            <pc:docMk/>
            <pc:sldMk cId="1719342046" sldId="334"/>
            <ac:spMk id="11" creationId="{8053B203-3B43-C3EF-F20A-BD4F0C574905}"/>
          </ac:spMkLst>
        </pc:spChg>
        <pc:spChg chg="add del">
          <ac:chgData name="原口 俊樹" userId="565e9abb-7d43-4d93-ba42-f3a4c75dfb0e" providerId="ADAL" clId="{B8F321E6-F829-499A-849B-97E6585F6F80}" dt="2022-06-14T08:40:47.156" v="29358" actId="478"/>
          <ac:spMkLst>
            <pc:docMk/>
            <pc:sldMk cId="1719342046" sldId="334"/>
            <ac:spMk id="12" creationId="{824B286B-2B29-7FB1-ED54-5D7BCA849B7A}"/>
          </ac:spMkLst>
        </pc:spChg>
        <pc:spChg chg="add mod">
          <ac:chgData name="原口 俊樹" userId="565e9abb-7d43-4d93-ba42-f3a4c75dfb0e" providerId="ADAL" clId="{B8F321E6-F829-499A-849B-97E6585F6F80}" dt="2022-06-14T08:50:45.648" v="29975" actId="1076"/>
          <ac:spMkLst>
            <pc:docMk/>
            <pc:sldMk cId="1719342046" sldId="334"/>
            <ac:spMk id="13" creationId="{BEE08F16-08D8-363D-FA5D-36DDC51848E0}"/>
          </ac:spMkLst>
        </pc:spChg>
        <pc:spChg chg="add mod">
          <ac:chgData name="原口 俊樹" userId="565e9abb-7d43-4d93-ba42-f3a4c75dfb0e" providerId="ADAL" clId="{B8F321E6-F829-499A-849B-97E6585F6F80}" dt="2022-06-14T08:50:45.648" v="29975" actId="1076"/>
          <ac:spMkLst>
            <pc:docMk/>
            <pc:sldMk cId="1719342046" sldId="334"/>
            <ac:spMk id="14" creationId="{650864C0-A86D-3329-B227-8F71B097CE89}"/>
          </ac:spMkLst>
        </pc:spChg>
        <pc:spChg chg="add mod">
          <ac:chgData name="原口 俊樹" userId="565e9abb-7d43-4d93-ba42-f3a4c75dfb0e" providerId="ADAL" clId="{B8F321E6-F829-499A-849B-97E6585F6F80}" dt="2022-06-14T08:50:45.648" v="29975" actId="1076"/>
          <ac:spMkLst>
            <pc:docMk/>
            <pc:sldMk cId="1719342046" sldId="334"/>
            <ac:spMk id="16" creationId="{F5679907-47F4-794B-DCB5-6FC77DA9A1CB}"/>
          </ac:spMkLst>
        </pc:spChg>
        <pc:spChg chg="add del mod">
          <ac:chgData name="原口 俊樹" userId="565e9abb-7d43-4d93-ba42-f3a4c75dfb0e" providerId="ADAL" clId="{B8F321E6-F829-499A-849B-97E6585F6F80}" dt="2022-06-14T08:31:43.330" v="28726"/>
          <ac:spMkLst>
            <pc:docMk/>
            <pc:sldMk cId="1719342046" sldId="334"/>
            <ac:spMk id="22" creationId="{AE251C60-8A1E-2C0B-F5A5-B877B7B0FF56}"/>
          </ac:spMkLst>
        </pc:spChg>
        <pc:spChg chg="add del mod">
          <ac:chgData name="原口 俊樹" userId="565e9abb-7d43-4d93-ba42-f3a4c75dfb0e" providerId="ADAL" clId="{B8F321E6-F829-499A-849B-97E6585F6F80}" dt="2022-06-14T08:31:43.330" v="28726"/>
          <ac:spMkLst>
            <pc:docMk/>
            <pc:sldMk cId="1719342046" sldId="334"/>
            <ac:spMk id="23" creationId="{3ABEB619-0331-CA75-4E1E-45C658CD6C58}"/>
          </ac:spMkLst>
        </pc:spChg>
        <pc:spChg chg="add del mod">
          <ac:chgData name="原口 俊樹" userId="565e9abb-7d43-4d93-ba42-f3a4c75dfb0e" providerId="ADAL" clId="{B8F321E6-F829-499A-849B-97E6585F6F80}" dt="2022-06-14T08:31:43.330" v="28726"/>
          <ac:spMkLst>
            <pc:docMk/>
            <pc:sldMk cId="1719342046" sldId="334"/>
            <ac:spMk id="24" creationId="{95368B77-8658-0A82-62DE-22880715582B}"/>
          </ac:spMkLst>
        </pc:spChg>
        <pc:spChg chg="add del mod">
          <ac:chgData name="原口 俊樹" userId="565e9abb-7d43-4d93-ba42-f3a4c75dfb0e" providerId="ADAL" clId="{B8F321E6-F829-499A-849B-97E6585F6F80}" dt="2022-06-14T08:31:43.330" v="28726"/>
          <ac:spMkLst>
            <pc:docMk/>
            <pc:sldMk cId="1719342046" sldId="334"/>
            <ac:spMk id="25" creationId="{015B20DD-0D94-3959-EB3F-2B1A0D183E9C}"/>
          </ac:spMkLst>
        </pc:spChg>
        <pc:spChg chg="add del mod">
          <ac:chgData name="原口 俊樹" userId="565e9abb-7d43-4d93-ba42-f3a4c75dfb0e" providerId="ADAL" clId="{B8F321E6-F829-499A-849B-97E6585F6F80}" dt="2022-06-14T08:31:43.330" v="28726"/>
          <ac:spMkLst>
            <pc:docMk/>
            <pc:sldMk cId="1719342046" sldId="334"/>
            <ac:spMk id="26" creationId="{FC6B0D3D-C23E-072E-6654-3CC4A3F05C94}"/>
          </ac:spMkLst>
        </pc:spChg>
        <pc:spChg chg="add del mod">
          <ac:chgData name="原口 俊樹" userId="565e9abb-7d43-4d93-ba42-f3a4c75dfb0e" providerId="ADAL" clId="{B8F321E6-F829-499A-849B-97E6585F6F80}" dt="2022-06-14T08:31:43.330" v="28726"/>
          <ac:spMkLst>
            <pc:docMk/>
            <pc:sldMk cId="1719342046" sldId="334"/>
            <ac:spMk id="27" creationId="{093CFB2C-AAA7-0173-655B-C146AA0559B6}"/>
          </ac:spMkLst>
        </pc:spChg>
        <pc:spChg chg="add del mod">
          <ac:chgData name="原口 俊樹" userId="565e9abb-7d43-4d93-ba42-f3a4c75dfb0e" providerId="ADAL" clId="{B8F321E6-F829-499A-849B-97E6585F6F80}" dt="2022-06-14T08:31:43.330" v="28726"/>
          <ac:spMkLst>
            <pc:docMk/>
            <pc:sldMk cId="1719342046" sldId="334"/>
            <ac:spMk id="28" creationId="{6EEC2155-62CE-73E0-B79D-D893611618A3}"/>
          </ac:spMkLst>
        </pc:spChg>
        <pc:spChg chg="add del mod">
          <ac:chgData name="原口 俊樹" userId="565e9abb-7d43-4d93-ba42-f3a4c75dfb0e" providerId="ADAL" clId="{B8F321E6-F829-499A-849B-97E6585F6F80}" dt="2022-06-14T08:31:43.330" v="28726"/>
          <ac:spMkLst>
            <pc:docMk/>
            <pc:sldMk cId="1719342046" sldId="334"/>
            <ac:spMk id="29" creationId="{EDB66CAC-BB1A-AD29-028A-2E92606C5F91}"/>
          </ac:spMkLst>
        </pc:spChg>
        <pc:spChg chg="add del mod">
          <ac:chgData name="原口 俊樹" userId="565e9abb-7d43-4d93-ba42-f3a4c75dfb0e" providerId="ADAL" clId="{B8F321E6-F829-499A-849B-97E6585F6F80}" dt="2022-06-14T08:31:43.330" v="28726"/>
          <ac:spMkLst>
            <pc:docMk/>
            <pc:sldMk cId="1719342046" sldId="334"/>
            <ac:spMk id="30" creationId="{85962B8B-0BEB-98F9-F1BD-EF4A1FE6E7E7}"/>
          </ac:spMkLst>
        </pc:spChg>
        <pc:spChg chg="add del mod">
          <ac:chgData name="原口 俊樹" userId="565e9abb-7d43-4d93-ba42-f3a4c75dfb0e" providerId="ADAL" clId="{B8F321E6-F829-499A-849B-97E6585F6F80}" dt="2022-06-14T08:31:43.330" v="28726"/>
          <ac:spMkLst>
            <pc:docMk/>
            <pc:sldMk cId="1719342046" sldId="334"/>
            <ac:spMk id="31" creationId="{09DB59E8-4951-3BE0-0EEB-427932394CE9}"/>
          </ac:spMkLst>
        </pc:spChg>
        <pc:spChg chg="add del mod">
          <ac:chgData name="原口 俊樹" userId="565e9abb-7d43-4d93-ba42-f3a4c75dfb0e" providerId="ADAL" clId="{B8F321E6-F829-499A-849B-97E6585F6F80}" dt="2022-06-14T08:31:43.330" v="28726"/>
          <ac:spMkLst>
            <pc:docMk/>
            <pc:sldMk cId="1719342046" sldId="334"/>
            <ac:spMk id="32" creationId="{E04C2B4C-E1D2-1477-C42C-D174800DBE0C}"/>
          </ac:spMkLst>
        </pc:spChg>
        <pc:spChg chg="add del mod">
          <ac:chgData name="原口 俊樹" userId="565e9abb-7d43-4d93-ba42-f3a4c75dfb0e" providerId="ADAL" clId="{B8F321E6-F829-499A-849B-97E6585F6F80}" dt="2022-06-14T08:31:43.330" v="28726"/>
          <ac:spMkLst>
            <pc:docMk/>
            <pc:sldMk cId="1719342046" sldId="334"/>
            <ac:spMk id="33" creationId="{36D4A20C-54CD-F142-FE29-E3285407449F}"/>
          </ac:spMkLst>
        </pc:spChg>
        <pc:spChg chg="add del mod">
          <ac:chgData name="原口 俊樹" userId="565e9abb-7d43-4d93-ba42-f3a4c75dfb0e" providerId="ADAL" clId="{B8F321E6-F829-499A-849B-97E6585F6F80}" dt="2022-06-14T08:31:43.330" v="28726"/>
          <ac:spMkLst>
            <pc:docMk/>
            <pc:sldMk cId="1719342046" sldId="334"/>
            <ac:spMk id="34" creationId="{1F46562E-1D53-4AE6-A25D-93E237F86AA1}"/>
          </ac:spMkLst>
        </pc:spChg>
        <pc:spChg chg="add del mod">
          <ac:chgData name="原口 俊樹" userId="565e9abb-7d43-4d93-ba42-f3a4c75dfb0e" providerId="ADAL" clId="{B8F321E6-F829-499A-849B-97E6585F6F80}" dt="2022-06-14T08:31:43.330" v="28726"/>
          <ac:spMkLst>
            <pc:docMk/>
            <pc:sldMk cId="1719342046" sldId="334"/>
            <ac:spMk id="35" creationId="{FB2DF813-81CB-1934-C048-5BB458CB95FA}"/>
          </ac:spMkLst>
        </pc:spChg>
        <pc:spChg chg="add del mod">
          <ac:chgData name="原口 俊樹" userId="565e9abb-7d43-4d93-ba42-f3a4c75dfb0e" providerId="ADAL" clId="{B8F321E6-F829-499A-849B-97E6585F6F80}" dt="2022-06-14T08:31:43.330" v="28726"/>
          <ac:spMkLst>
            <pc:docMk/>
            <pc:sldMk cId="1719342046" sldId="334"/>
            <ac:spMk id="36" creationId="{53D3AB2E-43AD-E126-FEB9-AB1FB8B8BD74}"/>
          </ac:spMkLst>
        </pc:spChg>
        <pc:spChg chg="add del mod">
          <ac:chgData name="原口 俊樹" userId="565e9abb-7d43-4d93-ba42-f3a4c75dfb0e" providerId="ADAL" clId="{B8F321E6-F829-499A-849B-97E6585F6F80}" dt="2022-06-14T08:31:43.330" v="28726"/>
          <ac:spMkLst>
            <pc:docMk/>
            <pc:sldMk cId="1719342046" sldId="334"/>
            <ac:spMk id="37" creationId="{49ADE833-0463-982F-9454-E44924D6F96F}"/>
          </ac:spMkLst>
        </pc:spChg>
        <pc:spChg chg="add del mod">
          <ac:chgData name="原口 俊樹" userId="565e9abb-7d43-4d93-ba42-f3a4c75dfb0e" providerId="ADAL" clId="{B8F321E6-F829-499A-849B-97E6585F6F80}" dt="2022-06-14T08:31:43.330" v="28726"/>
          <ac:spMkLst>
            <pc:docMk/>
            <pc:sldMk cId="1719342046" sldId="334"/>
            <ac:spMk id="38" creationId="{705D3F8E-9EE1-7C37-58A2-4DBBB775F54F}"/>
          </ac:spMkLst>
        </pc:spChg>
        <pc:spChg chg="add del mod">
          <ac:chgData name="原口 俊樹" userId="565e9abb-7d43-4d93-ba42-f3a4c75dfb0e" providerId="ADAL" clId="{B8F321E6-F829-499A-849B-97E6585F6F80}" dt="2022-06-14T08:31:43.330" v="28726"/>
          <ac:spMkLst>
            <pc:docMk/>
            <pc:sldMk cId="1719342046" sldId="334"/>
            <ac:spMk id="39" creationId="{2920ACC8-A765-FA29-ED3B-DACD734B4874}"/>
          </ac:spMkLst>
        </pc:spChg>
        <pc:spChg chg="add del mod">
          <ac:chgData name="原口 俊樹" userId="565e9abb-7d43-4d93-ba42-f3a4c75dfb0e" providerId="ADAL" clId="{B8F321E6-F829-499A-849B-97E6585F6F80}" dt="2022-06-14T08:31:43.330" v="28726"/>
          <ac:spMkLst>
            <pc:docMk/>
            <pc:sldMk cId="1719342046" sldId="334"/>
            <ac:spMk id="40" creationId="{F1CA35C2-6963-4F43-711A-03B4E51B176B}"/>
          </ac:spMkLst>
        </pc:spChg>
        <pc:spChg chg="add del mod">
          <ac:chgData name="原口 俊樹" userId="565e9abb-7d43-4d93-ba42-f3a4c75dfb0e" providerId="ADAL" clId="{B8F321E6-F829-499A-849B-97E6585F6F80}" dt="2022-06-14T08:31:43.330" v="28726"/>
          <ac:spMkLst>
            <pc:docMk/>
            <pc:sldMk cId="1719342046" sldId="334"/>
            <ac:spMk id="41" creationId="{6979F411-58CB-F8E6-CB85-4125365A48A9}"/>
          </ac:spMkLst>
        </pc:spChg>
        <pc:spChg chg="add del mod">
          <ac:chgData name="原口 俊樹" userId="565e9abb-7d43-4d93-ba42-f3a4c75dfb0e" providerId="ADAL" clId="{B8F321E6-F829-499A-849B-97E6585F6F80}" dt="2022-06-14T08:31:43.330" v="28726"/>
          <ac:spMkLst>
            <pc:docMk/>
            <pc:sldMk cId="1719342046" sldId="334"/>
            <ac:spMk id="42" creationId="{DD8A9AC9-4D37-CCEA-3433-277FE56F7DAC}"/>
          </ac:spMkLst>
        </pc:spChg>
        <pc:spChg chg="add del mod">
          <ac:chgData name="原口 俊樹" userId="565e9abb-7d43-4d93-ba42-f3a4c75dfb0e" providerId="ADAL" clId="{B8F321E6-F829-499A-849B-97E6585F6F80}" dt="2022-06-14T08:31:43.330" v="28726"/>
          <ac:spMkLst>
            <pc:docMk/>
            <pc:sldMk cId="1719342046" sldId="334"/>
            <ac:spMk id="43" creationId="{003729E9-5ADF-9F47-DB79-8A81C06ED9D4}"/>
          </ac:spMkLst>
        </pc:spChg>
        <pc:spChg chg="add del mod">
          <ac:chgData name="原口 俊樹" userId="565e9abb-7d43-4d93-ba42-f3a4c75dfb0e" providerId="ADAL" clId="{B8F321E6-F829-499A-849B-97E6585F6F80}" dt="2022-06-14T08:31:43.330" v="28726"/>
          <ac:spMkLst>
            <pc:docMk/>
            <pc:sldMk cId="1719342046" sldId="334"/>
            <ac:spMk id="44" creationId="{0A22AE7C-91C3-77A2-D728-57A72125C9B2}"/>
          </ac:spMkLst>
        </pc:spChg>
        <pc:spChg chg="add del mod">
          <ac:chgData name="原口 俊樹" userId="565e9abb-7d43-4d93-ba42-f3a4c75dfb0e" providerId="ADAL" clId="{B8F321E6-F829-499A-849B-97E6585F6F80}" dt="2022-06-14T08:31:43.330" v="28726"/>
          <ac:spMkLst>
            <pc:docMk/>
            <pc:sldMk cId="1719342046" sldId="334"/>
            <ac:spMk id="45" creationId="{E140928E-873B-9FB9-328E-0DA88203B56E}"/>
          </ac:spMkLst>
        </pc:spChg>
        <pc:spChg chg="add del mod">
          <ac:chgData name="原口 俊樹" userId="565e9abb-7d43-4d93-ba42-f3a4c75dfb0e" providerId="ADAL" clId="{B8F321E6-F829-499A-849B-97E6585F6F80}" dt="2022-06-14T08:31:43.330" v="28726"/>
          <ac:spMkLst>
            <pc:docMk/>
            <pc:sldMk cId="1719342046" sldId="334"/>
            <ac:spMk id="46" creationId="{3C86217A-849A-1FEF-CE75-F8371F275C04}"/>
          </ac:spMkLst>
        </pc:spChg>
        <pc:spChg chg="del">
          <ac:chgData name="原口 俊樹" userId="565e9abb-7d43-4d93-ba42-f3a4c75dfb0e" providerId="ADAL" clId="{B8F321E6-F829-499A-849B-97E6585F6F80}" dt="2022-06-14T08:30:32.393" v="28713" actId="478"/>
          <ac:spMkLst>
            <pc:docMk/>
            <pc:sldMk cId="1719342046" sldId="334"/>
            <ac:spMk id="47" creationId="{29B5B77B-9799-4401-8359-388AED02E74A}"/>
          </ac:spMkLst>
        </pc:spChg>
        <pc:spChg chg="del">
          <ac:chgData name="原口 俊樹" userId="565e9abb-7d43-4d93-ba42-f3a4c75dfb0e" providerId="ADAL" clId="{B8F321E6-F829-499A-849B-97E6585F6F80}" dt="2022-06-14T08:30:32.393" v="28713" actId="478"/>
          <ac:spMkLst>
            <pc:docMk/>
            <pc:sldMk cId="1719342046" sldId="334"/>
            <ac:spMk id="48" creationId="{596BB72F-5DFD-26B4-9305-FE9703156678}"/>
          </ac:spMkLst>
        </pc:spChg>
        <pc:spChg chg="del">
          <ac:chgData name="原口 俊樹" userId="565e9abb-7d43-4d93-ba42-f3a4c75dfb0e" providerId="ADAL" clId="{B8F321E6-F829-499A-849B-97E6585F6F80}" dt="2022-06-14T08:30:32.393" v="28713" actId="478"/>
          <ac:spMkLst>
            <pc:docMk/>
            <pc:sldMk cId="1719342046" sldId="334"/>
            <ac:spMk id="49" creationId="{E7179DA3-33F3-7721-97CF-0653EF55BFF4}"/>
          </ac:spMkLst>
        </pc:spChg>
        <pc:spChg chg="del">
          <ac:chgData name="原口 俊樹" userId="565e9abb-7d43-4d93-ba42-f3a4c75dfb0e" providerId="ADAL" clId="{B8F321E6-F829-499A-849B-97E6585F6F80}" dt="2022-06-14T08:30:32.393" v="28713" actId="478"/>
          <ac:spMkLst>
            <pc:docMk/>
            <pc:sldMk cId="1719342046" sldId="334"/>
            <ac:spMk id="50" creationId="{9244ACDC-A859-C781-3348-E24A7C739587}"/>
          </ac:spMkLst>
        </pc:spChg>
        <pc:spChg chg="del">
          <ac:chgData name="原口 俊樹" userId="565e9abb-7d43-4d93-ba42-f3a4c75dfb0e" providerId="ADAL" clId="{B8F321E6-F829-499A-849B-97E6585F6F80}" dt="2022-06-14T08:30:32.393" v="28713" actId="478"/>
          <ac:spMkLst>
            <pc:docMk/>
            <pc:sldMk cId="1719342046" sldId="334"/>
            <ac:spMk id="51" creationId="{A0F83F67-1D02-2CC9-C6CA-1C187398AC34}"/>
          </ac:spMkLst>
        </pc:spChg>
        <pc:spChg chg="del">
          <ac:chgData name="原口 俊樹" userId="565e9abb-7d43-4d93-ba42-f3a4c75dfb0e" providerId="ADAL" clId="{B8F321E6-F829-499A-849B-97E6585F6F80}" dt="2022-06-14T08:30:32.393" v="28713" actId="478"/>
          <ac:spMkLst>
            <pc:docMk/>
            <pc:sldMk cId="1719342046" sldId="334"/>
            <ac:spMk id="52" creationId="{CF86C19E-1965-B183-F5DA-86591773313F}"/>
          </ac:spMkLst>
        </pc:spChg>
        <pc:spChg chg="del">
          <ac:chgData name="原口 俊樹" userId="565e9abb-7d43-4d93-ba42-f3a4c75dfb0e" providerId="ADAL" clId="{B8F321E6-F829-499A-849B-97E6585F6F80}" dt="2022-06-14T08:30:32.393" v="28713" actId="478"/>
          <ac:spMkLst>
            <pc:docMk/>
            <pc:sldMk cId="1719342046" sldId="334"/>
            <ac:spMk id="53" creationId="{BA843282-F549-5FAF-A171-4BECF610F8A8}"/>
          </ac:spMkLst>
        </pc:spChg>
        <pc:spChg chg="del">
          <ac:chgData name="原口 俊樹" userId="565e9abb-7d43-4d93-ba42-f3a4c75dfb0e" providerId="ADAL" clId="{B8F321E6-F829-499A-849B-97E6585F6F80}" dt="2022-06-14T08:30:32.393" v="28713" actId="478"/>
          <ac:spMkLst>
            <pc:docMk/>
            <pc:sldMk cId="1719342046" sldId="334"/>
            <ac:spMk id="54" creationId="{8ED66AAA-399C-1C0A-7A70-1D177446533D}"/>
          </ac:spMkLst>
        </pc:spChg>
        <pc:spChg chg="del">
          <ac:chgData name="原口 俊樹" userId="565e9abb-7d43-4d93-ba42-f3a4c75dfb0e" providerId="ADAL" clId="{B8F321E6-F829-499A-849B-97E6585F6F80}" dt="2022-06-14T08:30:32.393" v="28713" actId="478"/>
          <ac:spMkLst>
            <pc:docMk/>
            <pc:sldMk cId="1719342046" sldId="334"/>
            <ac:spMk id="55" creationId="{533564B4-28AB-4746-566E-9FCB4EBA8E31}"/>
          </ac:spMkLst>
        </pc:spChg>
        <pc:spChg chg="del">
          <ac:chgData name="原口 俊樹" userId="565e9abb-7d43-4d93-ba42-f3a4c75dfb0e" providerId="ADAL" clId="{B8F321E6-F829-499A-849B-97E6585F6F80}" dt="2022-06-14T08:30:32.393" v="28713" actId="478"/>
          <ac:spMkLst>
            <pc:docMk/>
            <pc:sldMk cId="1719342046" sldId="334"/>
            <ac:spMk id="56" creationId="{1FF83B11-69FC-C689-203D-188D2493D213}"/>
          </ac:spMkLst>
        </pc:spChg>
        <pc:spChg chg="del">
          <ac:chgData name="原口 俊樹" userId="565e9abb-7d43-4d93-ba42-f3a4c75dfb0e" providerId="ADAL" clId="{B8F321E6-F829-499A-849B-97E6585F6F80}" dt="2022-06-14T08:30:32.393" v="28713" actId="478"/>
          <ac:spMkLst>
            <pc:docMk/>
            <pc:sldMk cId="1719342046" sldId="334"/>
            <ac:spMk id="57" creationId="{4BDB53CB-86AB-691A-4FD3-6C15C6EC1833}"/>
          </ac:spMkLst>
        </pc:spChg>
        <pc:spChg chg="del">
          <ac:chgData name="原口 俊樹" userId="565e9abb-7d43-4d93-ba42-f3a4c75dfb0e" providerId="ADAL" clId="{B8F321E6-F829-499A-849B-97E6585F6F80}" dt="2022-06-14T08:30:32.393" v="28713" actId="478"/>
          <ac:spMkLst>
            <pc:docMk/>
            <pc:sldMk cId="1719342046" sldId="334"/>
            <ac:spMk id="58" creationId="{40983757-B1F8-008A-7F63-5D80B05180DD}"/>
          </ac:spMkLst>
        </pc:spChg>
        <pc:spChg chg="del">
          <ac:chgData name="原口 俊樹" userId="565e9abb-7d43-4d93-ba42-f3a4c75dfb0e" providerId="ADAL" clId="{B8F321E6-F829-499A-849B-97E6585F6F80}" dt="2022-06-14T08:30:32.393" v="28713" actId="478"/>
          <ac:spMkLst>
            <pc:docMk/>
            <pc:sldMk cId="1719342046" sldId="334"/>
            <ac:spMk id="59" creationId="{5EA0EAD8-CDAD-1649-B598-5E2DA035177D}"/>
          </ac:spMkLst>
        </pc:spChg>
        <pc:spChg chg="add del mod">
          <ac:chgData name="原口 俊樹" userId="565e9abb-7d43-4d93-ba42-f3a4c75dfb0e" providerId="ADAL" clId="{B8F321E6-F829-499A-849B-97E6585F6F80}" dt="2022-06-14T08:31:43.330" v="28726"/>
          <ac:spMkLst>
            <pc:docMk/>
            <pc:sldMk cId="1719342046" sldId="334"/>
            <ac:spMk id="60" creationId="{E7585C1E-6FDE-4455-77DF-4DD5A68D2880}"/>
          </ac:spMkLst>
        </pc:spChg>
        <pc:spChg chg="add del mod">
          <ac:chgData name="原口 俊樹" userId="565e9abb-7d43-4d93-ba42-f3a4c75dfb0e" providerId="ADAL" clId="{B8F321E6-F829-499A-849B-97E6585F6F80}" dt="2022-06-14T08:31:43.330" v="28726"/>
          <ac:spMkLst>
            <pc:docMk/>
            <pc:sldMk cId="1719342046" sldId="334"/>
            <ac:spMk id="61" creationId="{CFB7F548-F78C-5F26-9CBC-785E11645DB6}"/>
          </ac:spMkLst>
        </pc:spChg>
        <pc:spChg chg="add del mod">
          <ac:chgData name="原口 俊樹" userId="565e9abb-7d43-4d93-ba42-f3a4c75dfb0e" providerId="ADAL" clId="{B8F321E6-F829-499A-849B-97E6585F6F80}" dt="2022-06-14T08:31:43.330" v="28726"/>
          <ac:spMkLst>
            <pc:docMk/>
            <pc:sldMk cId="1719342046" sldId="334"/>
            <ac:spMk id="62" creationId="{8DFB8DB1-DB53-73E6-4D7F-CDEEFBE3A455}"/>
          </ac:spMkLst>
        </pc:spChg>
        <pc:spChg chg="add del mod">
          <ac:chgData name="原口 俊樹" userId="565e9abb-7d43-4d93-ba42-f3a4c75dfb0e" providerId="ADAL" clId="{B8F321E6-F829-499A-849B-97E6585F6F80}" dt="2022-06-14T08:31:43.330" v="28726"/>
          <ac:spMkLst>
            <pc:docMk/>
            <pc:sldMk cId="1719342046" sldId="334"/>
            <ac:spMk id="63" creationId="{F9091D44-C7B8-0F88-C68C-4ACFB7E2532A}"/>
          </ac:spMkLst>
        </pc:spChg>
        <pc:spChg chg="add del mod">
          <ac:chgData name="原口 俊樹" userId="565e9abb-7d43-4d93-ba42-f3a4c75dfb0e" providerId="ADAL" clId="{B8F321E6-F829-499A-849B-97E6585F6F80}" dt="2022-06-14T08:31:43.330" v="28726"/>
          <ac:spMkLst>
            <pc:docMk/>
            <pc:sldMk cId="1719342046" sldId="334"/>
            <ac:spMk id="64" creationId="{DD926805-5575-3DB2-B660-6AE2CF581A9C}"/>
          </ac:spMkLst>
        </pc:spChg>
        <pc:spChg chg="add del mod">
          <ac:chgData name="原口 俊樹" userId="565e9abb-7d43-4d93-ba42-f3a4c75dfb0e" providerId="ADAL" clId="{B8F321E6-F829-499A-849B-97E6585F6F80}" dt="2022-06-14T08:31:43.330" v="28726"/>
          <ac:spMkLst>
            <pc:docMk/>
            <pc:sldMk cId="1719342046" sldId="334"/>
            <ac:spMk id="65" creationId="{C5196705-E015-6D45-CEAF-CE0D68C93828}"/>
          </ac:spMkLst>
        </pc:spChg>
        <pc:spChg chg="add del mod">
          <ac:chgData name="原口 俊樹" userId="565e9abb-7d43-4d93-ba42-f3a4c75dfb0e" providerId="ADAL" clId="{B8F321E6-F829-499A-849B-97E6585F6F80}" dt="2022-06-14T08:31:43.330" v="28726"/>
          <ac:spMkLst>
            <pc:docMk/>
            <pc:sldMk cId="1719342046" sldId="334"/>
            <ac:spMk id="66" creationId="{C9F509AD-3530-016B-3912-1FB97556AD4B}"/>
          </ac:spMkLst>
        </pc:spChg>
        <pc:spChg chg="mod">
          <ac:chgData name="原口 俊樹" userId="565e9abb-7d43-4d93-ba42-f3a4c75dfb0e" providerId="ADAL" clId="{B8F321E6-F829-499A-849B-97E6585F6F80}" dt="2022-06-14T08:35:49.375" v="28985"/>
          <ac:spMkLst>
            <pc:docMk/>
            <pc:sldMk cId="1719342046" sldId="334"/>
            <ac:spMk id="67" creationId="{ABFD3E8E-8107-6BE8-2028-9DBCCFF69E37}"/>
          </ac:spMkLst>
        </pc:spChg>
        <pc:spChg chg="add del mod">
          <ac:chgData name="原口 俊樹" userId="565e9abb-7d43-4d93-ba42-f3a4c75dfb0e" providerId="ADAL" clId="{B8F321E6-F829-499A-849B-97E6585F6F80}" dt="2022-06-14T08:31:43.330" v="28726"/>
          <ac:spMkLst>
            <pc:docMk/>
            <pc:sldMk cId="1719342046" sldId="334"/>
            <ac:spMk id="68" creationId="{F600DF21-23E6-7C9A-3695-AD8B4A090E53}"/>
          </ac:spMkLst>
        </pc:spChg>
        <pc:spChg chg="add del mod">
          <ac:chgData name="原口 俊樹" userId="565e9abb-7d43-4d93-ba42-f3a4c75dfb0e" providerId="ADAL" clId="{B8F321E6-F829-499A-849B-97E6585F6F80}" dt="2022-06-14T08:31:43.330" v="28726"/>
          <ac:spMkLst>
            <pc:docMk/>
            <pc:sldMk cId="1719342046" sldId="334"/>
            <ac:spMk id="69" creationId="{EEBAB3E5-2E57-F523-4726-66F95DC767FD}"/>
          </ac:spMkLst>
        </pc:spChg>
        <pc:spChg chg="add del mod">
          <ac:chgData name="原口 俊樹" userId="565e9abb-7d43-4d93-ba42-f3a4c75dfb0e" providerId="ADAL" clId="{B8F321E6-F829-499A-849B-97E6585F6F80}" dt="2022-06-14T08:31:43.330" v="28726"/>
          <ac:spMkLst>
            <pc:docMk/>
            <pc:sldMk cId="1719342046" sldId="334"/>
            <ac:spMk id="70" creationId="{00B25E90-EDC0-C47A-9B02-969235571518}"/>
          </ac:spMkLst>
        </pc:spChg>
        <pc:spChg chg="add del mod">
          <ac:chgData name="原口 俊樹" userId="565e9abb-7d43-4d93-ba42-f3a4c75dfb0e" providerId="ADAL" clId="{B8F321E6-F829-499A-849B-97E6585F6F80}" dt="2022-06-14T08:31:43.330" v="28726"/>
          <ac:spMkLst>
            <pc:docMk/>
            <pc:sldMk cId="1719342046" sldId="334"/>
            <ac:spMk id="71" creationId="{F90104CB-C6BC-FF73-6BA1-847C0E6BAC7D}"/>
          </ac:spMkLst>
        </pc:spChg>
        <pc:spChg chg="add del mod">
          <ac:chgData name="原口 俊樹" userId="565e9abb-7d43-4d93-ba42-f3a4c75dfb0e" providerId="ADAL" clId="{B8F321E6-F829-499A-849B-97E6585F6F80}" dt="2022-06-14T08:31:43.330" v="28726"/>
          <ac:spMkLst>
            <pc:docMk/>
            <pc:sldMk cId="1719342046" sldId="334"/>
            <ac:spMk id="72" creationId="{11AF3995-F461-280F-DF0D-596ADF374710}"/>
          </ac:spMkLst>
        </pc:spChg>
        <pc:spChg chg="add del mod">
          <ac:chgData name="原口 俊樹" userId="565e9abb-7d43-4d93-ba42-f3a4c75dfb0e" providerId="ADAL" clId="{B8F321E6-F829-499A-849B-97E6585F6F80}" dt="2022-06-14T08:31:43.330" v="28726"/>
          <ac:spMkLst>
            <pc:docMk/>
            <pc:sldMk cId="1719342046" sldId="334"/>
            <ac:spMk id="73" creationId="{A021B3A9-53ED-0F8E-2FEC-D15006FA7800}"/>
          </ac:spMkLst>
        </pc:spChg>
        <pc:spChg chg="add del mod">
          <ac:chgData name="原口 俊樹" userId="565e9abb-7d43-4d93-ba42-f3a4c75dfb0e" providerId="ADAL" clId="{B8F321E6-F829-499A-849B-97E6585F6F80}" dt="2022-06-14T08:31:43.330" v="28726"/>
          <ac:spMkLst>
            <pc:docMk/>
            <pc:sldMk cId="1719342046" sldId="334"/>
            <ac:spMk id="74" creationId="{B0FCA758-6DFF-B50D-1BC7-89ACE0E08EA4}"/>
          </ac:spMkLst>
        </pc:spChg>
        <pc:spChg chg="add del mod">
          <ac:chgData name="原口 俊樹" userId="565e9abb-7d43-4d93-ba42-f3a4c75dfb0e" providerId="ADAL" clId="{B8F321E6-F829-499A-849B-97E6585F6F80}" dt="2022-06-14T08:31:43.330" v="28726"/>
          <ac:spMkLst>
            <pc:docMk/>
            <pc:sldMk cId="1719342046" sldId="334"/>
            <ac:spMk id="75" creationId="{2FB65EEB-E209-BA81-379C-EAF9CE85370B}"/>
          </ac:spMkLst>
        </pc:spChg>
        <pc:spChg chg="add del mod">
          <ac:chgData name="原口 俊樹" userId="565e9abb-7d43-4d93-ba42-f3a4c75dfb0e" providerId="ADAL" clId="{B8F321E6-F829-499A-849B-97E6585F6F80}" dt="2022-06-14T08:31:43.330" v="28726"/>
          <ac:spMkLst>
            <pc:docMk/>
            <pc:sldMk cId="1719342046" sldId="334"/>
            <ac:spMk id="76" creationId="{F2BF7080-0296-69DB-1A82-F36862C900F6}"/>
          </ac:spMkLst>
        </pc:spChg>
        <pc:spChg chg="add del mod">
          <ac:chgData name="原口 俊樹" userId="565e9abb-7d43-4d93-ba42-f3a4c75dfb0e" providerId="ADAL" clId="{B8F321E6-F829-499A-849B-97E6585F6F80}" dt="2022-06-16T07:14:51.345" v="36320" actId="478"/>
          <ac:spMkLst>
            <pc:docMk/>
            <pc:sldMk cId="1719342046" sldId="334"/>
            <ac:spMk id="76" creationId="{FDB76DC5-F092-104F-90A0-6079AF8DEEE9}"/>
          </ac:spMkLst>
        </pc:spChg>
        <pc:spChg chg="add del mod">
          <ac:chgData name="原口 俊樹" userId="565e9abb-7d43-4d93-ba42-f3a4c75dfb0e" providerId="ADAL" clId="{B8F321E6-F829-499A-849B-97E6585F6F80}" dt="2022-06-14T08:31:43.330" v="28726"/>
          <ac:spMkLst>
            <pc:docMk/>
            <pc:sldMk cId="1719342046" sldId="334"/>
            <ac:spMk id="77" creationId="{84565B35-F9E2-4DD1-2C9B-000CA225479E}"/>
          </ac:spMkLst>
        </pc:spChg>
        <pc:spChg chg="mod">
          <ac:chgData name="原口 俊樹" userId="565e9abb-7d43-4d93-ba42-f3a4c75dfb0e" providerId="ADAL" clId="{B8F321E6-F829-499A-849B-97E6585F6F80}" dt="2022-06-16T07:14:39.745" v="36319" actId="207"/>
          <ac:spMkLst>
            <pc:docMk/>
            <pc:sldMk cId="1719342046" sldId="334"/>
            <ac:spMk id="78" creationId="{2A3CE896-37EB-BCD9-62E6-6AA9A5520B98}"/>
          </ac:spMkLst>
        </pc:spChg>
        <pc:spChg chg="add del mod">
          <ac:chgData name="原口 俊樹" userId="565e9abb-7d43-4d93-ba42-f3a4c75dfb0e" providerId="ADAL" clId="{B8F321E6-F829-499A-849B-97E6585F6F80}" dt="2022-06-14T08:31:43.330" v="28726"/>
          <ac:spMkLst>
            <pc:docMk/>
            <pc:sldMk cId="1719342046" sldId="334"/>
            <ac:spMk id="78" creationId="{FD33EAEE-42C3-9810-C572-E59002BEB813}"/>
          </ac:spMkLst>
        </pc:spChg>
        <pc:spChg chg="mod">
          <ac:chgData name="原口 俊樹" userId="565e9abb-7d43-4d93-ba42-f3a4c75dfb0e" providerId="ADAL" clId="{B8F321E6-F829-499A-849B-97E6585F6F80}" dt="2022-06-16T07:14:27.493" v="36315" actId="207"/>
          <ac:spMkLst>
            <pc:docMk/>
            <pc:sldMk cId="1719342046" sldId="334"/>
            <ac:spMk id="79" creationId="{5D3AEB1D-EA5B-741A-225A-623995C09C79}"/>
          </ac:spMkLst>
        </pc:spChg>
        <pc:spChg chg="add del mod">
          <ac:chgData name="原口 俊樹" userId="565e9abb-7d43-4d93-ba42-f3a4c75dfb0e" providerId="ADAL" clId="{B8F321E6-F829-499A-849B-97E6585F6F80}" dt="2022-06-14T08:31:43.330" v="28726"/>
          <ac:spMkLst>
            <pc:docMk/>
            <pc:sldMk cId="1719342046" sldId="334"/>
            <ac:spMk id="79" creationId="{C51F488A-0E0B-3377-BEC9-55B36B109404}"/>
          </ac:spMkLst>
        </pc:spChg>
        <pc:spChg chg="add del mod">
          <ac:chgData name="原口 俊樹" userId="565e9abb-7d43-4d93-ba42-f3a4c75dfb0e" providerId="ADAL" clId="{B8F321E6-F829-499A-849B-97E6585F6F80}" dt="2022-06-14T08:31:43.330" v="28726"/>
          <ac:spMkLst>
            <pc:docMk/>
            <pc:sldMk cId="1719342046" sldId="334"/>
            <ac:spMk id="80" creationId="{54EBA036-881B-D647-5D63-CC06ED22A982}"/>
          </ac:spMkLst>
        </pc:spChg>
        <pc:spChg chg="add mod">
          <ac:chgData name="原口 俊樹" userId="565e9abb-7d43-4d93-ba42-f3a4c75dfb0e" providerId="ADAL" clId="{B8F321E6-F829-499A-849B-97E6585F6F80}" dt="2022-06-16T07:14:11.199" v="36314" actId="207"/>
          <ac:spMkLst>
            <pc:docMk/>
            <pc:sldMk cId="1719342046" sldId="334"/>
            <ac:spMk id="80" creationId="{77D99B1C-1B97-0EB0-3897-3318023CC5BA}"/>
          </ac:spMkLst>
        </pc:spChg>
        <pc:spChg chg="add del mod">
          <ac:chgData name="原口 俊樹" userId="565e9abb-7d43-4d93-ba42-f3a4c75dfb0e" providerId="ADAL" clId="{B8F321E6-F829-499A-849B-97E6585F6F80}" dt="2022-06-14T08:31:43.330" v="28726"/>
          <ac:spMkLst>
            <pc:docMk/>
            <pc:sldMk cId="1719342046" sldId="334"/>
            <ac:spMk id="81" creationId="{DCEF3C15-D5C4-2F90-AEFB-35C61E50758A}"/>
          </ac:spMkLst>
        </pc:spChg>
        <pc:spChg chg="add mod">
          <ac:chgData name="原口 俊樹" userId="565e9abb-7d43-4d93-ba42-f3a4c75dfb0e" providerId="ADAL" clId="{B8F321E6-F829-499A-849B-97E6585F6F80}" dt="2022-06-16T07:14:36.646" v="36318" actId="207"/>
          <ac:spMkLst>
            <pc:docMk/>
            <pc:sldMk cId="1719342046" sldId="334"/>
            <ac:spMk id="81" creationId="{DFAC309C-7B6C-ED46-AFA7-8A699C44DDBF}"/>
          </ac:spMkLst>
        </pc:spChg>
        <pc:spChg chg="add del mod">
          <ac:chgData name="原口 俊樹" userId="565e9abb-7d43-4d93-ba42-f3a4c75dfb0e" providerId="ADAL" clId="{B8F321E6-F829-499A-849B-97E6585F6F80}" dt="2022-06-14T08:31:43.330" v="28726"/>
          <ac:spMkLst>
            <pc:docMk/>
            <pc:sldMk cId="1719342046" sldId="334"/>
            <ac:spMk id="82" creationId="{D9761656-9B04-CC37-60F6-1B5CC3B46943}"/>
          </ac:spMkLst>
        </pc:spChg>
        <pc:spChg chg="add del mod">
          <ac:chgData name="原口 俊樹" userId="565e9abb-7d43-4d93-ba42-f3a4c75dfb0e" providerId="ADAL" clId="{B8F321E6-F829-499A-849B-97E6585F6F80}" dt="2022-06-14T08:31:43.330" v="28726"/>
          <ac:spMkLst>
            <pc:docMk/>
            <pc:sldMk cId="1719342046" sldId="334"/>
            <ac:spMk id="83" creationId="{5B22FD33-6312-8841-0110-75D0C4B7170E}"/>
          </ac:spMkLst>
        </pc:spChg>
        <pc:spChg chg="add del mod">
          <ac:chgData name="原口 俊樹" userId="565e9abb-7d43-4d93-ba42-f3a4c75dfb0e" providerId="ADAL" clId="{B8F321E6-F829-499A-849B-97E6585F6F80}" dt="2022-06-14T08:31:43.330" v="28726"/>
          <ac:spMkLst>
            <pc:docMk/>
            <pc:sldMk cId="1719342046" sldId="334"/>
            <ac:spMk id="84" creationId="{0EC74634-353F-3ABE-2A93-DBAAEDF443DD}"/>
          </ac:spMkLst>
        </pc:spChg>
        <pc:spChg chg="add del mod">
          <ac:chgData name="原口 俊樹" userId="565e9abb-7d43-4d93-ba42-f3a4c75dfb0e" providerId="ADAL" clId="{B8F321E6-F829-499A-849B-97E6585F6F80}" dt="2022-06-14T08:31:43.330" v="28726"/>
          <ac:spMkLst>
            <pc:docMk/>
            <pc:sldMk cId="1719342046" sldId="334"/>
            <ac:spMk id="85" creationId="{12235FB1-9971-848F-CEF6-7B2FBEA9A21D}"/>
          </ac:spMkLst>
        </pc:spChg>
        <pc:spChg chg="add del mod">
          <ac:chgData name="原口 俊樹" userId="565e9abb-7d43-4d93-ba42-f3a4c75dfb0e" providerId="ADAL" clId="{B8F321E6-F829-499A-849B-97E6585F6F80}" dt="2022-06-14T08:32:09.731" v="28737" actId="478"/>
          <ac:spMkLst>
            <pc:docMk/>
            <pc:sldMk cId="1719342046" sldId="334"/>
            <ac:spMk id="87" creationId="{1D8BB630-3DC3-291B-43E5-3C0BBFE9C6B4}"/>
          </ac:spMkLst>
        </pc:spChg>
        <pc:spChg chg="add del mod">
          <ac:chgData name="原口 俊樹" userId="565e9abb-7d43-4d93-ba42-f3a4c75dfb0e" providerId="ADAL" clId="{B8F321E6-F829-499A-849B-97E6585F6F80}" dt="2022-06-14T08:33:06.348" v="28751" actId="478"/>
          <ac:spMkLst>
            <pc:docMk/>
            <pc:sldMk cId="1719342046" sldId="334"/>
            <ac:spMk id="88" creationId="{373F4C40-3765-7DEE-C64D-453C345581BB}"/>
          </ac:spMkLst>
        </pc:spChg>
        <pc:spChg chg="add del mod">
          <ac:chgData name="原口 俊樹" userId="565e9abb-7d43-4d93-ba42-f3a4c75dfb0e" providerId="ADAL" clId="{B8F321E6-F829-499A-849B-97E6585F6F80}" dt="2022-06-14T08:31:59.908" v="28728" actId="478"/>
          <ac:spMkLst>
            <pc:docMk/>
            <pc:sldMk cId="1719342046" sldId="334"/>
            <ac:spMk id="89" creationId="{25411071-61B6-FD96-55BC-530D85F4C5FA}"/>
          </ac:spMkLst>
        </pc:spChg>
        <pc:spChg chg="add mod topLvl">
          <ac:chgData name="原口 俊樹" userId="565e9abb-7d43-4d93-ba42-f3a4c75dfb0e" providerId="ADAL" clId="{B8F321E6-F829-499A-849B-97E6585F6F80}" dt="2022-06-14T08:34:13.658" v="28769" actId="164"/>
          <ac:spMkLst>
            <pc:docMk/>
            <pc:sldMk cId="1719342046" sldId="334"/>
            <ac:spMk id="90" creationId="{5C62E9A1-963E-B6D3-FC19-518B2F406D86}"/>
          </ac:spMkLst>
        </pc:spChg>
        <pc:spChg chg="add mod topLvl">
          <ac:chgData name="原口 俊樹" userId="565e9abb-7d43-4d93-ba42-f3a4c75dfb0e" providerId="ADAL" clId="{B8F321E6-F829-499A-849B-97E6585F6F80}" dt="2022-06-14T08:34:13.658" v="28769" actId="164"/>
          <ac:spMkLst>
            <pc:docMk/>
            <pc:sldMk cId="1719342046" sldId="334"/>
            <ac:spMk id="91" creationId="{9F4C314D-A276-7205-89EF-FEF70C64E278}"/>
          </ac:spMkLst>
        </pc:spChg>
        <pc:spChg chg="add mod topLvl">
          <ac:chgData name="原口 俊樹" userId="565e9abb-7d43-4d93-ba42-f3a4c75dfb0e" providerId="ADAL" clId="{B8F321E6-F829-499A-849B-97E6585F6F80}" dt="2022-06-14T08:34:13.658" v="28769" actId="164"/>
          <ac:spMkLst>
            <pc:docMk/>
            <pc:sldMk cId="1719342046" sldId="334"/>
            <ac:spMk id="92" creationId="{04E5E20B-9E09-96BF-C3A2-EC3F05C8648A}"/>
          </ac:spMkLst>
        </pc:spChg>
        <pc:spChg chg="add mod topLvl">
          <ac:chgData name="原口 俊樹" userId="565e9abb-7d43-4d93-ba42-f3a4c75dfb0e" providerId="ADAL" clId="{B8F321E6-F829-499A-849B-97E6585F6F80}" dt="2022-06-14T08:34:13.658" v="28769" actId="164"/>
          <ac:spMkLst>
            <pc:docMk/>
            <pc:sldMk cId="1719342046" sldId="334"/>
            <ac:spMk id="93" creationId="{8ED26410-A834-CECC-73BF-3453E4482FA2}"/>
          </ac:spMkLst>
        </pc:spChg>
        <pc:spChg chg="add mod topLvl">
          <ac:chgData name="原口 俊樹" userId="565e9abb-7d43-4d93-ba42-f3a4c75dfb0e" providerId="ADAL" clId="{B8F321E6-F829-499A-849B-97E6585F6F80}" dt="2022-06-14T08:34:13.658" v="28769" actId="164"/>
          <ac:spMkLst>
            <pc:docMk/>
            <pc:sldMk cId="1719342046" sldId="334"/>
            <ac:spMk id="94" creationId="{F8042CFF-5605-1298-3003-F58722F16B22}"/>
          </ac:spMkLst>
        </pc:spChg>
        <pc:spChg chg="add mod topLvl">
          <ac:chgData name="原口 俊樹" userId="565e9abb-7d43-4d93-ba42-f3a4c75dfb0e" providerId="ADAL" clId="{B8F321E6-F829-499A-849B-97E6585F6F80}" dt="2022-06-14T08:34:13.658" v="28769" actId="164"/>
          <ac:spMkLst>
            <pc:docMk/>
            <pc:sldMk cId="1719342046" sldId="334"/>
            <ac:spMk id="95" creationId="{E1215313-1FDA-D23B-A766-5BCAED91FA53}"/>
          </ac:spMkLst>
        </pc:spChg>
        <pc:spChg chg="add mod topLvl">
          <ac:chgData name="原口 俊樹" userId="565e9abb-7d43-4d93-ba42-f3a4c75dfb0e" providerId="ADAL" clId="{B8F321E6-F829-499A-849B-97E6585F6F80}" dt="2022-06-14T08:34:13.658" v="28769" actId="164"/>
          <ac:spMkLst>
            <pc:docMk/>
            <pc:sldMk cId="1719342046" sldId="334"/>
            <ac:spMk id="96" creationId="{A5204600-CF55-C79F-ADD2-B8E7E1C9EF8F}"/>
          </ac:spMkLst>
        </pc:spChg>
        <pc:spChg chg="add mod topLvl">
          <ac:chgData name="原口 俊樹" userId="565e9abb-7d43-4d93-ba42-f3a4c75dfb0e" providerId="ADAL" clId="{B8F321E6-F829-499A-849B-97E6585F6F80}" dt="2022-06-14T08:34:13.658" v="28769" actId="164"/>
          <ac:spMkLst>
            <pc:docMk/>
            <pc:sldMk cId="1719342046" sldId="334"/>
            <ac:spMk id="97" creationId="{EF4A20E4-1E2D-E7AF-CC86-0ED699E0DA7E}"/>
          </ac:spMkLst>
        </pc:spChg>
        <pc:spChg chg="add mod topLvl">
          <ac:chgData name="原口 俊樹" userId="565e9abb-7d43-4d93-ba42-f3a4c75dfb0e" providerId="ADAL" clId="{B8F321E6-F829-499A-849B-97E6585F6F80}" dt="2022-06-14T08:34:13.658" v="28769" actId="164"/>
          <ac:spMkLst>
            <pc:docMk/>
            <pc:sldMk cId="1719342046" sldId="334"/>
            <ac:spMk id="98" creationId="{A67F7ED7-BFD0-90F9-18A0-C354E9B14C10}"/>
          </ac:spMkLst>
        </pc:spChg>
        <pc:spChg chg="add mod topLvl">
          <ac:chgData name="原口 俊樹" userId="565e9abb-7d43-4d93-ba42-f3a4c75dfb0e" providerId="ADAL" clId="{B8F321E6-F829-499A-849B-97E6585F6F80}" dt="2022-06-14T08:34:13.658" v="28769" actId="164"/>
          <ac:spMkLst>
            <pc:docMk/>
            <pc:sldMk cId="1719342046" sldId="334"/>
            <ac:spMk id="99" creationId="{937C5820-DCC8-8E21-C2F7-C68D0A68BECA}"/>
          </ac:spMkLst>
        </pc:spChg>
        <pc:spChg chg="add mod topLvl">
          <ac:chgData name="原口 俊樹" userId="565e9abb-7d43-4d93-ba42-f3a4c75dfb0e" providerId="ADAL" clId="{B8F321E6-F829-499A-849B-97E6585F6F80}" dt="2022-06-14T08:34:13.658" v="28769" actId="164"/>
          <ac:spMkLst>
            <pc:docMk/>
            <pc:sldMk cId="1719342046" sldId="334"/>
            <ac:spMk id="100" creationId="{DD49F778-D906-D87F-7F50-CE742C2AC3C3}"/>
          </ac:spMkLst>
        </pc:spChg>
        <pc:spChg chg="add mod topLvl">
          <ac:chgData name="原口 俊樹" userId="565e9abb-7d43-4d93-ba42-f3a4c75dfb0e" providerId="ADAL" clId="{B8F321E6-F829-499A-849B-97E6585F6F80}" dt="2022-06-14T08:34:13.658" v="28769" actId="164"/>
          <ac:spMkLst>
            <pc:docMk/>
            <pc:sldMk cId="1719342046" sldId="334"/>
            <ac:spMk id="101" creationId="{BA803834-81E4-7645-81B1-6772628A2928}"/>
          </ac:spMkLst>
        </pc:spChg>
        <pc:spChg chg="add mod topLvl">
          <ac:chgData name="原口 俊樹" userId="565e9abb-7d43-4d93-ba42-f3a4c75dfb0e" providerId="ADAL" clId="{B8F321E6-F829-499A-849B-97E6585F6F80}" dt="2022-06-14T08:34:13.658" v="28769" actId="164"/>
          <ac:spMkLst>
            <pc:docMk/>
            <pc:sldMk cId="1719342046" sldId="334"/>
            <ac:spMk id="102" creationId="{31033429-8258-4B27-753B-80D9F5F81335}"/>
          </ac:spMkLst>
        </pc:spChg>
        <pc:spChg chg="add mod topLvl">
          <ac:chgData name="原口 俊樹" userId="565e9abb-7d43-4d93-ba42-f3a4c75dfb0e" providerId="ADAL" clId="{B8F321E6-F829-499A-849B-97E6585F6F80}" dt="2022-06-14T08:34:13.658" v="28769" actId="164"/>
          <ac:spMkLst>
            <pc:docMk/>
            <pc:sldMk cId="1719342046" sldId="334"/>
            <ac:spMk id="103" creationId="{7F656513-5C73-D0A0-F209-87B1B98D9B67}"/>
          </ac:spMkLst>
        </pc:spChg>
        <pc:spChg chg="add mod topLvl">
          <ac:chgData name="原口 俊樹" userId="565e9abb-7d43-4d93-ba42-f3a4c75dfb0e" providerId="ADAL" clId="{B8F321E6-F829-499A-849B-97E6585F6F80}" dt="2022-06-14T08:34:13.658" v="28769" actId="164"/>
          <ac:spMkLst>
            <pc:docMk/>
            <pc:sldMk cId="1719342046" sldId="334"/>
            <ac:spMk id="104" creationId="{E5085A26-7B62-1787-2E78-5DFD9CE9B835}"/>
          </ac:spMkLst>
        </pc:spChg>
        <pc:spChg chg="add mod topLvl">
          <ac:chgData name="原口 俊樹" userId="565e9abb-7d43-4d93-ba42-f3a4c75dfb0e" providerId="ADAL" clId="{B8F321E6-F829-499A-849B-97E6585F6F80}" dt="2022-06-14T08:34:13.658" v="28769" actId="164"/>
          <ac:spMkLst>
            <pc:docMk/>
            <pc:sldMk cId="1719342046" sldId="334"/>
            <ac:spMk id="105" creationId="{FA3824D3-6A4D-97DA-ACC6-AB9ADF44AAAB}"/>
          </ac:spMkLst>
        </pc:spChg>
        <pc:spChg chg="add mod topLvl">
          <ac:chgData name="原口 俊樹" userId="565e9abb-7d43-4d93-ba42-f3a4c75dfb0e" providerId="ADAL" clId="{B8F321E6-F829-499A-849B-97E6585F6F80}" dt="2022-06-14T08:34:13.658" v="28769" actId="164"/>
          <ac:spMkLst>
            <pc:docMk/>
            <pc:sldMk cId="1719342046" sldId="334"/>
            <ac:spMk id="106" creationId="{7B3E0A46-8239-A8BD-09BB-07146287A634}"/>
          </ac:spMkLst>
        </pc:spChg>
        <pc:spChg chg="add del mod">
          <ac:chgData name="原口 俊樹" userId="565e9abb-7d43-4d93-ba42-f3a4c75dfb0e" providerId="ADAL" clId="{B8F321E6-F829-499A-849B-97E6585F6F80}" dt="2022-06-14T08:32:03.054" v="28731" actId="478"/>
          <ac:spMkLst>
            <pc:docMk/>
            <pc:sldMk cId="1719342046" sldId="334"/>
            <ac:spMk id="107" creationId="{767DECAB-5897-9679-287A-8BC8B6DB6AA7}"/>
          </ac:spMkLst>
        </pc:spChg>
        <pc:spChg chg="add mod topLvl">
          <ac:chgData name="原口 俊樹" userId="565e9abb-7d43-4d93-ba42-f3a4c75dfb0e" providerId="ADAL" clId="{B8F321E6-F829-499A-849B-97E6585F6F80}" dt="2022-06-14T08:34:13.658" v="28769" actId="164"/>
          <ac:spMkLst>
            <pc:docMk/>
            <pc:sldMk cId="1719342046" sldId="334"/>
            <ac:spMk id="108" creationId="{D235EC47-C835-31BF-84A2-FC148172912B}"/>
          </ac:spMkLst>
        </pc:spChg>
        <pc:spChg chg="add mod topLvl">
          <ac:chgData name="原口 俊樹" userId="565e9abb-7d43-4d93-ba42-f3a4c75dfb0e" providerId="ADAL" clId="{B8F321E6-F829-499A-849B-97E6585F6F80}" dt="2022-06-14T08:34:13.658" v="28769" actId="164"/>
          <ac:spMkLst>
            <pc:docMk/>
            <pc:sldMk cId="1719342046" sldId="334"/>
            <ac:spMk id="109" creationId="{FC9B7A6F-5CE8-A31F-CABE-BD7701F7ACB9}"/>
          </ac:spMkLst>
        </pc:spChg>
        <pc:spChg chg="add mod topLvl">
          <ac:chgData name="原口 俊樹" userId="565e9abb-7d43-4d93-ba42-f3a4c75dfb0e" providerId="ADAL" clId="{B8F321E6-F829-499A-849B-97E6585F6F80}" dt="2022-06-14T08:34:13.658" v="28769" actId="164"/>
          <ac:spMkLst>
            <pc:docMk/>
            <pc:sldMk cId="1719342046" sldId="334"/>
            <ac:spMk id="110" creationId="{726EAD17-D2EA-1331-FF37-68CEAE4FE39B}"/>
          </ac:spMkLst>
        </pc:spChg>
        <pc:spChg chg="add mod topLvl">
          <ac:chgData name="原口 俊樹" userId="565e9abb-7d43-4d93-ba42-f3a4c75dfb0e" providerId="ADAL" clId="{B8F321E6-F829-499A-849B-97E6585F6F80}" dt="2022-06-14T08:34:13.658" v="28769" actId="164"/>
          <ac:spMkLst>
            <pc:docMk/>
            <pc:sldMk cId="1719342046" sldId="334"/>
            <ac:spMk id="111" creationId="{119984CF-A045-58CA-70E4-70FE7D014821}"/>
          </ac:spMkLst>
        </pc:spChg>
        <pc:spChg chg="add mod topLvl">
          <ac:chgData name="原口 俊樹" userId="565e9abb-7d43-4d93-ba42-f3a4c75dfb0e" providerId="ADAL" clId="{B8F321E6-F829-499A-849B-97E6585F6F80}" dt="2022-06-14T08:34:13.658" v="28769" actId="164"/>
          <ac:spMkLst>
            <pc:docMk/>
            <pc:sldMk cId="1719342046" sldId="334"/>
            <ac:spMk id="112" creationId="{86E9D98A-B91F-9424-70D8-A123E94E2678}"/>
          </ac:spMkLst>
        </pc:spChg>
        <pc:spChg chg="add mod topLvl">
          <ac:chgData name="原口 俊樹" userId="565e9abb-7d43-4d93-ba42-f3a4c75dfb0e" providerId="ADAL" clId="{B8F321E6-F829-499A-849B-97E6585F6F80}" dt="2022-06-14T08:34:13.658" v="28769" actId="164"/>
          <ac:spMkLst>
            <pc:docMk/>
            <pc:sldMk cId="1719342046" sldId="334"/>
            <ac:spMk id="113" creationId="{8591314A-E08F-830F-E191-C828015EB880}"/>
          </ac:spMkLst>
        </pc:spChg>
        <pc:spChg chg="add mod topLvl">
          <ac:chgData name="原口 俊樹" userId="565e9abb-7d43-4d93-ba42-f3a4c75dfb0e" providerId="ADAL" clId="{B8F321E6-F829-499A-849B-97E6585F6F80}" dt="2022-06-14T08:34:13.658" v="28769" actId="164"/>
          <ac:spMkLst>
            <pc:docMk/>
            <pc:sldMk cId="1719342046" sldId="334"/>
            <ac:spMk id="114" creationId="{677E7231-3C02-C332-CC0B-D108EC130B92}"/>
          </ac:spMkLst>
        </pc:spChg>
        <pc:spChg chg="add mod topLvl">
          <ac:chgData name="原口 俊樹" userId="565e9abb-7d43-4d93-ba42-f3a4c75dfb0e" providerId="ADAL" clId="{B8F321E6-F829-499A-849B-97E6585F6F80}" dt="2022-06-14T08:34:13.658" v="28769" actId="164"/>
          <ac:spMkLst>
            <pc:docMk/>
            <pc:sldMk cId="1719342046" sldId="334"/>
            <ac:spMk id="115" creationId="{BFA385DD-9B86-8F8A-EAA2-058187A9E990}"/>
          </ac:spMkLst>
        </pc:spChg>
        <pc:spChg chg="add mod topLvl">
          <ac:chgData name="原口 俊樹" userId="565e9abb-7d43-4d93-ba42-f3a4c75dfb0e" providerId="ADAL" clId="{B8F321E6-F829-499A-849B-97E6585F6F80}" dt="2022-06-14T08:34:13.658" v="28769" actId="164"/>
          <ac:spMkLst>
            <pc:docMk/>
            <pc:sldMk cId="1719342046" sldId="334"/>
            <ac:spMk id="116" creationId="{267B8BD0-87BE-A737-D81F-374A45EA133C}"/>
          </ac:spMkLst>
        </pc:spChg>
        <pc:spChg chg="add mod topLvl">
          <ac:chgData name="原口 俊樹" userId="565e9abb-7d43-4d93-ba42-f3a4c75dfb0e" providerId="ADAL" clId="{B8F321E6-F829-499A-849B-97E6585F6F80}" dt="2022-06-14T08:34:13.658" v="28769" actId="164"/>
          <ac:spMkLst>
            <pc:docMk/>
            <pc:sldMk cId="1719342046" sldId="334"/>
            <ac:spMk id="117" creationId="{977909E2-0C6D-76BB-F748-757CA6D0FA3A}"/>
          </ac:spMkLst>
        </pc:spChg>
        <pc:spChg chg="add mod topLvl">
          <ac:chgData name="原口 俊樹" userId="565e9abb-7d43-4d93-ba42-f3a4c75dfb0e" providerId="ADAL" clId="{B8F321E6-F829-499A-849B-97E6585F6F80}" dt="2022-06-14T08:34:13.658" v="28769" actId="164"/>
          <ac:spMkLst>
            <pc:docMk/>
            <pc:sldMk cId="1719342046" sldId="334"/>
            <ac:spMk id="118" creationId="{F2CB0D02-6FB8-ACD1-FD07-C80C9E9B2639}"/>
          </ac:spMkLst>
        </pc:spChg>
        <pc:spChg chg="add mod topLvl">
          <ac:chgData name="原口 俊樹" userId="565e9abb-7d43-4d93-ba42-f3a4c75dfb0e" providerId="ADAL" clId="{B8F321E6-F829-499A-849B-97E6585F6F80}" dt="2022-06-14T08:34:13.658" v="28769" actId="164"/>
          <ac:spMkLst>
            <pc:docMk/>
            <pc:sldMk cId="1719342046" sldId="334"/>
            <ac:spMk id="119" creationId="{C11307A4-3001-F7FB-156C-404AE51BEC24}"/>
          </ac:spMkLst>
        </pc:spChg>
        <pc:spChg chg="add mod topLvl">
          <ac:chgData name="原口 俊樹" userId="565e9abb-7d43-4d93-ba42-f3a4c75dfb0e" providerId="ADAL" clId="{B8F321E6-F829-499A-849B-97E6585F6F80}" dt="2022-06-14T08:34:13.658" v="28769" actId="164"/>
          <ac:spMkLst>
            <pc:docMk/>
            <pc:sldMk cId="1719342046" sldId="334"/>
            <ac:spMk id="120" creationId="{384CFD38-1C8C-EC06-8DDF-28E94D37DE21}"/>
          </ac:spMkLst>
        </pc:spChg>
        <pc:spChg chg="add mod topLvl">
          <ac:chgData name="原口 俊樹" userId="565e9abb-7d43-4d93-ba42-f3a4c75dfb0e" providerId="ADAL" clId="{B8F321E6-F829-499A-849B-97E6585F6F80}" dt="2022-06-14T08:34:13.658" v="28769" actId="164"/>
          <ac:spMkLst>
            <pc:docMk/>
            <pc:sldMk cId="1719342046" sldId="334"/>
            <ac:spMk id="121" creationId="{9EF39043-F01C-9E08-3E6B-FC8E678971C1}"/>
          </ac:spMkLst>
        </pc:spChg>
        <pc:spChg chg="add del mod">
          <ac:chgData name="原口 俊樹" userId="565e9abb-7d43-4d93-ba42-f3a4c75dfb0e" providerId="ADAL" clId="{B8F321E6-F829-499A-849B-97E6585F6F80}" dt="2022-06-14T08:32:07.075" v="28736" actId="478"/>
          <ac:spMkLst>
            <pc:docMk/>
            <pc:sldMk cId="1719342046" sldId="334"/>
            <ac:spMk id="122" creationId="{1EA6E117-C64C-A305-0900-0A1520F3C482}"/>
          </ac:spMkLst>
        </pc:spChg>
        <pc:spChg chg="add mod topLvl">
          <ac:chgData name="原口 俊樹" userId="565e9abb-7d43-4d93-ba42-f3a4c75dfb0e" providerId="ADAL" clId="{B8F321E6-F829-499A-849B-97E6585F6F80}" dt="2022-06-14T08:34:13.658" v="28769" actId="164"/>
          <ac:spMkLst>
            <pc:docMk/>
            <pc:sldMk cId="1719342046" sldId="334"/>
            <ac:spMk id="123" creationId="{DF03EB06-09E5-613B-D160-F86C153D6A1C}"/>
          </ac:spMkLst>
        </pc:spChg>
        <pc:spChg chg="add mod topLvl">
          <ac:chgData name="原口 俊樹" userId="565e9abb-7d43-4d93-ba42-f3a4c75dfb0e" providerId="ADAL" clId="{B8F321E6-F829-499A-849B-97E6585F6F80}" dt="2022-06-14T08:34:13.658" v="28769" actId="164"/>
          <ac:spMkLst>
            <pc:docMk/>
            <pc:sldMk cId="1719342046" sldId="334"/>
            <ac:spMk id="124" creationId="{6CB17175-9D84-0BC5-95BC-85A3C49680B4}"/>
          </ac:spMkLst>
        </pc:spChg>
        <pc:spChg chg="add mod topLvl">
          <ac:chgData name="原口 俊樹" userId="565e9abb-7d43-4d93-ba42-f3a4c75dfb0e" providerId="ADAL" clId="{B8F321E6-F829-499A-849B-97E6585F6F80}" dt="2022-06-14T08:34:13.658" v="28769" actId="164"/>
          <ac:spMkLst>
            <pc:docMk/>
            <pc:sldMk cId="1719342046" sldId="334"/>
            <ac:spMk id="125" creationId="{FF8C4351-5231-E7BA-7961-E256AAC05DC6}"/>
          </ac:spMkLst>
        </pc:spChg>
        <pc:spChg chg="add del mod">
          <ac:chgData name="原口 俊樹" userId="565e9abb-7d43-4d93-ba42-f3a4c75dfb0e" providerId="ADAL" clId="{B8F321E6-F829-499A-849B-97E6585F6F80}" dt="2022-06-14T08:32:01.014" v="28729" actId="478"/>
          <ac:spMkLst>
            <pc:docMk/>
            <pc:sldMk cId="1719342046" sldId="334"/>
            <ac:spMk id="126" creationId="{56801972-00EC-EC4F-3A6C-032D789E8563}"/>
          </ac:spMkLst>
        </pc:spChg>
        <pc:spChg chg="add del mod">
          <ac:chgData name="原口 俊樹" userId="565e9abb-7d43-4d93-ba42-f3a4c75dfb0e" providerId="ADAL" clId="{B8F321E6-F829-499A-849B-97E6585F6F80}" dt="2022-06-14T08:32:04.200" v="28733" actId="478"/>
          <ac:spMkLst>
            <pc:docMk/>
            <pc:sldMk cId="1719342046" sldId="334"/>
            <ac:spMk id="127" creationId="{05A3E302-1350-DF07-71F2-928CC5834D00}"/>
          </ac:spMkLst>
        </pc:spChg>
        <pc:spChg chg="add del mod">
          <ac:chgData name="原口 俊樹" userId="565e9abb-7d43-4d93-ba42-f3a4c75dfb0e" providerId="ADAL" clId="{B8F321E6-F829-499A-849B-97E6585F6F80}" dt="2022-06-14T08:32:03.744" v="28732" actId="478"/>
          <ac:spMkLst>
            <pc:docMk/>
            <pc:sldMk cId="1719342046" sldId="334"/>
            <ac:spMk id="128" creationId="{D7F3C111-C64A-D13E-7601-96BEA356C8D6}"/>
          </ac:spMkLst>
        </pc:spChg>
        <pc:spChg chg="add del mod">
          <ac:chgData name="原口 俊樹" userId="565e9abb-7d43-4d93-ba42-f3a4c75dfb0e" providerId="ADAL" clId="{B8F321E6-F829-499A-849B-97E6585F6F80}" dt="2022-06-14T08:32:01.974" v="28730" actId="478"/>
          <ac:spMkLst>
            <pc:docMk/>
            <pc:sldMk cId="1719342046" sldId="334"/>
            <ac:spMk id="129" creationId="{C03343CE-5426-9982-5A10-A610E64D1BE4}"/>
          </ac:spMkLst>
        </pc:spChg>
        <pc:spChg chg="add del mod">
          <ac:chgData name="原口 俊樹" userId="565e9abb-7d43-4d93-ba42-f3a4c75dfb0e" providerId="ADAL" clId="{B8F321E6-F829-499A-849B-97E6585F6F80}" dt="2022-06-14T08:32:04.885" v="28734" actId="478"/>
          <ac:spMkLst>
            <pc:docMk/>
            <pc:sldMk cId="1719342046" sldId="334"/>
            <ac:spMk id="130" creationId="{998D8E71-8258-DAEE-BC24-79D562B504BB}"/>
          </ac:spMkLst>
        </pc:spChg>
        <pc:spChg chg="add del mod">
          <ac:chgData name="原口 俊樹" userId="565e9abb-7d43-4d93-ba42-f3a4c75dfb0e" providerId="ADAL" clId="{B8F321E6-F829-499A-849B-97E6585F6F80}" dt="2022-06-14T08:32:05.784" v="28735" actId="478"/>
          <ac:spMkLst>
            <pc:docMk/>
            <pc:sldMk cId="1719342046" sldId="334"/>
            <ac:spMk id="131" creationId="{4D587B3D-3817-5BC1-C224-A7508880FF79}"/>
          </ac:spMkLst>
        </pc:spChg>
        <pc:spChg chg="add del mod">
          <ac:chgData name="原口 俊樹" userId="565e9abb-7d43-4d93-ba42-f3a4c75dfb0e" providerId="ADAL" clId="{B8F321E6-F829-499A-849B-97E6585F6F80}" dt="2022-06-14T08:32:11.064" v="28738" actId="478"/>
          <ac:spMkLst>
            <pc:docMk/>
            <pc:sldMk cId="1719342046" sldId="334"/>
            <ac:spMk id="132" creationId="{A7A14B98-DC81-5F91-EE87-8A0714EC131B}"/>
          </ac:spMkLst>
        </pc:spChg>
        <pc:spChg chg="add del mod">
          <ac:chgData name="原口 俊樹" userId="565e9abb-7d43-4d93-ba42-f3a4c75dfb0e" providerId="ADAL" clId="{B8F321E6-F829-499A-849B-97E6585F6F80}" dt="2022-06-14T08:32:18.220" v="28741" actId="478"/>
          <ac:spMkLst>
            <pc:docMk/>
            <pc:sldMk cId="1719342046" sldId="334"/>
            <ac:spMk id="133" creationId="{74B43358-12A7-FEB3-8E89-0B3EF80E77BA}"/>
          </ac:spMkLst>
        </pc:spChg>
        <pc:spChg chg="add del mod">
          <ac:chgData name="原口 俊樹" userId="565e9abb-7d43-4d93-ba42-f3a4c75dfb0e" providerId="ADAL" clId="{B8F321E6-F829-499A-849B-97E6585F6F80}" dt="2022-06-14T08:32:19.269" v="28742" actId="478"/>
          <ac:spMkLst>
            <pc:docMk/>
            <pc:sldMk cId="1719342046" sldId="334"/>
            <ac:spMk id="134" creationId="{2EFFC373-3164-70A3-27B7-F2D8896F3051}"/>
          </ac:spMkLst>
        </pc:spChg>
        <pc:spChg chg="add del mod">
          <ac:chgData name="原口 俊樹" userId="565e9abb-7d43-4d93-ba42-f3a4c75dfb0e" providerId="ADAL" clId="{B8F321E6-F829-499A-849B-97E6585F6F80}" dt="2022-06-14T08:32:20.829" v="28743" actId="478"/>
          <ac:spMkLst>
            <pc:docMk/>
            <pc:sldMk cId="1719342046" sldId="334"/>
            <ac:spMk id="135" creationId="{222D185B-B0F6-9EDE-CA1D-20E19CC73C06}"/>
          </ac:spMkLst>
        </pc:spChg>
        <pc:spChg chg="add del mod">
          <ac:chgData name="原口 俊樹" userId="565e9abb-7d43-4d93-ba42-f3a4c75dfb0e" providerId="ADAL" clId="{B8F321E6-F829-499A-849B-97E6585F6F80}" dt="2022-06-14T08:32:21.789" v="28744" actId="478"/>
          <ac:spMkLst>
            <pc:docMk/>
            <pc:sldMk cId="1719342046" sldId="334"/>
            <ac:spMk id="136" creationId="{67EFA09B-6053-E63D-D1D1-11737357A13A}"/>
          </ac:spMkLst>
        </pc:spChg>
        <pc:spChg chg="add del mod">
          <ac:chgData name="原口 俊樹" userId="565e9abb-7d43-4d93-ba42-f3a4c75dfb0e" providerId="ADAL" clId="{B8F321E6-F829-499A-849B-97E6585F6F80}" dt="2022-06-14T08:32:22.734" v="28745" actId="478"/>
          <ac:spMkLst>
            <pc:docMk/>
            <pc:sldMk cId="1719342046" sldId="334"/>
            <ac:spMk id="137" creationId="{B168EF0E-663C-620F-28C2-952362602C5E}"/>
          </ac:spMkLst>
        </pc:spChg>
        <pc:spChg chg="add del mod">
          <ac:chgData name="原口 俊樹" userId="565e9abb-7d43-4d93-ba42-f3a4c75dfb0e" providerId="ADAL" clId="{B8F321E6-F829-499A-849B-97E6585F6F80}" dt="2022-06-14T08:32:23.440" v="28746" actId="478"/>
          <ac:spMkLst>
            <pc:docMk/>
            <pc:sldMk cId="1719342046" sldId="334"/>
            <ac:spMk id="138" creationId="{E864E8F7-69B9-FF10-B1C8-43A28D88E370}"/>
          </ac:spMkLst>
        </pc:spChg>
        <pc:spChg chg="add mod">
          <ac:chgData name="原口 俊樹" userId="565e9abb-7d43-4d93-ba42-f3a4c75dfb0e" providerId="ADAL" clId="{B8F321E6-F829-499A-849B-97E6585F6F80}" dt="2022-06-14T08:35:23.060" v="28946" actId="1076"/>
          <ac:spMkLst>
            <pc:docMk/>
            <pc:sldMk cId="1719342046" sldId="334"/>
            <ac:spMk id="139" creationId="{5814C600-928D-9C1B-459D-C16C323759AA}"/>
          </ac:spMkLst>
        </pc:spChg>
        <pc:spChg chg="add mod">
          <ac:chgData name="原口 俊樹" userId="565e9abb-7d43-4d93-ba42-f3a4c75dfb0e" providerId="ADAL" clId="{B8F321E6-F829-499A-849B-97E6585F6F80}" dt="2022-06-14T08:35:23.060" v="28946" actId="1076"/>
          <ac:spMkLst>
            <pc:docMk/>
            <pc:sldMk cId="1719342046" sldId="334"/>
            <ac:spMk id="140" creationId="{513A63B4-1391-13B3-E46F-FEC07A648B1D}"/>
          </ac:spMkLst>
        </pc:spChg>
        <pc:spChg chg="add mod">
          <ac:chgData name="原口 俊樹" userId="565e9abb-7d43-4d93-ba42-f3a4c75dfb0e" providerId="ADAL" clId="{B8F321E6-F829-499A-849B-97E6585F6F80}" dt="2022-06-14T08:41:48.479" v="29379" actId="1036"/>
          <ac:spMkLst>
            <pc:docMk/>
            <pc:sldMk cId="1719342046" sldId="334"/>
            <ac:spMk id="141" creationId="{57E1A5A3-C7E8-E5EF-E8EB-15924F3EE16B}"/>
          </ac:spMkLst>
        </pc:spChg>
        <pc:spChg chg="add mod">
          <ac:chgData name="原口 俊樹" userId="565e9abb-7d43-4d93-ba42-f3a4c75dfb0e" providerId="ADAL" clId="{B8F321E6-F829-499A-849B-97E6585F6F80}" dt="2022-06-14T08:41:48.479" v="29379" actId="1036"/>
          <ac:spMkLst>
            <pc:docMk/>
            <pc:sldMk cId="1719342046" sldId="334"/>
            <ac:spMk id="142" creationId="{C92BF582-24C0-C947-7480-FFA6B4F27965}"/>
          </ac:spMkLst>
        </pc:spChg>
        <pc:spChg chg="add mod">
          <ac:chgData name="原口 俊樹" userId="565e9abb-7d43-4d93-ba42-f3a4c75dfb0e" providerId="ADAL" clId="{B8F321E6-F829-499A-849B-97E6585F6F80}" dt="2022-06-14T08:50:45.648" v="29975" actId="1076"/>
          <ac:spMkLst>
            <pc:docMk/>
            <pc:sldMk cId="1719342046" sldId="334"/>
            <ac:spMk id="143" creationId="{6BB6F21F-E1DB-0BF6-69E6-243A794ED7DE}"/>
          </ac:spMkLst>
        </pc:spChg>
        <pc:spChg chg="add mod">
          <ac:chgData name="原口 俊樹" userId="565e9abb-7d43-4d93-ba42-f3a4c75dfb0e" providerId="ADAL" clId="{B8F321E6-F829-499A-849B-97E6585F6F80}" dt="2022-06-14T08:50:45.648" v="29975" actId="1076"/>
          <ac:spMkLst>
            <pc:docMk/>
            <pc:sldMk cId="1719342046" sldId="334"/>
            <ac:spMk id="144" creationId="{91527563-09A1-3F39-3FA5-A9FED48CE572}"/>
          </ac:spMkLst>
        </pc:spChg>
        <pc:spChg chg="del mod topLvl">
          <ac:chgData name="原口 俊樹" userId="565e9abb-7d43-4d93-ba42-f3a4c75dfb0e" providerId="ADAL" clId="{B8F321E6-F829-499A-849B-97E6585F6F80}" dt="2022-06-14T08:39:20.156" v="29332" actId="478"/>
          <ac:spMkLst>
            <pc:docMk/>
            <pc:sldMk cId="1719342046" sldId="334"/>
            <ac:spMk id="147" creationId="{9DF4B894-EBC4-FFC3-698F-5281DE28ECB7}"/>
          </ac:spMkLst>
        </pc:spChg>
        <pc:spChg chg="del mod topLvl">
          <ac:chgData name="原口 俊樹" userId="565e9abb-7d43-4d93-ba42-f3a4c75dfb0e" providerId="ADAL" clId="{B8F321E6-F829-499A-849B-97E6585F6F80}" dt="2022-06-14T08:39:20.156" v="29332" actId="478"/>
          <ac:spMkLst>
            <pc:docMk/>
            <pc:sldMk cId="1719342046" sldId="334"/>
            <ac:spMk id="148" creationId="{87545B15-EEDF-DC71-5F3C-52B493F0E1B1}"/>
          </ac:spMkLst>
        </pc:spChg>
        <pc:spChg chg="del mod topLvl">
          <ac:chgData name="原口 俊樹" userId="565e9abb-7d43-4d93-ba42-f3a4c75dfb0e" providerId="ADAL" clId="{B8F321E6-F829-499A-849B-97E6585F6F80}" dt="2022-06-14T08:39:20.156" v="29332" actId="478"/>
          <ac:spMkLst>
            <pc:docMk/>
            <pc:sldMk cId="1719342046" sldId="334"/>
            <ac:spMk id="149" creationId="{F69393BE-D0E5-6DF4-6151-1107B909497E}"/>
          </ac:spMkLst>
        </pc:spChg>
        <pc:spChg chg="del mod topLvl">
          <ac:chgData name="原口 俊樹" userId="565e9abb-7d43-4d93-ba42-f3a4c75dfb0e" providerId="ADAL" clId="{B8F321E6-F829-499A-849B-97E6585F6F80}" dt="2022-06-14T08:39:20.156" v="29332" actId="478"/>
          <ac:spMkLst>
            <pc:docMk/>
            <pc:sldMk cId="1719342046" sldId="334"/>
            <ac:spMk id="150" creationId="{A26B9548-5C09-8D8D-8036-7503AA4187AC}"/>
          </ac:spMkLst>
        </pc:spChg>
        <pc:spChg chg="del mod topLvl">
          <ac:chgData name="原口 俊樹" userId="565e9abb-7d43-4d93-ba42-f3a4c75dfb0e" providerId="ADAL" clId="{B8F321E6-F829-499A-849B-97E6585F6F80}" dt="2022-06-14T08:39:20.156" v="29332" actId="478"/>
          <ac:spMkLst>
            <pc:docMk/>
            <pc:sldMk cId="1719342046" sldId="334"/>
            <ac:spMk id="151" creationId="{E4BD808E-A599-E935-CE70-AB788A6C0FF1}"/>
          </ac:spMkLst>
        </pc:spChg>
        <pc:spChg chg="del mod topLvl">
          <ac:chgData name="原口 俊樹" userId="565e9abb-7d43-4d93-ba42-f3a4c75dfb0e" providerId="ADAL" clId="{B8F321E6-F829-499A-849B-97E6585F6F80}" dt="2022-06-14T08:39:20.156" v="29332" actId="478"/>
          <ac:spMkLst>
            <pc:docMk/>
            <pc:sldMk cId="1719342046" sldId="334"/>
            <ac:spMk id="152" creationId="{C043C8D2-2338-4F23-0813-F489DBD6FC83}"/>
          </ac:spMkLst>
        </pc:spChg>
        <pc:spChg chg="del mod topLvl">
          <ac:chgData name="原口 俊樹" userId="565e9abb-7d43-4d93-ba42-f3a4c75dfb0e" providerId="ADAL" clId="{B8F321E6-F829-499A-849B-97E6585F6F80}" dt="2022-06-14T08:39:25.107" v="29334" actId="478"/>
          <ac:spMkLst>
            <pc:docMk/>
            <pc:sldMk cId="1719342046" sldId="334"/>
            <ac:spMk id="153" creationId="{3D00BB15-9048-C579-9719-DC7957794006}"/>
          </ac:spMkLst>
        </pc:spChg>
        <pc:spChg chg="del mod topLvl">
          <ac:chgData name="原口 俊樹" userId="565e9abb-7d43-4d93-ba42-f3a4c75dfb0e" providerId="ADAL" clId="{B8F321E6-F829-499A-849B-97E6585F6F80}" dt="2022-06-14T08:39:22.961" v="29333" actId="478"/>
          <ac:spMkLst>
            <pc:docMk/>
            <pc:sldMk cId="1719342046" sldId="334"/>
            <ac:spMk id="154" creationId="{50681251-1BFB-2EA7-5494-D7E1F4E92021}"/>
          </ac:spMkLst>
        </pc:spChg>
        <pc:spChg chg="del mod topLvl">
          <ac:chgData name="原口 俊樹" userId="565e9abb-7d43-4d93-ba42-f3a4c75dfb0e" providerId="ADAL" clId="{B8F321E6-F829-499A-849B-97E6585F6F80}" dt="2022-06-14T08:39:22.961" v="29333" actId="478"/>
          <ac:spMkLst>
            <pc:docMk/>
            <pc:sldMk cId="1719342046" sldId="334"/>
            <ac:spMk id="155" creationId="{0CDE7EF4-9517-EF7C-51F1-540895AD0373}"/>
          </ac:spMkLst>
        </pc:spChg>
        <pc:spChg chg="del mod topLvl">
          <ac:chgData name="原口 俊樹" userId="565e9abb-7d43-4d93-ba42-f3a4c75dfb0e" providerId="ADAL" clId="{B8F321E6-F829-499A-849B-97E6585F6F80}" dt="2022-06-14T08:39:22.961" v="29333" actId="478"/>
          <ac:spMkLst>
            <pc:docMk/>
            <pc:sldMk cId="1719342046" sldId="334"/>
            <ac:spMk id="156" creationId="{ECE442A7-A8FC-9581-BB39-D42341836546}"/>
          </ac:spMkLst>
        </pc:spChg>
        <pc:spChg chg="del mod topLvl">
          <ac:chgData name="原口 俊樹" userId="565e9abb-7d43-4d93-ba42-f3a4c75dfb0e" providerId="ADAL" clId="{B8F321E6-F829-499A-849B-97E6585F6F80}" dt="2022-06-14T08:39:22.961" v="29333" actId="478"/>
          <ac:spMkLst>
            <pc:docMk/>
            <pc:sldMk cId="1719342046" sldId="334"/>
            <ac:spMk id="157" creationId="{0F377858-830A-53DB-8FAC-AC196318BD9C}"/>
          </ac:spMkLst>
        </pc:spChg>
        <pc:spChg chg="del mod topLvl">
          <ac:chgData name="原口 俊樹" userId="565e9abb-7d43-4d93-ba42-f3a4c75dfb0e" providerId="ADAL" clId="{B8F321E6-F829-499A-849B-97E6585F6F80}" dt="2022-06-14T08:39:22.961" v="29333" actId="478"/>
          <ac:spMkLst>
            <pc:docMk/>
            <pc:sldMk cId="1719342046" sldId="334"/>
            <ac:spMk id="158" creationId="{79AF17E7-E906-DD58-5642-302CF78F853D}"/>
          </ac:spMkLst>
        </pc:spChg>
        <pc:spChg chg="del mod topLvl">
          <ac:chgData name="原口 俊樹" userId="565e9abb-7d43-4d93-ba42-f3a4c75dfb0e" providerId="ADAL" clId="{B8F321E6-F829-499A-849B-97E6585F6F80}" dt="2022-06-14T08:39:22.961" v="29333" actId="478"/>
          <ac:spMkLst>
            <pc:docMk/>
            <pc:sldMk cId="1719342046" sldId="334"/>
            <ac:spMk id="159" creationId="{693F87BD-73D5-D97A-7B6E-7EADD7CF55AA}"/>
          </ac:spMkLst>
        </pc:spChg>
        <pc:spChg chg="del mod topLvl">
          <ac:chgData name="原口 俊樹" userId="565e9abb-7d43-4d93-ba42-f3a4c75dfb0e" providerId="ADAL" clId="{B8F321E6-F829-499A-849B-97E6585F6F80}" dt="2022-06-14T08:39:22.961" v="29333" actId="478"/>
          <ac:spMkLst>
            <pc:docMk/>
            <pc:sldMk cId="1719342046" sldId="334"/>
            <ac:spMk id="160" creationId="{F019777D-0C81-C660-81D2-95EFBE2CC742}"/>
          </ac:spMkLst>
        </pc:spChg>
        <pc:spChg chg="del mod topLvl">
          <ac:chgData name="原口 俊樹" userId="565e9abb-7d43-4d93-ba42-f3a4c75dfb0e" providerId="ADAL" clId="{B8F321E6-F829-499A-849B-97E6585F6F80}" dt="2022-06-14T08:39:22.961" v="29333" actId="478"/>
          <ac:spMkLst>
            <pc:docMk/>
            <pc:sldMk cId="1719342046" sldId="334"/>
            <ac:spMk id="161" creationId="{E92A8C96-4A5D-A6B5-C82C-2BED86E26039}"/>
          </ac:spMkLst>
        </pc:spChg>
        <pc:spChg chg="del mod topLvl">
          <ac:chgData name="原口 俊樹" userId="565e9abb-7d43-4d93-ba42-f3a4c75dfb0e" providerId="ADAL" clId="{B8F321E6-F829-499A-849B-97E6585F6F80}" dt="2022-06-14T08:39:22.961" v="29333" actId="478"/>
          <ac:spMkLst>
            <pc:docMk/>
            <pc:sldMk cId="1719342046" sldId="334"/>
            <ac:spMk id="162" creationId="{5F98B7C9-56B6-DDB3-C8B1-1FBAA0AC6BB4}"/>
          </ac:spMkLst>
        </pc:spChg>
        <pc:spChg chg="del mod topLvl">
          <ac:chgData name="原口 俊樹" userId="565e9abb-7d43-4d93-ba42-f3a4c75dfb0e" providerId="ADAL" clId="{B8F321E6-F829-499A-849B-97E6585F6F80}" dt="2022-06-14T08:39:25.107" v="29334" actId="478"/>
          <ac:spMkLst>
            <pc:docMk/>
            <pc:sldMk cId="1719342046" sldId="334"/>
            <ac:spMk id="163" creationId="{E2994503-0EB7-543D-7BC7-9BC682E0DD18}"/>
          </ac:spMkLst>
        </pc:spChg>
        <pc:spChg chg="del mod topLvl">
          <ac:chgData name="原口 俊樹" userId="565e9abb-7d43-4d93-ba42-f3a4c75dfb0e" providerId="ADAL" clId="{B8F321E6-F829-499A-849B-97E6585F6F80}" dt="2022-06-14T08:39:22.961" v="29333" actId="478"/>
          <ac:spMkLst>
            <pc:docMk/>
            <pc:sldMk cId="1719342046" sldId="334"/>
            <ac:spMk id="164" creationId="{204A4BB5-E952-F767-7DBD-528C862132C2}"/>
          </ac:spMkLst>
        </pc:spChg>
        <pc:spChg chg="del mod topLvl">
          <ac:chgData name="原口 俊樹" userId="565e9abb-7d43-4d93-ba42-f3a4c75dfb0e" providerId="ADAL" clId="{B8F321E6-F829-499A-849B-97E6585F6F80}" dt="2022-06-14T08:39:22.961" v="29333" actId="478"/>
          <ac:spMkLst>
            <pc:docMk/>
            <pc:sldMk cId="1719342046" sldId="334"/>
            <ac:spMk id="165" creationId="{E15F7F75-CA8A-E6F0-07A1-DDF629B191E6}"/>
          </ac:spMkLst>
        </pc:spChg>
        <pc:spChg chg="mod topLvl">
          <ac:chgData name="原口 俊樹" userId="565e9abb-7d43-4d93-ba42-f3a4c75dfb0e" providerId="ADAL" clId="{B8F321E6-F829-499A-849B-97E6585F6F80}" dt="2022-06-14T08:39:33.234" v="29336" actId="164"/>
          <ac:spMkLst>
            <pc:docMk/>
            <pc:sldMk cId="1719342046" sldId="334"/>
            <ac:spMk id="166" creationId="{77D03999-2529-8284-09F7-9B36EC3B8D2D}"/>
          </ac:spMkLst>
        </pc:spChg>
        <pc:spChg chg="del mod topLvl">
          <ac:chgData name="原口 俊樹" userId="565e9abb-7d43-4d93-ba42-f3a4c75dfb0e" providerId="ADAL" clId="{B8F321E6-F829-499A-849B-97E6585F6F80}" dt="2022-06-14T08:39:22.961" v="29333" actId="478"/>
          <ac:spMkLst>
            <pc:docMk/>
            <pc:sldMk cId="1719342046" sldId="334"/>
            <ac:spMk id="167" creationId="{AE2F930C-AAF5-7E93-363F-A7CF69EE5E8B}"/>
          </ac:spMkLst>
        </pc:spChg>
        <pc:spChg chg="del mod topLvl">
          <ac:chgData name="原口 俊樹" userId="565e9abb-7d43-4d93-ba42-f3a4c75dfb0e" providerId="ADAL" clId="{B8F321E6-F829-499A-849B-97E6585F6F80}" dt="2022-06-14T08:39:27.372" v="29335" actId="478"/>
          <ac:spMkLst>
            <pc:docMk/>
            <pc:sldMk cId="1719342046" sldId="334"/>
            <ac:spMk id="168" creationId="{73AB647A-7B6A-6D24-54E7-A3BEE2F7FC44}"/>
          </ac:spMkLst>
        </pc:spChg>
        <pc:spChg chg="del mod topLvl">
          <ac:chgData name="原口 俊樹" userId="565e9abb-7d43-4d93-ba42-f3a4c75dfb0e" providerId="ADAL" clId="{B8F321E6-F829-499A-849B-97E6585F6F80}" dt="2022-06-14T08:39:27.372" v="29335" actId="478"/>
          <ac:spMkLst>
            <pc:docMk/>
            <pc:sldMk cId="1719342046" sldId="334"/>
            <ac:spMk id="169" creationId="{8E7CC418-4810-D0C5-7E3F-2AC3671D6F77}"/>
          </ac:spMkLst>
        </pc:spChg>
        <pc:spChg chg="del mod topLvl">
          <ac:chgData name="原口 俊樹" userId="565e9abb-7d43-4d93-ba42-f3a4c75dfb0e" providerId="ADAL" clId="{B8F321E6-F829-499A-849B-97E6585F6F80}" dt="2022-06-14T08:39:27.372" v="29335" actId="478"/>
          <ac:spMkLst>
            <pc:docMk/>
            <pc:sldMk cId="1719342046" sldId="334"/>
            <ac:spMk id="170" creationId="{5E230377-1363-6ABB-DB00-7B5553C80BA0}"/>
          </ac:spMkLst>
        </pc:spChg>
        <pc:spChg chg="del mod topLvl">
          <ac:chgData name="原口 俊樹" userId="565e9abb-7d43-4d93-ba42-f3a4c75dfb0e" providerId="ADAL" clId="{B8F321E6-F829-499A-849B-97E6585F6F80}" dt="2022-06-14T08:39:27.372" v="29335" actId="478"/>
          <ac:spMkLst>
            <pc:docMk/>
            <pc:sldMk cId="1719342046" sldId="334"/>
            <ac:spMk id="171" creationId="{12A56F05-1E54-F925-1263-524D2C11737D}"/>
          </ac:spMkLst>
        </pc:spChg>
        <pc:spChg chg="del mod topLvl">
          <ac:chgData name="原口 俊樹" userId="565e9abb-7d43-4d93-ba42-f3a4c75dfb0e" providerId="ADAL" clId="{B8F321E6-F829-499A-849B-97E6585F6F80}" dt="2022-06-14T08:39:27.372" v="29335" actId="478"/>
          <ac:spMkLst>
            <pc:docMk/>
            <pc:sldMk cId="1719342046" sldId="334"/>
            <ac:spMk id="172" creationId="{2711BF4F-058D-A47D-2C92-F93A9A27E839}"/>
          </ac:spMkLst>
        </pc:spChg>
        <pc:spChg chg="del mod topLvl">
          <ac:chgData name="原口 俊樹" userId="565e9abb-7d43-4d93-ba42-f3a4c75dfb0e" providerId="ADAL" clId="{B8F321E6-F829-499A-849B-97E6585F6F80}" dt="2022-06-14T08:39:27.372" v="29335" actId="478"/>
          <ac:spMkLst>
            <pc:docMk/>
            <pc:sldMk cId="1719342046" sldId="334"/>
            <ac:spMk id="173" creationId="{B8C238FE-EF57-2C13-04C5-E6E5F7EFACB7}"/>
          </ac:spMkLst>
        </pc:spChg>
        <pc:spChg chg="del mod topLvl">
          <ac:chgData name="原口 俊樹" userId="565e9abb-7d43-4d93-ba42-f3a4c75dfb0e" providerId="ADAL" clId="{B8F321E6-F829-499A-849B-97E6585F6F80}" dt="2022-06-14T08:39:27.372" v="29335" actId="478"/>
          <ac:spMkLst>
            <pc:docMk/>
            <pc:sldMk cId="1719342046" sldId="334"/>
            <ac:spMk id="174" creationId="{F0A77AB3-07F4-0500-82EF-88D4510D9BC9}"/>
          </ac:spMkLst>
        </pc:spChg>
        <pc:spChg chg="del mod topLvl">
          <ac:chgData name="原口 俊樹" userId="565e9abb-7d43-4d93-ba42-f3a4c75dfb0e" providerId="ADAL" clId="{B8F321E6-F829-499A-849B-97E6585F6F80}" dt="2022-06-14T08:39:27.372" v="29335" actId="478"/>
          <ac:spMkLst>
            <pc:docMk/>
            <pc:sldMk cId="1719342046" sldId="334"/>
            <ac:spMk id="175" creationId="{4B818B2B-A27F-9DEE-FFC0-5E8E135BB644}"/>
          </ac:spMkLst>
        </pc:spChg>
        <pc:spChg chg="del mod topLvl">
          <ac:chgData name="原口 俊樹" userId="565e9abb-7d43-4d93-ba42-f3a4c75dfb0e" providerId="ADAL" clId="{B8F321E6-F829-499A-849B-97E6585F6F80}" dt="2022-06-14T08:39:27.372" v="29335" actId="478"/>
          <ac:spMkLst>
            <pc:docMk/>
            <pc:sldMk cId="1719342046" sldId="334"/>
            <ac:spMk id="176" creationId="{E93431A7-0C00-68C0-89E0-15A2152A573C}"/>
          </ac:spMkLst>
        </pc:spChg>
        <pc:spChg chg="del mod topLvl">
          <ac:chgData name="原口 俊樹" userId="565e9abb-7d43-4d93-ba42-f3a4c75dfb0e" providerId="ADAL" clId="{B8F321E6-F829-499A-849B-97E6585F6F80}" dt="2022-06-14T08:39:27.372" v="29335" actId="478"/>
          <ac:spMkLst>
            <pc:docMk/>
            <pc:sldMk cId="1719342046" sldId="334"/>
            <ac:spMk id="177" creationId="{5AC7F848-49E7-7324-617A-2A734D6E085C}"/>
          </ac:spMkLst>
        </pc:spChg>
        <pc:spChg chg="del mod topLvl">
          <ac:chgData name="原口 俊樹" userId="565e9abb-7d43-4d93-ba42-f3a4c75dfb0e" providerId="ADAL" clId="{B8F321E6-F829-499A-849B-97E6585F6F80}" dt="2022-06-14T08:39:22.961" v="29333" actId="478"/>
          <ac:spMkLst>
            <pc:docMk/>
            <pc:sldMk cId="1719342046" sldId="334"/>
            <ac:spMk id="178" creationId="{9382B922-0D66-C319-C203-582446A14235}"/>
          </ac:spMkLst>
        </pc:spChg>
        <pc:spChg chg="del mod topLvl">
          <ac:chgData name="原口 俊樹" userId="565e9abb-7d43-4d93-ba42-f3a4c75dfb0e" providerId="ADAL" clId="{B8F321E6-F829-499A-849B-97E6585F6F80}" dt="2022-06-14T08:39:22.961" v="29333" actId="478"/>
          <ac:spMkLst>
            <pc:docMk/>
            <pc:sldMk cId="1719342046" sldId="334"/>
            <ac:spMk id="179" creationId="{ABD7AD2D-0F74-23BB-C6AF-876D45228143}"/>
          </ac:spMkLst>
        </pc:spChg>
        <pc:spChg chg="del mod topLvl">
          <ac:chgData name="原口 俊樹" userId="565e9abb-7d43-4d93-ba42-f3a4c75dfb0e" providerId="ADAL" clId="{B8F321E6-F829-499A-849B-97E6585F6F80}" dt="2022-06-14T08:39:22.961" v="29333" actId="478"/>
          <ac:spMkLst>
            <pc:docMk/>
            <pc:sldMk cId="1719342046" sldId="334"/>
            <ac:spMk id="180" creationId="{32F6CC59-A333-5798-A075-517D0B7BFCAD}"/>
          </ac:spMkLst>
        </pc:spChg>
        <pc:spChg chg="del mod topLvl">
          <ac:chgData name="原口 俊樹" userId="565e9abb-7d43-4d93-ba42-f3a4c75dfb0e" providerId="ADAL" clId="{B8F321E6-F829-499A-849B-97E6585F6F80}" dt="2022-06-14T08:40:04.503" v="29348" actId="478"/>
          <ac:spMkLst>
            <pc:docMk/>
            <pc:sldMk cId="1719342046" sldId="334"/>
            <ac:spMk id="184" creationId="{1F2B7ECE-FB81-AE23-4B52-B20BE8712CC8}"/>
          </ac:spMkLst>
        </pc:spChg>
        <pc:spChg chg="add mod">
          <ac:chgData name="原口 俊樹" userId="565e9abb-7d43-4d93-ba42-f3a4c75dfb0e" providerId="ADAL" clId="{B8F321E6-F829-499A-849B-97E6585F6F80}" dt="2022-06-14T08:50:45.648" v="29975" actId="1076"/>
          <ac:spMkLst>
            <pc:docMk/>
            <pc:sldMk cId="1719342046" sldId="334"/>
            <ac:spMk id="186" creationId="{83F90C33-F8F0-8383-7086-4E3A01E9EACC}"/>
          </ac:spMkLst>
        </pc:spChg>
        <pc:spChg chg="add mod">
          <ac:chgData name="原口 俊樹" userId="565e9abb-7d43-4d93-ba42-f3a4c75dfb0e" providerId="ADAL" clId="{B8F321E6-F829-499A-849B-97E6585F6F80}" dt="2022-06-14T08:50:45.648" v="29975" actId="1076"/>
          <ac:spMkLst>
            <pc:docMk/>
            <pc:sldMk cId="1719342046" sldId="334"/>
            <ac:spMk id="187" creationId="{1E9BF054-AD13-FCDC-AF51-E5D5966FE55C}"/>
          </ac:spMkLst>
        </pc:spChg>
        <pc:spChg chg="mod">
          <ac:chgData name="原口 俊樹" userId="565e9abb-7d43-4d93-ba42-f3a4c75dfb0e" providerId="ADAL" clId="{B8F321E6-F829-499A-849B-97E6585F6F80}" dt="2022-06-14T08:41:32.454" v="29371" actId="207"/>
          <ac:spMkLst>
            <pc:docMk/>
            <pc:sldMk cId="1719342046" sldId="334"/>
            <ac:spMk id="190" creationId="{6E7C4C1F-A353-8286-F356-DABBBFA75125}"/>
          </ac:spMkLst>
        </pc:spChg>
        <pc:spChg chg="add mod">
          <ac:chgData name="原口 俊樹" userId="565e9abb-7d43-4d93-ba42-f3a4c75dfb0e" providerId="ADAL" clId="{B8F321E6-F829-499A-849B-97E6585F6F80}" dt="2022-06-14T08:50:45.648" v="29975" actId="1076"/>
          <ac:spMkLst>
            <pc:docMk/>
            <pc:sldMk cId="1719342046" sldId="334"/>
            <ac:spMk id="191" creationId="{03CE8A56-4F78-D6F8-1994-4FF24C8A2A96}"/>
          </ac:spMkLst>
        </pc:spChg>
        <pc:spChg chg="add mod">
          <ac:chgData name="原口 俊樹" userId="565e9abb-7d43-4d93-ba42-f3a4c75dfb0e" providerId="ADAL" clId="{B8F321E6-F829-499A-849B-97E6585F6F80}" dt="2022-06-14T08:50:45.648" v="29975" actId="1076"/>
          <ac:spMkLst>
            <pc:docMk/>
            <pc:sldMk cId="1719342046" sldId="334"/>
            <ac:spMk id="192" creationId="{75F72D0B-6501-9062-3EE3-CD106A4DB50A}"/>
          </ac:spMkLst>
        </pc:spChg>
        <pc:spChg chg="add mod">
          <ac:chgData name="原口 俊樹" userId="565e9abb-7d43-4d93-ba42-f3a4c75dfb0e" providerId="ADAL" clId="{B8F321E6-F829-499A-849B-97E6585F6F80}" dt="2022-06-14T08:50:45.648" v="29975" actId="1076"/>
          <ac:spMkLst>
            <pc:docMk/>
            <pc:sldMk cId="1719342046" sldId="334"/>
            <ac:spMk id="193" creationId="{7E021C93-7AC1-3096-88D2-14560C7D85C1}"/>
          </ac:spMkLst>
        </pc:spChg>
        <pc:spChg chg="add mod">
          <ac:chgData name="原口 俊樹" userId="565e9abb-7d43-4d93-ba42-f3a4c75dfb0e" providerId="ADAL" clId="{B8F321E6-F829-499A-849B-97E6585F6F80}" dt="2022-06-14T08:50:45.648" v="29975" actId="1076"/>
          <ac:spMkLst>
            <pc:docMk/>
            <pc:sldMk cId="1719342046" sldId="334"/>
            <ac:spMk id="194" creationId="{2B474DF4-865A-60A9-1F34-E3B8BF3A2B15}"/>
          </ac:spMkLst>
        </pc:spChg>
        <pc:spChg chg="add mod">
          <ac:chgData name="原口 俊樹" userId="565e9abb-7d43-4d93-ba42-f3a4c75dfb0e" providerId="ADAL" clId="{B8F321E6-F829-499A-849B-97E6585F6F80}" dt="2022-06-14T08:50:45.648" v="29975" actId="1076"/>
          <ac:spMkLst>
            <pc:docMk/>
            <pc:sldMk cId="1719342046" sldId="334"/>
            <ac:spMk id="195" creationId="{3ADCDB6D-A0C8-69C7-A7BC-882A0F86219D}"/>
          </ac:spMkLst>
        </pc:spChg>
        <pc:spChg chg="add mod">
          <ac:chgData name="原口 俊樹" userId="565e9abb-7d43-4d93-ba42-f3a4c75dfb0e" providerId="ADAL" clId="{B8F321E6-F829-499A-849B-97E6585F6F80}" dt="2022-06-14T08:50:45.648" v="29975" actId="1076"/>
          <ac:spMkLst>
            <pc:docMk/>
            <pc:sldMk cId="1719342046" sldId="334"/>
            <ac:spMk id="196" creationId="{9826692E-646B-EE53-D41B-05833ECDEC6A}"/>
          </ac:spMkLst>
        </pc:spChg>
        <pc:spChg chg="mod">
          <ac:chgData name="原口 俊樹" userId="565e9abb-7d43-4d93-ba42-f3a4c75dfb0e" providerId="ADAL" clId="{B8F321E6-F829-499A-849B-97E6585F6F80}" dt="2022-06-14T08:43:50.191" v="29501" actId="207"/>
          <ac:spMkLst>
            <pc:docMk/>
            <pc:sldMk cId="1719342046" sldId="334"/>
            <ac:spMk id="199" creationId="{1425E07D-D13A-1F71-46B6-E713D2CD1BFE}"/>
          </ac:spMkLst>
        </pc:spChg>
        <pc:spChg chg="add mod">
          <ac:chgData name="原口 俊樹" userId="565e9abb-7d43-4d93-ba42-f3a4c75dfb0e" providerId="ADAL" clId="{B8F321E6-F829-499A-849B-97E6585F6F80}" dt="2022-06-14T08:50:45.648" v="29975" actId="1076"/>
          <ac:spMkLst>
            <pc:docMk/>
            <pc:sldMk cId="1719342046" sldId="334"/>
            <ac:spMk id="200" creationId="{BAB722BB-CB31-E7A9-F3E6-9D0AADA57B6C}"/>
          </ac:spMkLst>
        </pc:spChg>
        <pc:spChg chg="add mod">
          <ac:chgData name="原口 俊樹" userId="565e9abb-7d43-4d93-ba42-f3a4c75dfb0e" providerId="ADAL" clId="{B8F321E6-F829-499A-849B-97E6585F6F80}" dt="2022-06-14T08:50:45.648" v="29975" actId="1076"/>
          <ac:spMkLst>
            <pc:docMk/>
            <pc:sldMk cId="1719342046" sldId="334"/>
            <ac:spMk id="201" creationId="{3D753D6F-277A-AC0C-B736-D9BF210D7521}"/>
          </ac:spMkLst>
        </pc:spChg>
        <pc:spChg chg="add mod">
          <ac:chgData name="原口 俊樹" userId="565e9abb-7d43-4d93-ba42-f3a4c75dfb0e" providerId="ADAL" clId="{B8F321E6-F829-499A-849B-97E6585F6F80}" dt="2022-06-14T08:50:45.648" v="29975" actId="1076"/>
          <ac:spMkLst>
            <pc:docMk/>
            <pc:sldMk cId="1719342046" sldId="334"/>
            <ac:spMk id="202" creationId="{BE522FF7-C18D-37CE-AB11-EE4A772FB874}"/>
          </ac:spMkLst>
        </pc:spChg>
        <pc:spChg chg="add mod">
          <ac:chgData name="原口 俊樹" userId="565e9abb-7d43-4d93-ba42-f3a4c75dfb0e" providerId="ADAL" clId="{B8F321E6-F829-499A-849B-97E6585F6F80}" dt="2022-06-14T08:50:45.648" v="29975" actId="1076"/>
          <ac:spMkLst>
            <pc:docMk/>
            <pc:sldMk cId="1719342046" sldId="334"/>
            <ac:spMk id="203" creationId="{2255BBEE-231C-D206-91EE-9D27E0BBB44E}"/>
          </ac:spMkLst>
        </pc:spChg>
        <pc:grpChg chg="add del mod">
          <ac:chgData name="原口 俊樹" userId="565e9abb-7d43-4d93-ba42-f3a4c75dfb0e" providerId="ADAL" clId="{B8F321E6-F829-499A-849B-97E6585F6F80}" dt="2022-06-14T08:34:10.290" v="28768" actId="165"/>
          <ac:grpSpMkLst>
            <pc:docMk/>
            <pc:sldMk cId="1719342046" sldId="334"/>
            <ac:grpSpMk id="4" creationId="{658ABBC8-0760-6ED5-8DE9-BD6FA4F59D24}"/>
          </ac:grpSpMkLst>
        </pc:grpChg>
        <pc:grpChg chg="add mod">
          <ac:chgData name="原口 俊樹" userId="565e9abb-7d43-4d93-ba42-f3a4c75dfb0e" providerId="ADAL" clId="{B8F321E6-F829-499A-849B-97E6585F6F80}" dt="2022-06-14T08:34:26.595" v="28772" actId="1076"/>
          <ac:grpSpMkLst>
            <pc:docMk/>
            <pc:sldMk cId="1719342046" sldId="334"/>
            <ac:grpSpMk id="5" creationId="{318FA105-1C2B-8788-E1E0-A0EAA8FD5EFE}"/>
          </ac:grpSpMkLst>
        </pc:grpChg>
        <pc:grpChg chg="add mod">
          <ac:chgData name="原口 俊樹" userId="565e9abb-7d43-4d93-ba42-f3a4c75dfb0e" providerId="ADAL" clId="{B8F321E6-F829-499A-849B-97E6585F6F80}" dt="2022-06-14T08:50:45.648" v="29975" actId="1076"/>
          <ac:grpSpMkLst>
            <pc:docMk/>
            <pc:sldMk cId="1719342046" sldId="334"/>
            <ac:grpSpMk id="10" creationId="{5BDB8C52-0733-F329-9852-705BC32F650B}"/>
          </ac:grpSpMkLst>
        </pc:grpChg>
        <pc:grpChg chg="add mod">
          <ac:chgData name="原口 俊樹" userId="565e9abb-7d43-4d93-ba42-f3a4c75dfb0e" providerId="ADAL" clId="{B8F321E6-F829-499A-849B-97E6585F6F80}" dt="2022-06-16T07:13:26.950" v="36307"/>
          <ac:grpSpMkLst>
            <pc:docMk/>
            <pc:sldMk cId="1719342046" sldId="334"/>
            <ac:grpSpMk id="77" creationId="{A0ED18DF-4A30-537E-FF8B-803D2625BF24}"/>
          </ac:grpSpMkLst>
        </pc:grpChg>
        <pc:grpChg chg="add del mod">
          <ac:chgData name="原口 俊樹" userId="565e9abb-7d43-4d93-ba42-f3a4c75dfb0e" providerId="ADAL" clId="{B8F321E6-F829-499A-849B-97E6585F6F80}" dt="2022-06-14T08:39:15.560" v="29330" actId="165"/>
          <ac:grpSpMkLst>
            <pc:docMk/>
            <pc:sldMk cId="1719342046" sldId="334"/>
            <ac:grpSpMk id="145" creationId="{77523C79-8021-355F-9186-363218DC9E61}"/>
          </ac:grpSpMkLst>
        </pc:grpChg>
        <pc:grpChg chg="add del mod">
          <ac:chgData name="原口 俊樹" userId="565e9abb-7d43-4d93-ba42-f3a4c75dfb0e" providerId="ADAL" clId="{B8F321E6-F829-499A-849B-97E6585F6F80}" dt="2022-06-14T08:40:04.503" v="29348" actId="478"/>
          <ac:grpSpMkLst>
            <pc:docMk/>
            <pc:sldMk cId="1719342046" sldId="334"/>
            <ac:grpSpMk id="182" creationId="{5E49487D-4BE1-07AB-D881-7CCE710D7794}"/>
          </ac:grpSpMkLst>
        </pc:grpChg>
        <pc:grpChg chg="add mod">
          <ac:chgData name="原口 俊樹" userId="565e9abb-7d43-4d93-ba42-f3a4c75dfb0e" providerId="ADAL" clId="{B8F321E6-F829-499A-849B-97E6585F6F80}" dt="2022-06-14T08:50:45.648" v="29975" actId="1076"/>
          <ac:grpSpMkLst>
            <pc:docMk/>
            <pc:sldMk cId="1719342046" sldId="334"/>
            <ac:grpSpMk id="188" creationId="{B1A930E7-FA4D-9A33-0A92-F7456EBACF8B}"/>
          </ac:grpSpMkLst>
        </pc:grpChg>
        <pc:grpChg chg="add mod">
          <ac:chgData name="原口 俊樹" userId="565e9abb-7d43-4d93-ba42-f3a4c75dfb0e" providerId="ADAL" clId="{B8F321E6-F829-499A-849B-97E6585F6F80}" dt="2022-06-14T08:50:45.648" v="29975" actId="1076"/>
          <ac:grpSpMkLst>
            <pc:docMk/>
            <pc:sldMk cId="1719342046" sldId="334"/>
            <ac:grpSpMk id="197" creationId="{3D8289F8-46F2-24B5-7E84-80BE64402F8D}"/>
          </ac:grpSpMkLst>
        </pc:grpChg>
        <pc:picChg chg="del mod">
          <ac:chgData name="原口 俊樹" userId="565e9abb-7d43-4d93-ba42-f3a4c75dfb0e" providerId="ADAL" clId="{B8F321E6-F829-499A-849B-97E6585F6F80}" dt="2022-06-14T08:34:05.108" v="28765" actId="478"/>
          <ac:picMkLst>
            <pc:docMk/>
            <pc:sldMk cId="1719342046" sldId="334"/>
            <ac:picMk id="6" creationId="{FA75BD9A-3A3B-B0EF-4D5B-BF065A8AD195}"/>
          </ac:picMkLst>
        </pc:picChg>
        <pc:picChg chg="add mod ord">
          <ac:chgData name="原口 俊樹" userId="565e9abb-7d43-4d93-ba42-f3a4c75dfb0e" providerId="ADAL" clId="{B8F321E6-F829-499A-849B-97E6585F6F80}" dt="2022-06-14T08:34:19.407" v="28770" actId="1076"/>
          <ac:picMkLst>
            <pc:docMk/>
            <pc:sldMk cId="1719342046" sldId="334"/>
            <ac:picMk id="20" creationId="{387552B1-84AA-2ECF-E834-03B0F18C4DDC}"/>
          </ac:picMkLst>
        </pc:picChg>
        <pc:picChg chg="add del mod topLvl">
          <ac:chgData name="原口 俊樹" userId="565e9abb-7d43-4d93-ba42-f3a4c75dfb0e" providerId="ADAL" clId="{B8F321E6-F829-499A-849B-97E6585F6F80}" dt="2022-06-14T08:34:13.658" v="28769" actId="164"/>
          <ac:picMkLst>
            <pc:docMk/>
            <pc:sldMk cId="1719342046" sldId="334"/>
            <ac:picMk id="86" creationId="{C095FB2A-4368-F2F8-328D-3A224A67EC89}"/>
          </ac:picMkLst>
        </pc:picChg>
        <pc:picChg chg="mod topLvl modCrop">
          <ac:chgData name="原口 俊樹" userId="565e9abb-7d43-4d93-ba42-f3a4c75dfb0e" providerId="ADAL" clId="{B8F321E6-F829-499A-849B-97E6585F6F80}" dt="2022-06-14T08:39:46.713" v="29341" actId="732"/>
          <ac:picMkLst>
            <pc:docMk/>
            <pc:sldMk cId="1719342046" sldId="334"/>
            <ac:picMk id="146" creationId="{B5FDA58C-14B5-5A21-5351-B4D3FF9E8D59}"/>
          </ac:picMkLst>
        </pc:picChg>
        <pc:picChg chg="del mod topLvl">
          <ac:chgData name="原口 俊樹" userId="565e9abb-7d43-4d93-ba42-f3a4c75dfb0e" providerId="ADAL" clId="{B8F321E6-F829-499A-849B-97E6585F6F80}" dt="2022-06-14T08:39:17.575" v="29331" actId="478"/>
          <ac:picMkLst>
            <pc:docMk/>
            <pc:sldMk cId="1719342046" sldId="334"/>
            <ac:picMk id="181" creationId="{418C792D-FE3E-E62D-0A0C-EE5354630576}"/>
          </ac:picMkLst>
        </pc:picChg>
        <pc:picChg chg="mod topLvl">
          <ac:chgData name="原口 俊樹" userId="565e9abb-7d43-4d93-ba42-f3a4c75dfb0e" providerId="ADAL" clId="{B8F321E6-F829-499A-849B-97E6585F6F80}" dt="2022-06-14T08:50:45.648" v="29975" actId="1076"/>
          <ac:picMkLst>
            <pc:docMk/>
            <pc:sldMk cId="1719342046" sldId="334"/>
            <ac:picMk id="183" creationId="{87AC1D95-88D9-697F-3619-196ED87E2E24}"/>
          </ac:picMkLst>
        </pc:picChg>
        <pc:picChg chg="add mod">
          <ac:chgData name="原口 俊樹" userId="565e9abb-7d43-4d93-ba42-f3a4c75dfb0e" providerId="ADAL" clId="{B8F321E6-F829-499A-849B-97E6585F6F80}" dt="2022-06-14T08:50:45.648" v="29975" actId="1076"/>
          <ac:picMkLst>
            <pc:docMk/>
            <pc:sldMk cId="1719342046" sldId="334"/>
            <ac:picMk id="185" creationId="{319E9B97-BC1C-D9B9-D0CE-F75DAB0FDBDE}"/>
          </ac:picMkLst>
        </pc:picChg>
        <pc:picChg chg="mod">
          <ac:chgData name="原口 俊樹" userId="565e9abb-7d43-4d93-ba42-f3a4c75dfb0e" providerId="ADAL" clId="{B8F321E6-F829-499A-849B-97E6585F6F80}" dt="2022-06-14T08:41:15.740" v="29367"/>
          <ac:picMkLst>
            <pc:docMk/>
            <pc:sldMk cId="1719342046" sldId="334"/>
            <ac:picMk id="189" creationId="{79B5B97E-0BB8-4EF1-B929-A3301AED9A72}"/>
          </ac:picMkLst>
        </pc:picChg>
        <pc:picChg chg="mod">
          <ac:chgData name="原口 俊樹" userId="565e9abb-7d43-4d93-ba42-f3a4c75dfb0e" providerId="ADAL" clId="{B8F321E6-F829-499A-849B-97E6585F6F80}" dt="2022-06-14T08:43:39.923" v="29499"/>
          <ac:picMkLst>
            <pc:docMk/>
            <pc:sldMk cId="1719342046" sldId="334"/>
            <ac:picMk id="198" creationId="{23B56D4D-94C9-E1AB-3D18-13B907D90310}"/>
          </ac:picMkLst>
        </pc:picChg>
      </pc:sldChg>
      <pc:sldChg chg="addSp delSp modSp add mod modTransition">
        <pc:chgData name="原口 俊樹" userId="565e9abb-7d43-4d93-ba42-f3a4c75dfb0e" providerId="ADAL" clId="{B8F321E6-F829-499A-849B-97E6585F6F80}" dt="2022-07-05T08:25:00.952" v="36912"/>
        <pc:sldMkLst>
          <pc:docMk/>
          <pc:sldMk cId="3332467049" sldId="335"/>
        </pc:sldMkLst>
        <pc:spChg chg="del">
          <ac:chgData name="原口 俊樹" userId="565e9abb-7d43-4d93-ba42-f3a4c75dfb0e" providerId="ADAL" clId="{B8F321E6-F829-499A-849B-97E6585F6F80}" dt="2022-06-15T01:25:53.350" v="30523" actId="478"/>
          <ac:spMkLst>
            <pc:docMk/>
            <pc:sldMk cId="3332467049" sldId="335"/>
            <ac:spMk id="3" creationId="{8CB73B1E-4305-9318-A512-C702F8A299CA}"/>
          </ac:spMkLst>
        </pc:spChg>
        <pc:spChg chg="add mod">
          <ac:chgData name="原口 俊樹" userId="565e9abb-7d43-4d93-ba42-f3a4c75dfb0e" providerId="ADAL" clId="{B8F321E6-F829-499A-849B-97E6585F6F80}" dt="2022-06-15T01:45:58.695" v="31203" actId="207"/>
          <ac:spMkLst>
            <pc:docMk/>
            <pc:sldMk cId="3332467049" sldId="335"/>
            <ac:spMk id="4" creationId="{BE772F81-AACF-0D93-981A-BCBB982FE3CA}"/>
          </ac:spMkLst>
        </pc:spChg>
        <pc:spChg chg="add del mod">
          <ac:chgData name="原口 俊樹" userId="565e9abb-7d43-4d93-ba42-f3a4c75dfb0e" providerId="ADAL" clId="{B8F321E6-F829-499A-849B-97E6585F6F80}" dt="2022-06-15T01:42:23.077" v="31025" actId="478"/>
          <ac:spMkLst>
            <pc:docMk/>
            <pc:sldMk cId="3332467049" sldId="335"/>
            <ac:spMk id="5" creationId="{EF29BC80-2C26-C903-F85A-992B4E771EC2}"/>
          </ac:spMkLst>
        </pc:spChg>
        <pc:spChg chg="add mod">
          <ac:chgData name="原口 俊樹" userId="565e9abb-7d43-4d93-ba42-f3a4c75dfb0e" providerId="ADAL" clId="{B8F321E6-F829-499A-849B-97E6585F6F80}" dt="2022-06-15T01:51:14.825" v="31345" actId="1035"/>
          <ac:spMkLst>
            <pc:docMk/>
            <pc:sldMk cId="3332467049" sldId="335"/>
            <ac:spMk id="6" creationId="{8467D445-4E9D-69B1-D425-AF8640FD3E60}"/>
          </ac:spMkLst>
        </pc:spChg>
        <pc:spChg chg="mod">
          <ac:chgData name="原口 俊樹" userId="565e9abb-7d43-4d93-ba42-f3a4c75dfb0e" providerId="ADAL" clId="{B8F321E6-F829-499A-849B-97E6585F6F80}" dt="2022-06-15T01:36:20.732" v="30701" actId="14100"/>
          <ac:spMkLst>
            <pc:docMk/>
            <pc:sldMk cId="3332467049" sldId="335"/>
            <ac:spMk id="7" creationId="{5045AD7E-DC96-C7B1-856F-FF261A22EEC6}"/>
          </ac:spMkLst>
        </pc:spChg>
        <pc:spChg chg="del">
          <ac:chgData name="原口 俊樹" userId="565e9abb-7d43-4d93-ba42-f3a4c75dfb0e" providerId="ADAL" clId="{B8F321E6-F829-499A-849B-97E6585F6F80}" dt="2022-06-15T01:25:50.988" v="30522" actId="478"/>
          <ac:spMkLst>
            <pc:docMk/>
            <pc:sldMk cId="3332467049" sldId="335"/>
            <ac:spMk id="8" creationId="{5240F9CE-131C-1592-4A85-D6117F15E564}"/>
          </ac:spMkLst>
        </pc:spChg>
        <pc:spChg chg="add mod">
          <ac:chgData name="原口 俊樹" userId="565e9abb-7d43-4d93-ba42-f3a4c75dfb0e" providerId="ADAL" clId="{B8F321E6-F829-499A-849B-97E6585F6F80}" dt="2022-06-15T01:51:14.825" v="31345" actId="1035"/>
          <ac:spMkLst>
            <pc:docMk/>
            <pc:sldMk cId="3332467049" sldId="335"/>
            <ac:spMk id="9" creationId="{49F43887-EA28-874A-069B-2BB9E824C0C7}"/>
          </ac:spMkLst>
        </pc:spChg>
        <pc:spChg chg="add mod">
          <ac:chgData name="原口 俊樹" userId="565e9abb-7d43-4d93-ba42-f3a4c75dfb0e" providerId="ADAL" clId="{B8F321E6-F829-499A-849B-97E6585F6F80}" dt="2022-06-15T01:51:14.825" v="31345" actId="1035"/>
          <ac:spMkLst>
            <pc:docMk/>
            <pc:sldMk cId="3332467049" sldId="335"/>
            <ac:spMk id="10" creationId="{E6EBE8AD-70C4-CFA3-F391-5C8A78FC66FD}"/>
          </ac:spMkLst>
        </pc:spChg>
        <pc:spChg chg="add mod">
          <ac:chgData name="原口 俊樹" userId="565e9abb-7d43-4d93-ba42-f3a4c75dfb0e" providerId="ADAL" clId="{B8F321E6-F829-499A-849B-97E6585F6F80}" dt="2022-06-15T01:51:14.825" v="31345" actId="1035"/>
          <ac:spMkLst>
            <pc:docMk/>
            <pc:sldMk cId="3332467049" sldId="335"/>
            <ac:spMk id="11" creationId="{6F2AD5F3-21E8-A0C7-4E61-E94DFBD1C20E}"/>
          </ac:spMkLst>
        </pc:spChg>
        <pc:spChg chg="del">
          <ac:chgData name="原口 俊樹" userId="565e9abb-7d43-4d93-ba42-f3a4c75dfb0e" providerId="ADAL" clId="{B8F321E6-F829-499A-849B-97E6585F6F80}" dt="2022-06-15T01:25:50.988" v="30522" actId="478"/>
          <ac:spMkLst>
            <pc:docMk/>
            <pc:sldMk cId="3332467049" sldId="335"/>
            <ac:spMk id="12" creationId="{3C8F4C57-55E2-13CB-31DF-CEC3DACCCBBA}"/>
          </ac:spMkLst>
        </pc:spChg>
        <pc:spChg chg="add mod ord">
          <ac:chgData name="原口 俊樹" userId="565e9abb-7d43-4d93-ba42-f3a4c75dfb0e" providerId="ADAL" clId="{B8F321E6-F829-499A-849B-97E6585F6F80}" dt="2022-06-15T01:51:14.825" v="31345" actId="1035"/>
          <ac:spMkLst>
            <pc:docMk/>
            <pc:sldMk cId="3332467049" sldId="335"/>
            <ac:spMk id="13" creationId="{1AE3B63D-64F9-39EE-400A-A11859270D58}"/>
          </ac:spMkLst>
        </pc:spChg>
        <pc:spChg chg="add mod">
          <ac:chgData name="原口 俊樹" userId="565e9abb-7d43-4d93-ba42-f3a4c75dfb0e" providerId="ADAL" clId="{B8F321E6-F829-499A-849B-97E6585F6F80}" dt="2022-06-15T01:46:04.360" v="31205" actId="207"/>
          <ac:spMkLst>
            <pc:docMk/>
            <pc:sldMk cId="3332467049" sldId="335"/>
            <ac:spMk id="33" creationId="{BE4492BC-5E1E-CCAE-D47B-7F936152D900}"/>
          </ac:spMkLst>
        </pc:spChg>
        <pc:spChg chg="del">
          <ac:chgData name="原口 俊樹" userId="565e9abb-7d43-4d93-ba42-f3a4c75dfb0e" providerId="ADAL" clId="{B8F321E6-F829-499A-849B-97E6585F6F80}" dt="2022-06-15T01:26:16.372" v="30560" actId="478"/>
          <ac:spMkLst>
            <pc:docMk/>
            <pc:sldMk cId="3332467049" sldId="335"/>
            <ac:spMk id="36" creationId="{166D7AA9-5A2B-3F4A-86DC-35E0B893EA74}"/>
          </ac:spMkLst>
        </pc:spChg>
        <pc:spChg chg="del">
          <ac:chgData name="原口 俊樹" userId="565e9abb-7d43-4d93-ba42-f3a4c75dfb0e" providerId="ADAL" clId="{B8F321E6-F829-499A-849B-97E6585F6F80}" dt="2022-06-15T01:26:12.618" v="30559" actId="478"/>
          <ac:spMkLst>
            <pc:docMk/>
            <pc:sldMk cId="3332467049" sldId="335"/>
            <ac:spMk id="37" creationId="{CA589657-EDBF-1762-631E-D2DC085DB7CD}"/>
          </ac:spMkLst>
        </pc:spChg>
        <pc:spChg chg="add mod">
          <ac:chgData name="原口 俊樹" userId="565e9abb-7d43-4d93-ba42-f3a4c75dfb0e" providerId="ADAL" clId="{B8F321E6-F829-499A-849B-97E6585F6F80}" dt="2022-06-16T02:39:09.932" v="33786" actId="164"/>
          <ac:spMkLst>
            <pc:docMk/>
            <pc:sldMk cId="3332467049" sldId="335"/>
            <ac:spMk id="38" creationId="{B847F147-C363-DFC9-5121-65974EF64F42}"/>
          </ac:spMkLst>
        </pc:spChg>
        <pc:spChg chg="add mod">
          <ac:chgData name="原口 俊樹" userId="565e9abb-7d43-4d93-ba42-f3a4c75dfb0e" providerId="ADAL" clId="{B8F321E6-F829-499A-849B-97E6585F6F80}" dt="2022-06-15T01:51:14.825" v="31345" actId="1035"/>
          <ac:spMkLst>
            <pc:docMk/>
            <pc:sldMk cId="3332467049" sldId="335"/>
            <ac:spMk id="40" creationId="{46FD3C54-3D75-F0AB-3FC5-FAE2C0CD9BD0}"/>
          </ac:spMkLst>
        </pc:spChg>
        <pc:spChg chg="add mod">
          <ac:chgData name="原口 俊樹" userId="565e9abb-7d43-4d93-ba42-f3a4c75dfb0e" providerId="ADAL" clId="{B8F321E6-F829-499A-849B-97E6585F6F80}" dt="2022-06-15T01:51:14.825" v="31345" actId="1035"/>
          <ac:spMkLst>
            <pc:docMk/>
            <pc:sldMk cId="3332467049" sldId="335"/>
            <ac:spMk id="41" creationId="{432CB3CF-E83C-9ADD-5BE9-8F325DCA77C6}"/>
          </ac:spMkLst>
        </pc:spChg>
        <pc:spChg chg="add mod">
          <ac:chgData name="原口 俊樹" userId="565e9abb-7d43-4d93-ba42-f3a4c75dfb0e" providerId="ADAL" clId="{B8F321E6-F829-499A-849B-97E6585F6F80}" dt="2022-06-15T01:51:14.825" v="31345" actId="1035"/>
          <ac:spMkLst>
            <pc:docMk/>
            <pc:sldMk cId="3332467049" sldId="335"/>
            <ac:spMk id="42" creationId="{12989ED4-012F-A319-6862-CAAAAA0A3DE6}"/>
          </ac:spMkLst>
        </pc:spChg>
        <pc:spChg chg="add mod">
          <ac:chgData name="原口 俊樹" userId="565e9abb-7d43-4d93-ba42-f3a4c75dfb0e" providerId="ADAL" clId="{B8F321E6-F829-499A-849B-97E6585F6F80}" dt="2022-06-15T01:51:14.825" v="31345" actId="1035"/>
          <ac:spMkLst>
            <pc:docMk/>
            <pc:sldMk cId="3332467049" sldId="335"/>
            <ac:spMk id="43" creationId="{9EA477ED-E26F-ACD4-3D94-F2F69BF75C18}"/>
          </ac:spMkLst>
        </pc:spChg>
        <pc:spChg chg="add mod">
          <ac:chgData name="原口 俊樹" userId="565e9abb-7d43-4d93-ba42-f3a4c75dfb0e" providerId="ADAL" clId="{B8F321E6-F829-499A-849B-97E6585F6F80}" dt="2022-06-15T01:51:14.825" v="31345" actId="1035"/>
          <ac:spMkLst>
            <pc:docMk/>
            <pc:sldMk cId="3332467049" sldId="335"/>
            <ac:spMk id="44" creationId="{30005C11-C47F-E05E-00E3-2FD0D72A8293}"/>
          </ac:spMkLst>
        </pc:spChg>
        <pc:spChg chg="add mod">
          <ac:chgData name="原口 俊樹" userId="565e9abb-7d43-4d93-ba42-f3a4c75dfb0e" providerId="ADAL" clId="{B8F321E6-F829-499A-849B-97E6585F6F80}" dt="2022-06-15T01:51:14.825" v="31345" actId="1035"/>
          <ac:spMkLst>
            <pc:docMk/>
            <pc:sldMk cId="3332467049" sldId="335"/>
            <ac:spMk id="45" creationId="{024C976F-7900-1C88-D2DC-76AA653D0511}"/>
          </ac:spMkLst>
        </pc:spChg>
        <pc:spChg chg="add mod">
          <ac:chgData name="原口 俊樹" userId="565e9abb-7d43-4d93-ba42-f3a4c75dfb0e" providerId="ADAL" clId="{B8F321E6-F829-499A-849B-97E6585F6F80}" dt="2022-06-15T01:51:14.825" v="31345" actId="1035"/>
          <ac:spMkLst>
            <pc:docMk/>
            <pc:sldMk cId="3332467049" sldId="335"/>
            <ac:spMk id="46" creationId="{CCDC9684-3D83-BAFB-8536-4A94F796A803}"/>
          </ac:spMkLst>
        </pc:spChg>
        <pc:spChg chg="add mod">
          <ac:chgData name="原口 俊樹" userId="565e9abb-7d43-4d93-ba42-f3a4c75dfb0e" providerId="ADAL" clId="{B8F321E6-F829-499A-849B-97E6585F6F80}" dt="2022-06-15T01:51:14.825" v="31345" actId="1035"/>
          <ac:spMkLst>
            <pc:docMk/>
            <pc:sldMk cId="3332467049" sldId="335"/>
            <ac:spMk id="47" creationId="{0B3E1A9E-51EF-5C38-5271-539053F67111}"/>
          </ac:spMkLst>
        </pc:spChg>
        <pc:spChg chg="add mod">
          <ac:chgData name="原口 俊樹" userId="565e9abb-7d43-4d93-ba42-f3a4c75dfb0e" providerId="ADAL" clId="{B8F321E6-F829-499A-849B-97E6585F6F80}" dt="2022-06-15T01:51:14.825" v="31345" actId="1035"/>
          <ac:spMkLst>
            <pc:docMk/>
            <pc:sldMk cId="3332467049" sldId="335"/>
            <ac:spMk id="48" creationId="{F5E02987-88E8-1A4B-E14E-E915F1811504}"/>
          </ac:spMkLst>
        </pc:spChg>
        <pc:spChg chg="add mod">
          <ac:chgData name="原口 俊樹" userId="565e9abb-7d43-4d93-ba42-f3a4c75dfb0e" providerId="ADAL" clId="{B8F321E6-F829-499A-849B-97E6585F6F80}" dt="2022-06-15T01:51:14.825" v="31345" actId="1035"/>
          <ac:spMkLst>
            <pc:docMk/>
            <pc:sldMk cId="3332467049" sldId="335"/>
            <ac:spMk id="49" creationId="{3629C8A3-3B1E-679B-3A8C-E0EEA32999A2}"/>
          </ac:spMkLst>
        </pc:spChg>
        <pc:spChg chg="add mod">
          <ac:chgData name="原口 俊樹" userId="565e9abb-7d43-4d93-ba42-f3a4c75dfb0e" providerId="ADAL" clId="{B8F321E6-F829-499A-849B-97E6585F6F80}" dt="2022-06-15T01:51:14.825" v="31345" actId="1035"/>
          <ac:spMkLst>
            <pc:docMk/>
            <pc:sldMk cId="3332467049" sldId="335"/>
            <ac:spMk id="51" creationId="{61A3AF4E-6AD8-CC80-E0D1-B56C1BC0A6CE}"/>
          </ac:spMkLst>
        </pc:spChg>
        <pc:spChg chg="add mod">
          <ac:chgData name="原口 俊樹" userId="565e9abb-7d43-4d93-ba42-f3a4c75dfb0e" providerId="ADAL" clId="{B8F321E6-F829-499A-849B-97E6585F6F80}" dt="2022-06-15T01:51:14.825" v="31345" actId="1035"/>
          <ac:spMkLst>
            <pc:docMk/>
            <pc:sldMk cId="3332467049" sldId="335"/>
            <ac:spMk id="52" creationId="{23BBD7F6-A27A-30E8-AC58-BB5F636C480C}"/>
          </ac:spMkLst>
        </pc:spChg>
        <pc:spChg chg="add mod">
          <ac:chgData name="原口 俊樹" userId="565e9abb-7d43-4d93-ba42-f3a4c75dfb0e" providerId="ADAL" clId="{B8F321E6-F829-499A-849B-97E6585F6F80}" dt="2022-06-15T01:51:14.825" v="31345" actId="1035"/>
          <ac:spMkLst>
            <pc:docMk/>
            <pc:sldMk cId="3332467049" sldId="335"/>
            <ac:spMk id="53" creationId="{7C5B6778-7C79-C216-55F4-8B0B4CEF231C}"/>
          </ac:spMkLst>
        </pc:spChg>
        <pc:spChg chg="add mod">
          <ac:chgData name="原口 俊樹" userId="565e9abb-7d43-4d93-ba42-f3a4c75dfb0e" providerId="ADAL" clId="{B8F321E6-F829-499A-849B-97E6585F6F80}" dt="2022-06-15T01:51:14.825" v="31345" actId="1035"/>
          <ac:spMkLst>
            <pc:docMk/>
            <pc:sldMk cId="3332467049" sldId="335"/>
            <ac:spMk id="54" creationId="{185853B1-CF61-F45B-E11E-3C5E61206DCF}"/>
          </ac:spMkLst>
        </pc:spChg>
        <pc:spChg chg="add mod">
          <ac:chgData name="原口 俊樹" userId="565e9abb-7d43-4d93-ba42-f3a4c75dfb0e" providerId="ADAL" clId="{B8F321E6-F829-499A-849B-97E6585F6F80}" dt="2022-06-15T01:51:14.825" v="31345" actId="1035"/>
          <ac:spMkLst>
            <pc:docMk/>
            <pc:sldMk cId="3332467049" sldId="335"/>
            <ac:spMk id="55" creationId="{41C1C20A-4C0A-FF22-35D6-B0B4F412DC61}"/>
          </ac:spMkLst>
        </pc:spChg>
        <pc:spChg chg="add mod">
          <ac:chgData name="原口 俊樹" userId="565e9abb-7d43-4d93-ba42-f3a4c75dfb0e" providerId="ADAL" clId="{B8F321E6-F829-499A-849B-97E6585F6F80}" dt="2022-06-15T01:51:14.825" v="31345" actId="1035"/>
          <ac:spMkLst>
            <pc:docMk/>
            <pc:sldMk cId="3332467049" sldId="335"/>
            <ac:spMk id="56" creationId="{87BC9F85-D987-B4BA-8E5B-CB900FE22C4F}"/>
          </ac:spMkLst>
        </pc:spChg>
        <pc:spChg chg="add mod">
          <ac:chgData name="原口 俊樹" userId="565e9abb-7d43-4d93-ba42-f3a4c75dfb0e" providerId="ADAL" clId="{B8F321E6-F829-499A-849B-97E6585F6F80}" dt="2022-06-15T01:51:14.825" v="31345" actId="1035"/>
          <ac:spMkLst>
            <pc:docMk/>
            <pc:sldMk cId="3332467049" sldId="335"/>
            <ac:spMk id="57" creationId="{38848B60-B897-8415-717B-D168CAC0E707}"/>
          </ac:spMkLst>
        </pc:spChg>
        <pc:spChg chg="del">
          <ac:chgData name="原口 俊樹" userId="565e9abb-7d43-4d93-ba42-f3a4c75dfb0e" providerId="ADAL" clId="{B8F321E6-F829-499A-849B-97E6585F6F80}" dt="2022-06-15T01:25:50.988" v="30522" actId="478"/>
          <ac:spMkLst>
            <pc:docMk/>
            <pc:sldMk cId="3332467049" sldId="335"/>
            <ac:spMk id="58" creationId="{D106F43A-E926-25F8-E779-1BF8261B6139}"/>
          </ac:spMkLst>
        </pc:spChg>
        <pc:spChg chg="del">
          <ac:chgData name="原口 俊樹" userId="565e9abb-7d43-4d93-ba42-f3a4c75dfb0e" providerId="ADAL" clId="{B8F321E6-F829-499A-849B-97E6585F6F80}" dt="2022-06-15T01:25:50.988" v="30522" actId="478"/>
          <ac:spMkLst>
            <pc:docMk/>
            <pc:sldMk cId="3332467049" sldId="335"/>
            <ac:spMk id="59" creationId="{B7959C20-314D-129F-9615-921392DB1384}"/>
          </ac:spMkLst>
        </pc:spChg>
        <pc:spChg chg="add mod">
          <ac:chgData name="原口 俊樹" userId="565e9abb-7d43-4d93-ba42-f3a4c75dfb0e" providerId="ADAL" clId="{B8F321E6-F829-499A-849B-97E6585F6F80}" dt="2022-06-15T01:51:14.825" v="31345" actId="1035"/>
          <ac:spMkLst>
            <pc:docMk/>
            <pc:sldMk cId="3332467049" sldId="335"/>
            <ac:spMk id="62" creationId="{C0059AFF-A602-C282-254C-74EEC3F4D2F2}"/>
          </ac:spMkLst>
        </pc:spChg>
        <pc:spChg chg="del">
          <ac:chgData name="原口 俊樹" userId="565e9abb-7d43-4d93-ba42-f3a4c75dfb0e" providerId="ADAL" clId="{B8F321E6-F829-499A-849B-97E6585F6F80}" dt="2022-06-15T01:26:12.618" v="30559" actId="478"/>
          <ac:spMkLst>
            <pc:docMk/>
            <pc:sldMk cId="3332467049" sldId="335"/>
            <ac:spMk id="63" creationId="{B6132A1C-0A62-80B9-BF52-3199D1CAA77B}"/>
          </ac:spMkLst>
        </pc:spChg>
        <pc:spChg chg="del">
          <ac:chgData name="原口 俊樹" userId="565e9abb-7d43-4d93-ba42-f3a4c75dfb0e" providerId="ADAL" clId="{B8F321E6-F829-499A-849B-97E6585F6F80}" dt="2022-06-15T01:26:12.618" v="30559" actId="478"/>
          <ac:spMkLst>
            <pc:docMk/>
            <pc:sldMk cId="3332467049" sldId="335"/>
            <ac:spMk id="64" creationId="{20B40D23-0649-3FFF-BD6D-61E916C0A0A9}"/>
          </ac:spMkLst>
        </pc:spChg>
        <pc:spChg chg="add del mod">
          <ac:chgData name="原口 俊樹" userId="565e9abb-7d43-4d93-ba42-f3a4c75dfb0e" providerId="ADAL" clId="{B8F321E6-F829-499A-849B-97E6585F6F80}" dt="2022-06-16T07:15:01.984" v="36322" actId="478"/>
          <ac:spMkLst>
            <pc:docMk/>
            <pc:sldMk cId="3332467049" sldId="335"/>
            <ac:spMk id="65" creationId="{0669C0BD-A512-E35C-24F3-8F7E4C07D02D}"/>
          </ac:spMkLst>
        </pc:spChg>
        <pc:spChg chg="mod">
          <ac:chgData name="原口 俊樹" userId="565e9abb-7d43-4d93-ba42-f3a4c75dfb0e" providerId="ADAL" clId="{B8F321E6-F829-499A-849B-97E6585F6F80}" dt="2022-06-15T01:26:03.755" v="30558"/>
          <ac:spMkLst>
            <pc:docMk/>
            <pc:sldMk cId="3332467049" sldId="335"/>
            <ac:spMk id="67" creationId="{ABFD3E8E-8107-6BE8-2028-9DBCCFF69E37}"/>
          </ac:spMkLst>
        </pc:spChg>
        <pc:spChg chg="mod">
          <ac:chgData name="原口 俊樹" userId="565e9abb-7d43-4d93-ba42-f3a4c75dfb0e" providerId="ADAL" clId="{B8F321E6-F829-499A-849B-97E6585F6F80}" dt="2022-06-16T07:13:20.700" v="36305"/>
          <ac:spMkLst>
            <pc:docMk/>
            <pc:sldMk cId="3332467049" sldId="335"/>
            <ac:spMk id="70" creationId="{B6335056-9690-C05F-0C3B-8252C7903C44}"/>
          </ac:spMkLst>
        </pc:spChg>
        <pc:spChg chg="mod">
          <ac:chgData name="原口 俊樹" userId="565e9abb-7d43-4d93-ba42-f3a4c75dfb0e" providerId="ADAL" clId="{B8F321E6-F829-499A-849B-97E6585F6F80}" dt="2022-06-16T07:13:20.700" v="36305"/>
          <ac:spMkLst>
            <pc:docMk/>
            <pc:sldMk cId="3332467049" sldId="335"/>
            <ac:spMk id="72" creationId="{720CD9B4-1FA0-8505-83EA-4179E9156F8B}"/>
          </ac:spMkLst>
        </pc:spChg>
        <pc:spChg chg="add mod">
          <ac:chgData name="原口 俊樹" userId="565e9abb-7d43-4d93-ba42-f3a4c75dfb0e" providerId="ADAL" clId="{B8F321E6-F829-499A-849B-97E6585F6F80}" dt="2022-06-16T07:13:20.700" v="36305"/>
          <ac:spMkLst>
            <pc:docMk/>
            <pc:sldMk cId="3332467049" sldId="335"/>
            <ac:spMk id="73" creationId="{E9473FE9-2C72-2825-2B37-11049F52D55D}"/>
          </ac:spMkLst>
        </pc:spChg>
        <pc:spChg chg="add mod">
          <ac:chgData name="原口 俊樹" userId="565e9abb-7d43-4d93-ba42-f3a4c75dfb0e" providerId="ADAL" clId="{B8F321E6-F829-499A-849B-97E6585F6F80}" dt="2022-06-16T07:13:20.700" v="36305"/>
          <ac:spMkLst>
            <pc:docMk/>
            <pc:sldMk cId="3332467049" sldId="335"/>
            <ac:spMk id="75" creationId="{412A92A1-429A-0AEA-9EDE-AB430AB51C21}"/>
          </ac:spMkLst>
        </pc:spChg>
        <pc:spChg chg="add mod">
          <ac:chgData name="原口 俊樹" userId="565e9abb-7d43-4d93-ba42-f3a4c75dfb0e" providerId="ADAL" clId="{B8F321E6-F829-499A-849B-97E6585F6F80}" dt="2022-06-15T01:51:14.825" v="31345" actId="1035"/>
          <ac:spMkLst>
            <pc:docMk/>
            <pc:sldMk cId="3332467049" sldId="335"/>
            <ac:spMk id="87" creationId="{D4F73DFD-7960-CEE8-9F6C-DA228746AF1F}"/>
          </ac:spMkLst>
        </pc:spChg>
        <pc:grpChg chg="add mod">
          <ac:chgData name="原口 俊樹" userId="565e9abb-7d43-4d93-ba42-f3a4c75dfb0e" providerId="ADAL" clId="{B8F321E6-F829-499A-849B-97E6585F6F80}" dt="2022-06-16T02:39:09.932" v="33786" actId="164"/>
          <ac:grpSpMkLst>
            <pc:docMk/>
            <pc:sldMk cId="3332467049" sldId="335"/>
            <ac:grpSpMk id="3" creationId="{1DFDC344-45EA-8EC4-6150-5100ADD31F78}"/>
          </ac:grpSpMkLst>
        </pc:grpChg>
        <pc:grpChg chg="add del mod">
          <ac:chgData name="原口 俊樹" userId="565e9abb-7d43-4d93-ba42-f3a4c75dfb0e" providerId="ADAL" clId="{B8F321E6-F829-499A-849B-97E6585F6F80}" dt="2022-06-16T02:38:21.754" v="33775" actId="478"/>
          <ac:grpSpMkLst>
            <pc:docMk/>
            <pc:sldMk cId="3332467049" sldId="335"/>
            <ac:grpSpMk id="14" creationId="{666E4EE5-71E3-6754-17F6-0A791314A1B5}"/>
          </ac:grpSpMkLst>
        </pc:grpChg>
        <pc:grpChg chg="add mod">
          <ac:chgData name="原口 俊樹" userId="565e9abb-7d43-4d93-ba42-f3a4c75dfb0e" providerId="ADAL" clId="{B8F321E6-F829-499A-849B-97E6585F6F80}" dt="2022-06-15T01:51:14.825" v="31345" actId="1035"/>
          <ac:grpSpMkLst>
            <pc:docMk/>
            <pc:sldMk cId="3332467049" sldId="335"/>
            <ac:grpSpMk id="16" creationId="{27E8C3DE-163B-1022-48A7-9591A215D397}"/>
          </ac:grpSpMkLst>
        </pc:grpChg>
        <pc:grpChg chg="add mod">
          <ac:chgData name="原口 俊樹" userId="565e9abb-7d43-4d93-ba42-f3a4c75dfb0e" providerId="ADAL" clId="{B8F321E6-F829-499A-849B-97E6585F6F80}" dt="2022-06-16T07:13:20.700" v="36305"/>
          <ac:grpSpMkLst>
            <pc:docMk/>
            <pc:sldMk cId="3332467049" sldId="335"/>
            <ac:grpSpMk id="69" creationId="{D24FECBF-4BE1-433E-5F20-D627AAFC9C66}"/>
          </ac:grpSpMkLst>
        </pc:grpChg>
        <pc:picChg chg="add mod">
          <ac:chgData name="原口 俊樹" userId="565e9abb-7d43-4d93-ba42-f3a4c75dfb0e" providerId="ADAL" clId="{B8F321E6-F829-499A-849B-97E6585F6F80}" dt="2022-06-15T01:51:14.825" v="31345" actId="1035"/>
          <ac:picMkLst>
            <pc:docMk/>
            <pc:sldMk cId="3332467049" sldId="335"/>
            <ac:picMk id="31" creationId="{17D1F1D5-F955-03E0-6721-14E20E93FE53}"/>
          </ac:picMkLst>
        </pc:picChg>
        <pc:picChg chg="add del mod">
          <ac:chgData name="原口 俊樹" userId="565e9abb-7d43-4d93-ba42-f3a4c75dfb0e" providerId="ADAL" clId="{B8F321E6-F829-499A-849B-97E6585F6F80}" dt="2022-06-16T02:38:21.754" v="33775" actId="478"/>
          <ac:picMkLst>
            <pc:docMk/>
            <pc:sldMk cId="3332467049" sldId="335"/>
            <ac:picMk id="34" creationId="{873A9547-0319-0303-C961-6A70E87A6FDC}"/>
          </ac:picMkLst>
        </pc:picChg>
        <pc:picChg chg="del">
          <ac:chgData name="原口 俊樹" userId="565e9abb-7d43-4d93-ba42-f3a4c75dfb0e" providerId="ADAL" clId="{B8F321E6-F829-499A-849B-97E6585F6F80}" dt="2022-06-15T01:25:20.869" v="30521" actId="478"/>
          <ac:picMkLst>
            <pc:docMk/>
            <pc:sldMk cId="3332467049" sldId="335"/>
            <ac:picMk id="60" creationId="{68A72A93-719A-95C7-F21B-F247E2403941}"/>
          </ac:picMkLst>
        </pc:picChg>
        <pc:picChg chg="del">
          <ac:chgData name="原口 俊樹" userId="565e9abb-7d43-4d93-ba42-f3a4c75dfb0e" providerId="ADAL" clId="{B8F321E6-F829-499A-849B-97E6585F6F80}" dt="2022-06-15T01:25:20.869" v="30521" actId="478"/>
          <ac:picMkLst>
            <pc:docMk/>
            <pc:sldMk cId="3332467049" sldId="335"/>
            <ac:picMk id="61" creationId="{E7CA2143-9696-EF3D-31DB-2EA7E7017415}"/>
          </ac:picMkLst>
        </pc:picChg>
        <pc:picChg chg="del">
          <ac:chgData name="原口 俊樹" userId="565e9abb-7d43-4d93-ba42-f3a4c75dfb0e" providerId="ADAL" clId="{B8F321E6-F829-499A-849B-97E6585F6F80}" dt="2022-06-15T01:25:20.869" v="30521" actId="478"/>
          <ac:picMkLst>
            <pc:docMk/>
            <pc:sldMk cId="3332467049" sldId="335"/>
            <ac:picMk id="65" creationId="{6AF3F25D-764E-BDB6-08A4-B47D7D2404EE}"/>
          </ac:picMkLst>
        </pc:picChg>
        <pc:picChg chg="add mod">
          <ac:chgData name="原口 俊樹" userId="565e9abb-7d43-4d93-ba42-f3a4c75dfb0e" providerId="ADAL" clId="{B8F321E6-F829-499A-849B-97E6585F6F80}" dt="2022-06-15T01:51:14.825" v="31345" actId="1035"/>
          <ac:picMkLst>
            <pc:docMk/>
            <pc:sldMk cId="3332467049" sldId="335"/>
            <ac:picMk id="66" creationId="{30D03FE8-04EC-3F12-5AD1-98F99AA1BE89}"/>
          </ac:picMkLst>
        </pc:picChg>
        <pc:picChg chg="add mod">
          <ac:chgData name="原口 俊樹" userId="565e9abb-7d43-4d93-ba42-f3a4c75dfb0e" providerId="ADAL" clId="{B8F321E6-F829-499A-849B-97E6585F6F80}" dt="2022-06-16T02:39:09.932" v="33786" actId="164"/>
          <ac:picMkLst>
            <pc:docMk/>
            <pc:sldMk cId="3332467049" sldId="335"/>
            <ac:picMk id="68" creationId="{80C320C8-B569-F10C-32FC-8E091654C308}"/>
          </ac:picMkLst>
        </pc:picChg>
        <pc:picChg chg="del">
          <ac:chgData name="原口 俊樹" userId="565e9abb-7d43-4d93-ba42-f3a4c75dfb0e" providerId="ADAL" clId="{B8F321E6-F829-499A-849B-97E6585F6F80}" dt="2022-06-15T01:25:20.869" v="30521" actId="478"/>
          <ac:picMkLst>
            <pc:docMk/>
            <pc:sldMk cId="3332467049" sldId="335"/>
            <ac:picMk id="68" creationId="{955554B0-82A2-D5C8-F006-E28F0A729E24}"/>
          </ac:picMkLst>
        </pc:picChg>
        <pc:picChg chg="del">
          <ac:chgData name="原口 俊樹" userId="565e9abb-7d43-4d93-ba42-f3a4c75dfb0e" providerId="ADAL" clId="{B8F321E6-F829-499A-849B-97E6585F6F80}" dt="2022-06-15T01:25:20.869" v="30521" actId="478"/>
          <ac:picMkLst>
            <pc:docMk/>
            <pc:sldMk cId="3332467049" sldId="335"/>
            <ac:picMk id="69" creationId="{F5571B37-4284-9FF4-AC09-403F2904238E}"/>
          </ac:picMkLst>
        </pc:picChg>
        <pc:picChg chg="del">
          <ac:chgData name="原口 俊樹" userId="565e9abb-7d43-4d93-ba42-f3a4c75dfb0e" providerId="ADAL" clId="{B8F321E6-F829-499A-849B-97E6585F6F80}" dt="2022-06-15T01:25:20.869" v="30521" actId="478"/>
          <ac:picMkLst>
            <pc:docMk/>
            <pc:sldMk cId="3332467049" sldId="335"/>
            <ac:picMk id="70" creationId="{3F97860A-286C-8577-797D-E3C77074D44C}"/>
          </ac:picMkLst>
        </pc:picChg>
        <pc:picChg chg="add mod">
          <ac:chgData name="原口 俊樹" userId="565e9abb-7d43-4d93-ba42-f3a4c75dfb0e" providerId="ADAL" clId="{B8F321E6-F829-499A-849B-97E6585F6F80}" dt="2022-06-15T01:51:14.825" v="31345" actId="1035"/>
          <ac:picMkLst>
            <pc:docMk/>
            <pc:sldMk cId="3332467049" sldId="335"/>
            <ac:picMk id="71" creationId="{25519176-CC09-0036-BDB8-98957A95507B}"/>
          </ac:picMkLst>
        </pc:picChg>
        <pc:picChg chg="del">
          <ac:chgData name="原口 俊樹" userId="565e9abb-7d43-4d93-ba42-f3a4c75dfb0e" providerId="ADAL" clId="{B8F321E6-F829-499A-849B-97E6585F6F80}" dt="2022-06-15T01:25:20.869" v="30521" actId="478"/>
          <ac:picMkLst>
            <pc:docMk/>
            <pc:sldMk cId="3332467049" sldId="335"/>
            <ac:picMk id="72" creationId="{D47FE0C3-6F2C-6BA7-9BBE-1232462F9335}"/>
          </ac:picMkLst>
        </pc:picChg>
        <pc:picChg chg="del">
          <ac:chgData name="原口 俊樹" userId="565e9abb-7d43-4d93-ba42-f3a4c75dfb0e" providerId="ADAL" clId="{B8F321E6-F829-499A-849B-97E6585F6F80}" dt="2022-06-15T01:25:20.869" v="30521" actId="478"/>
          <ac:picMkLst>
            <pc:docMk/>
            <pc:sldMk cId="3332467049" sldId="335"/>
            <ac:picMk id="73" creationId="{2BBB075D-887F-F6A2-471C-2BE50011A079}"/>
          </ac:picMkLst>
        </pc:picChg>
        <pc:picChg chg="add mod">
          <ac:chgData name="原口 俊樹" userId="565e9abb-7d43-4d93-ba42-f3a4c75dfb0e" providerId="ADAL" clId="{B8F321E6-F829-499A-849B-97E6585F6F80}" dt="2022-06-15T01:51:14.825" v="31345" actId="1035"/>
          <ac:picMkLst>
            <pc:docMk/>
            <pc:sldMk cId="3332467049" sldId="335"/>
            <ac:picMk id="74" creationId="{D0265989-96AA-1615-C366-5E8DFBDCD7E6}"/>
          </ac:picMkLst>
        </pc:picChg>
        <pc:picChg chg="del">
          <ac:chgData name="原口 俊樹" userId="565e9abb-7d43-4d93-ba42-f3a4c75dfb0e" providerId="ADAL" clId="{B8F321E6-F829-499A-849B-97E6585F6F80}" dt="2022-06-15T01:25:20.869" v="30521" actId="478"/>
          <ac:picMkLst>
            <pc:docMk/>
            <pc:sldMk cId="3332467049" sldId="335"/>
            <ac:picMk id="75" creationId="{10F4AC34-1C4B-17E8-C9DD-9A9ACF87531A}"/>
          </ac:picMkLst>
        </pc:picChg>
        <pc:picChg chg="add mod">
          <ac:chgData name="原口 俊樹" userId="565e9abb-7d43-4d93-ba42-f3a4c75dfb0e" providerId="ADAL" clId="{B8F321E6-F829-499A-849B-97E6585F6F80}" dt="2022-06-15T01:51:14.825" v="31345" actId="1035"/>
          <ac:picMkLst>
            <pc:docMk/>
            <pc:sldMk cId="3332467049" sldId="335"/>
            <ac:picMk id="76" creationId="{A1C8AFB9-3EE5-B857-4164-C59BCF1F1F68}"/>
          </ac:picMkLst>
        </pc:picChg>
        <pc:picChg chg="del">
          <ac:chgData name="原口 俊樹" userId="565e9abb-7d43-4d93-ba42-f3a4c75dfb0e" providerId="ADAL" clId="{B8F321E6-F829-499A-849B-97E6585F6F80}" dt="2022-06-15T01:25:20.869" v="30521" actId="478"/>
          <ac:picMkLst>
            <pc:docMk/>
            <pc:sldMk cId="3332467049" sldId="335"/>
            <ac:picMk id="77" creationId="{9FE9A96C-8DDA-5286-A820-08FF6A67CE88}"/>
          </ac:picMkLst>
        </pc:picChg>
        <pc:picChg chg="del">
          <ac:chgData name="原口 俊樹" userId="565e9abb-7d43-4d93-ba42-f3a4c75dfb0e" providerId="ADAL" clId="{B8F321E6-F829-499A-849B-97E6585F6F80}" dt="2022-06-15T01:25:20.869" v="30521" actId="478"/>
          <ac:picMkLst>
            <pc:docMk/>
            <pc:sldMk cId="3332467049" sldId="335"/>
            <ac:picMk id="78" creationId="{05CD7EA4-0B3E-2A6D-4E3C-DAF9D502176A}"/>
          </ac:picMkLst>
        </pc:picChg>
        <pc:picChg chg="del">
          <ac:chgData name="原口 俊樹" userId="565e9abb-7d43-4d93-ba42-f3a4c75dfb0e" providerId="ADAL" clId="{B8F321E6-F829-499A-849B-97E6585F6F80}" dt="2022-06-15T01:25:20.869" v="30521" actId="478"/>
          <ac:picMkLst>
            <pc:docMk/>
            <pc:sldMk cId="3332467049" sldId="335"/>
            <ac:picMk id="79" creationId="{8F78B271-7FE1-FB23-5CD4-3189CCEC1321}"/>
          </ac:picMkLst>
        </pc:picChg>
        <pc:picChg chg="del">
          <ac:chgData name="原口 俊樹" userId="565e9abb-7d43-4d93-ba42-f3a4c75dfb0e" providerId="ADAL" clId="{B8F321E6-F829-499A-849B-97E6585F6F80}" dt="2022-06-15T01:25:20.869" v="30521" actId="478"/>
          <ac:picMkLst>
            <pc:docMk/>
            <pc:sldMk cId="3332467049" sldId="335"/>
            <ac:picMk id="80" creationId="{ED4FD985-0136-9745-C707-EAE9401A05AD}"/>
          </ac:picMkLst>
        </pc:picChg>
        <pc:picChg chg="add mod">
          <ac:chgData name="原口 俊樹" userId="565e9abb-7d43-4d93-ba42-f3a4c75dfb0e" providerId="ADAL" clId="{B8F321E6-F829-499A-849B-97E6585F6F80}" dt="2022-06-15T01:51:14.825" v="31345" actId="1035"/>
          <ac:picMkLst>
            <pc:docMk/>
            <pc:sldMk cId="3332467049" sldId="335"/>
            <ac:picMk id="81" creationId="{32850D64-A75A-9D25-253D-AA00B19A0D6B}"/>
          </ac:picMkLst>
        </pc:picChg>
        <pc:picChg chg="del">
          <ac:chgData name="原口 俊樹" userId="565e9abb-7d43-4d93-ba42-f3a4c75dfb0e" providerId="ADAL" clId="{B8F321E6-F829-499A-849B-97E6585F6F80}" dt="2022-06-15T01:25:20.869" v="30521" actId="478"/>
          <ac:picMkLst>
            <pc:docMk/>
            <pc:sldMk cId="3332467049" sldId="335"/>
            <ac:picMk id="83" creationId="{E26E7416-3F70-DA00-DACC-47056CE1C05E}"/>
          </ac:picMkLst>
        </pc:picChg>
        <pc:picChg chg="del">
          <ac:chgData name="原口 俊樹" userId="565e9abb-7d43-4d93-ba42-f3a4c75dfb0e" providerId="ADAL" clId="{B8F321E6-F829-499A-849B-97E6585F6F80}" dt="2022-06-15T01:25:53.350" v="30523" actId="478"/>
          <ac:picMkLst>
            <pc:docMk/>
            <pc:sldMk cId="3332467049" sldId="335"/>
            <ac:picMk id="9218" creationId="{FAE1579D-FF88-790B-D00C-7FD681EE4DED}"/>
          </ac:picMkLst>
        </pc:picChg>
        <pc:cxnChg chg="add mod ord">
          <ac:chgData name="原口 俊樹" userId="565e9abb-7d43-4d93-ba42-f3a4c75dfb0e" providerId="ADAL" clId="{B8F321E6-F829-499A-849B-97E6585F6F80}" dt="2022-06-15T02:06:27.021" v="31631" actId="166"/>
          <ac:cxnSpMkLst>
            <pc:docMk/>
            <pc:sldMk cId="3332467049" sldId="335"/>
            <ac:cxnSpMk id="18" creationId="{D7746453-9515-A0B4-FEEA-EB3064DDABD1}"/>
          </ac:cxnSpMkLst>
        </pc:cxnChg>
        <pc:cxnChg chg="add mod ord">
          <ac:chgData name="原口 俊樹" userId="565e9abb-7d43-4d93-ba42-f3a4c75dfb0e" providerId="ADAL" clId="{B8F321E6-F829-499A-849B-97E6585F6F80}" dt="2022-06-15T02:06:23.923" v="31630" actId="166"/>
          <ac:cxnSpMkLst>
            <pc:docMk/>
            <pc:sldMk cId="3332467049" sldId="335"/>
            <ac:cxnSpMk id="82" creationId="{66058528-7BD2-055A-ADCC-29CB42433419}"/>
          </ac:cxnSpMkLst>
        </pc:cxnChg>
        <pc:cxnChg chg="add del mod">
          <ac:chgData name="原口 俊樹" userId="565e9abb-7d43-4d93-ba42-f3a4c75dfb0e" providerId="ADAL" clId="{B8F321E6-F829-499A-849B-97E6585F6F80}" dt="2022-06-15T02:06:07.409" v="31626" actId="478"/>
          <ac:cxnSpMkLst>
            <pc:docMk/>
            <pc:sldMk cId="3332467049" sldId="335"/>
            <ac:cxnSpMk id="84" creationId="{DCF524A1-EC8B-497D-C2D9-E16527447E1F}"/>
          </ac:cxnSpMkLst>
        </pc:cxnChg>
        <pc:cxnChg chg="add mod">
          <ac:chgData name="原口 俊樹" userId="565e9abb-7d43-4d93-ba42-f3a4c75dfb0e" providerId="ADAL" clId="{B8F321E6-F829-499A-849B-97E6585F6F80}" dt="2022-06-15T01:51:14.825" v="31345" actId="1035"/>
          <ac:cxnSpMkLst>
            <pc:docMk/>
            <pc:sldMk cId="3332467049" sldId="335"/>
            <ac:cxnSpMk id="85" creationId="{1A8785E6-AA2C-CC2B-2C8E-E9B5452391D8}"/>
          </ac:cxnSpMkLst>
        </pc:cxnChg>
        <pc:cxnChg chg="add mod">
          <ac:chgData name="原口 俊樹" userId="565e9abb-7d43-4d93-ba42-f3a4c75dfb0e" providerId="ADAL" clId="{B8F321E6-F829-499A-849B-97E6585F6F80}" dt="2022-06-15T02:06:48.661" v="31635" actId="208"/>
          <ac:cxnSpMkLst>
            <pc:docMk/>
            <pc:sldMk cId="3332467049" sldId="335"/>
            <ac:cxnSpMk id="88" creationId="{D52C6C28-E4CD-8BCC-85CB-79A04A00E819}"/>
          </ac:cxnSpMkLst>
        </pc:cxnChg>
        <pc:cxnChg chg="add mod">
          <ac:chgData name="原口 俊樹" userId="565e9abb-7d43-4d93-ba42-f3a4c75dfb0e" providerId="ADAL" clId="{B8F321E6-F829-499A-849B-97E6585F6F80}" dt="2022-06-15T02:06:48.661" v="31635" actId="208"/>
          <ac:cxnSpMkLst>
            <pc:docMk/>
            <pc:sldMk cId="3332467049" sldId="335"/>
            <ac:cxnSpMk id="91" creationId="{BA8851B2-0E61-9DC2-D0F5-294E28DAE831}"/>
          </ac:cxnSpMkLst>
        </pc:cxnChg>
        <pc:cxnChg chg="add mod">
          <ac:chgData name="原口 俊樹" userId="565e9abb-7d43-4d93-ba42-f3a4c75dfb0e" providerId="ADAL" clId="{B8F321E6-F829-499A-849B-97E6585F6F80}" dt="2022-06-15T02:06:59.490" v="31636" actId="208"/>
          <ac:cxnSpMkLst>
            <pc:docMk/>
            <pc:sldMk cId="3332467049" sldId="335"/>
            <ac:cxnSpMk id="96" creationId="{E43D1D80-4B80-4D5E-B3A3-1A296A04C9EF}"/>
          </ac:cxnSpMkLst>
        </pc:cxnChg>
        <pc:cxnChg chg="add mod">
          <ac:chgData name="原口 俊樹" userId="565e9abb-7d43-4d93-ba42-f3a4c75dfb0e" providerId="ADAL" clId="{B8F321E6-F829-499A-849B-97E6585F6F80}" dt="2022-06-15T02:06:59.490" v="31636" actId="208"/>
          <ac:cxnSpMkLst>
            <pc:docMk/>
            <pc:sldMk cId="3332467049" sldId="335"/>
            <ac:cxnSpMk id="98" creationId="{B896E3C7-2AB8-D2F3-75EB-A42C1FA4EAF1}"/>
          </ac:cxnSpMkLst>
        </pc:cxnChg>
        <pc:cxnChg chg="add mod">
          <ac:chgData name="原口 俊樹" userId="565e9abb-7d43-4d93-ba42-f3a4c75dfb0e" providerId="ADAL" clId="{B8F321E6-F829-499A-849B-97E6585F6F80}" dt="2022-06-15T02:06:59.490" v="31636" actId="208"/>
          <ac:cxnSpMkLst>
            <pc:docMk/>
            <pc:sldMk cId="3332467049" sldId="335"/>
            <ac:cxnSpMk id="101" creationId="{844D6514-6675-9AF0-B272-DEC6EE9600C6}"/>
          </ac:cxnSpMkLst>
        </pc:cxnChg>
        <pc:cxnChg chg="add mod">
          <ac:chgData name="原口 俊樹" userId="565e9abb-7d43-4d93-ba42-f3a4c75dfb0e" providerId="ADAL" clId="{B8F321E6-F829-499A-849B-97E6585F6F80}" dt="2022-06-15T02:06:59.490" v="31636" actId="208"/>
          <ac:cxnSpMkLst>
            <pc:docMk/>
            <pc:sldMk cId="3332467049" sldId="335"/>
            <ac:cxnSpMk id="105" creationId="{4E8227A9-BB59-9984-0304-4DFA2063B855}"/>
          </ac:cxnSpMkLst>
        </pc:cxnChg>
        <pc:cxnChg chg="add mod">
          <ac:chgData name="原口 俊樹" userId="565e9abb-7d43-4d93-ba42-f3a4c75dfb0e" providerId="ADAL" clId="{B8F321E6-F829-499A-849B-97E6585F6F80}" dt="2022-06-15T02:06:59.490" v="31636" actId="208"/>
          <ac:cxnSpMkLst>
            <pc:docMk/>
            <pc:sldMk cId="3332467049" sldId="335"/>
            <ac:cxnSpMk id="108" creationId="{2A91331D-127A-47FB-337B-3251F3A75480}"/>
          </ac:cxnSpMkLst>
        </pc:cxnChg>
        <pc:cxnChg chg="add mod">
          <ac:chgData name="原口 俊樹" userId="565e9abb-7d43-4d93-ba42-f3a4c75dfb0e" providerId="ADAL" clId="{B8F321E6-F829-499A-849B-97E6585F6F80}" dt="2022-06-15T02:06:59.490" v="31636" actId="208"/>
          <ac:cxnSpMkLst>
            <pc:docMk/>
            <pc:sldMk cId="3332467049" sldId="335"/>
            <ac:cxnSpMk id="110" creationId="{CFB820E4-8462-00F5-6514-54AD10B87F2B}"/>
          </ac:cxnSpMkLst>
        </pc:cxnChg>
        <pc:cxnChg chg="add del mod">
          <ac:chgData name="原口 俊樹" userId="565e9abb-7d43-4d93-ba42-f3a4c75dfb0e" providerId="ADAL" clId="{B8F321E6-F829-499A-849B-97E6585F6F80}" dt="2022-06-15T02:05:19.064" v="31616" actId="478"/>
          <ac:cxnSpMkLst>
            <pc:docMk/>
            <pc:sldMk cId="3332467049" sldId="335"/>
            <ac:cxnSpMk id="113" creationId="{34F5006D-B535-9F0A-E587-BC1D18971317}"/>
          </ac:cxnSpMkLst>
        </pc:cxnChg>
        <pc:cxnChg chg="add mod">
          <ac:chgData name="原口 俊樹" userId="565e9abb-7d43-4d93-ba42-f3a4c75dfb0e" providerId="ADAL" clId="{B8F321E6-F829-499A-849B-97E6585F6F80}" dt="2022-06-15T02:06:59.490" v="31636" actId="208"/>
          <ac:cxnSpMkLst>
            <pc:docMk/>
            <pc:sldMk cId="3332467049" sldId="335"/>
            <ac:cxnSpMk id="114" creationId="{E797A007-8E16-8488-F2E5-A215BFBD66A0}"/>
          </ac:cxnSpMkLst>
        </pc:cxnChg>
        <pc:cxnChg chg="add mod">
          <ac:chgData name="原口 俊樹" userId="565e9abb-7d43-4d93-ba42-f3a4c75dfb0e" providerId="ADAL" clId="{B8F321E6-F829-499A-849B-97E6585F6F80}" dt="2022-06-15T02:07:04.568" v="31637" actId="208"/>
          <ac:cxnSpMkLst>
            <pc:docMk/>
            <pc:sldMk cId="3332467049" sldId="335"/>
            <ac:cxnSpMk id="116" creationId="{EE76429C-E5EE-EB38-3416-4C24AA9F9374}"/>
          </ac:cxnSpMkLst>
        </pc:cxnChg>
        <pc:cxnChg chg="add mod">
          <ac:chgData name="原口 俊樹" userId="565e9abb-7d43-4d93-ba42-f3a4c75dfb0e" providerId="ADAL" clId="{B8F321E6-F829-499A-849B-97E6585F6F80}" dt="2022-06-15T02:07:04.568" v="31637" actId="208"/>
          <ac:cxnSpMkLst>
            <pc:docMk/>
            <pc:sldMk cId="3332467049" sldId="335"/>
            <ac:cxnSpMk id="117" creationId="{FBF6956D-9579-1662-67E8-C0C0FE2DAFC8}"/>
          </ac:cxnSpMkLst>
        </pc:cxnChg>
        <pc:cxnChg chg="add mod">
          <ac:chgData name="原口 俊樹" userId="565e9abb-7d43-4d93-ba42-f3a4c75dfb0e" providerId="ADAL" clId="{B8F321E6-F829-499A-849B-97E6585F6F80}" dt="2022-06-15T02:07:04.568" v="31637" actId="208"/>
          <ac:cxnSpMkLst>
            <pc:docMk/>
            <pc:sldMk cId="3332467049" sldId="335"/>
            <ac:cxnSpMk id="118" creationId="{EE14006E-49C8-39AB-CED0-228445D9B317}"/>
          </ac:cxnSpMkLst>
        </pc:cxnChg>
        <pc:cxnChg chg="add mod">
          <ac:chgData name="原口 俊樹" userId="565e9abb-7d43-4d93-ba42-f3a4c75dfb0e" providerId="ADAL" clId="{B8F321E6-F829-499A-849B-97E6585F6F80}" dt="2022-06-15T02:07:04.568" v="31637" actId="208"/>
          <ac:cxnSpMkLst>
            <pc:docMk/>
            <pc:sldMk cId="3332467049" sldId="335"/>
            <ac:cxnSpMk id="119" creationId="{AC10B4C8-9D51-F7C2-92E5-8F518FCF54DB}"/>
          </ac:cxnSpMkLst>
        </pc:cxnChg>
        <pc:cxnChg chg="add mod">
          <ac:chgData name="原口 俊樹" userId="565e9abb-7d43-4d93-ba42-f3a4c75dfb0e" providerId="ADAL" clId="{B8F321E6-F829-499A-849B-97E6585F6F80}" dt="2022-06-15T02:07:04.568" v="31637" actId="208"/>
          <ac:cxnSpMkLst>
            <pc:docMk/>
            <pc:sldMk cId="3332467049" sldId="335"/>
            <ac:cxnSpMk id="120" creationId="{31C475E5-DF26-AD76-98C1-5B7ADD966AA5}"/>
          </ac:cxnSpMkLst>
        </pc:cxnChg>
        <pc:cxnChg chg="add mod ord">
          <ac:chgData name="原口 俊樹" userId="565e9abb-7d43-4d93-ba42-f3a4c75dfb0e" providerId="ADAL" clId="{B8F321E6-F829-499A-849B-97E6585F6F80}" dt="2022-06-15T02:06:30.320" v="31632" actId="166"/>
          <ac:cxnSpMkLst>
            <pc:docMk/>
            <pc:sldMk cId="3332467049" sldId="335"/>
            <ac:cxnSpMk id="121" creationId="{8AC945A3-04B5-A69A-CF1E-11F741AB2521}"/>
          </ac:cxnSpMkLst>
        </pc:cxnChg>
        <pc:cxnChg chg="add mod">
          <ac:chgData name="原口 俊樹" userId="565e9abb-7d43-4d93-ba42-f3a4c75dfb0e" providerId="ADAL" clId="{B8F321E6-F829-499A-849B-97E6585F6F80}" dt="2022-06-15T02:07:04.568" v="31637" actId="208"/>
          <ac:cxnSpMkLst>
            <pc:docMk/>
            <pc:sldMk cId="3332467049" sldId="335"/>
            <ac:cxnSpMk id="122" creationId="{D731AC8C-EB89-0B5D-F32B-DB18B41C82FF}"/>
          </ac:cxnSpMkLst>
        </pc:cxnChg>
        <pc:cxnChg chg="add mod">
          <ac:chgData name="原口 俊樹" userId="565e9abb-7d43-4d93-ba42-f3a4c75dfb0e" providerId="ADAL" clId="{B8F321E6-F829-499A-849B-97E6585F6F80}" dt="2022-06-15T02:07:04.568" v="31637" actId="208"/>
          <ac:cxnSpMkLst>
            <pc:docMk/>
            <pc:sldMk cId="3332467049" sldId="335"/>
            <ac:cxnSpMk id="123" creationId="{77D93CD5-8017-742E-65C0-AB7E0D547838}"/>
          </ac:cxnSpMkLst>
        </pc:cxnChg>
        <pc:cxnChg chg="add mod">
          <ac:chgData name="原口 俊樹" userId="565e9abb-7d43-4d93-ba42-f3a4c75dfb0e" providerId="ADAL" clId="{B8F321E6-F829-499A-849B-97E6585F6F80}" dt="2022-06-15T02:07:29.128" v="31645" actId="14100"/>
          <ac:cxnSpMkLst>
            <pc:docMk/>
            <pc:sldMk cId="3332467049" sldId="335"/>
            <ac:cxnSpMk id="124" creationId="{3BA56CF5-FBC7-020C-92A7-5FA292309FD1}"/>
          </ac:cxnSpMkLst>
        </pc:cxnChg>
        <pc:cxnChg chg="add mod">
          <ac:chgData name="原口 俊樹" userId="565e9abb-7d43-4d93-ba42-f3a4c75dfb0e" providerId="ADAL" clId="{B8F321E6-F829-499A-849B-97E6585F6F80}" dt="2022-06-15T02:07:32.204" v="31646" actId="14100"/>
          <ac:cxnSpMkLst>
            <pc:docMk/>
            <pc:sldMk cId="3332467049" sldId="335"/>
            <ac:cxnSpMk id="126" creationId="{C5C7D243-63A6-52F4-8C68-E8308A0D15E7}"/>
          </ac:cxnSpMkLst>
        </pc:cxnChg>
      </pc:sldChg>
      <pc:sldChg chg="addSp delSp modSp new mod modTransition">
        <pc:chgData name="原口 俊樹" userId="565e9abb-7d43-4d93-ba42-f3a4c75dfb0e" providerId="ADAL" clId="{B8F321E6-F829-499A-849B-97E6585F6F80}" dt="2022-07-05T08:25:00.952" v="36912"/>
        <pc:sldMkLst>
          <pc:docMk/>
          <pc:sldMk cId="3201706183" sldId="336"/>
        </pc:sldMkLst>
        <pc:spChg chg="mod">
          <ac:chgData name="原口 俊樹" userId="565e9abb-7d43-4d93-ba42-f3a4c75dfb0e" providerId="ADAL" clId="{B8F321E6-F829-499A-849B-97E6585F6F80}" dt="2022-06-16T01:14:06.740" v="32188"/>
          <ac:spMkLst>
            <pc:docMk/>
            <pc:sldMk cId="3201706183" sldId="336"/>
            <ac:spMk id="2" creationId="{1D02A1DB-6A18-1C8B-9302-845CD30EDBE4}"/>
          </ac:spMkLst>
        </pc:spChg>
        <pc:spChg chg="del mod">
          <ac:chgData name="原口 俊樹" userId="565e9abb-7d43-4d93-ba42-f3a4c75dfb0e" providerId="ADAL" clId="{B8F321E6-F829-499A-849B-97E6585F6F80}" dt="2022-06-16T01:14:26.905" v="32195" actId="478"/>
          <ac:spMkLst>
            <pc:docMk/>
            <pc:sldMk cId="3201706183" sldId="336"/>
            <ac:spMk id="3" creationId="{B0FF6D31-77FA-3873-FC7E-2F0251D47ECA}"/>
          </ac:spMkLst>
        </pc:spChg>
        <pc:spChg chg="add mod">
          <ac:chgData name="原口 俊樹" userId="565e9abb-7d43-4d93-ba42-f3a4c75dfb0e" providerId="ADAL" clId="{B8F321E6-F829-499A-849B-97E6585F6F80}" dt="2022-06-16T07:17:02.145" v="36396" actId="1076"/>
          <ac:spMkLst>
            <pc:docMk/>
            <pc:sldMk cId="3201706183" sldId="336"/>
            <ac:spMk id="4" creationId="{72F9173F-C638-57DA-5986-DDAC0C0D5267}"/>
          </ac:spMkLst>
        </pc:spChg>
        <pc:spChg chg="add del mod">
          <ac:chgData name="原口 俊樹" userId="565e9abb-7d43-4d93-ba42-f3a4c75dfb0e" providerId="ADAL" clId="{B8F321E6-F829-499A-849B-97E6585F6F80}" dt="2022-06-16T01:16:32.564" v="32375" actId="478"/>
          <ac:spMkLst>
            <pc:docMk/>
            <pc:sldMk cId="3201706183" sldId="336"/>
            <ac:spMk id="5" creationId="{15399E44-C667-7521-609E-7EE943BBE563}"/>
          </ac:spMkLst>
        </pc:spChg>
        <pc:spChg chg="mod">
          <ac:chgData name="原口 俊樹" userId="565e9abb-7d43-4d93-ba42-f3a4c75dfb0e" providerId="ADAL" clId="{B8F321E6-F829-499A-849B-97E6585F6F80}" dt="2022-06-16T07:16:37.487" v="36358" actId="207"/>
          <ac:spMkLst>
            <pc:docMk/>
            <pc:sldMk cId="3201706183" sldId="336"/>
            <ac:spMk id="7" creationId="{E2AB99F2-911B-867C-6A8D-9020158B30B8}"/>
          </ac:spMkLst>
        </pc:spChg>
        <pc:spChg chg="mod">
          <ac:chgData name="原口 俊樹" userId="565e9abb-7d43-4d93-ba42-f3a4c75dfb0e" providerId="ADAL" clId="{B8F321E6-F829-499A-849B-97E6585F6F80}" dt="2022-06-16T07:15:40.520" v="36330"/>
          <ac:spMkLst>
            <pc:docMk/>
            <pc:sldMk cId="3201706183" sldId="336"/>
            <ac:spMk id="8" creationId="{0D23347A-1A7C-882E-7393-3401E461D0C2}"/>
          </ac:spMkLst>
        </pc:spChg>
        <pc:spChg chg="add del mod">
          <ac:chgData name="原口 俊樹" userId="565e9abb-7d43-4d93-ba42-f3a4c75dfb0e" providerId="ADAL" clId="{B8F321E6-F829-499A-849B-97E6585F6F80}" dt="2022-06-16T07:17:03.926" v="36397" actId="21"/>
          <ac:spMkLst>
            <pc:docMk/>
            <pc:sldMk cId="3201706183" sldId="336"/>
            <ac:spMk id="9" creationId="{3D696FAB-A218-0285-4CD2-66AAE47A35F8}"/>
          </ac:spMkLst>
        </pc:spChg>
        <pc:spChg chg="add del mod">
          <ac:chgData name="原口 俊樹" userId="565e9abb-7d43-4d93-ba42-f3a4c75dfb0e" providerId="ADAL" clId="{B8F321E6-F829-499A-849B-97E6585F6F80}" dt="2022-06-16T07:17:03.926" v="36397" actId="21"/>
          <ac:spMkLst>
            <pc:docMk/>
            <pc:sldMk cId="3201706183" sldId="336"/>
            <ac:spMk id="10" creationId="{CE2615F7-E085-92F1-1518-EA4DC8587E56}"/>
          </ac:spMkLst>
        </pc:spChg>
        <pc:spChg chg="add del mod">
          <ac:chgData name="原口 俊樹" userId="565e9abb-7d43-4d93-ba42-f3a4c75dfb0e" providerId="ADAL" clId="{B8F321E6-F829-499A-849B-97E6585F6F80}" dt="2022-06-16T07:17:03.926" v="36397" actId="21"/>
          <ac:spMkLst>
            <pc:docMk/>
            <pc:sldMk cId="3201706183" sldId="336"/>
            <ac:spMk id="11" creationId="{DA803663-CFB0-1E0B-4D74-7AC1456ECACD}"/>
          </ac:spMkLst>
        </pc:spChg>
        <pc:spChg chg="mod">
          <ac:chgData name="原口 俊樹" userId="565e9abb-7d43-4d93-ba42-f3a4c75dfb0e" providerId="ADAL" clId="{B8F321E6-F829-499A-849B-97E6585F6F80}" dt="2022-06-16T07:17:06.699" v="36398"/>
          <ac:spMkLst>
            <pc:docMk/>
            <pc:sldMk cId="3201706183" sldId="336"/>
            <ac:spMk id="13" creationId="{001BA193-970F-C192-488F-0816FC360A25}"/>
          </ac:spMkLst>
        </pc:spChg>
        <pc:spChg chg="mod">
          <ac:chgData name="原口 俊樹" userId="565e9abb-7d43-4d93-ba42-f3a4c75dfb0e" providerId="ADAL" clId="{B8F321E6-F829-499A-849B-97E6585F6F80}" dt="2022-06-16T07:17:06.699" v="36398"/>
          <ac:spMkLst>
            <pc:docMk/>
            <pc:sldMk cId="3201706183" sldId="336"/>
            <ac:spMk id="14" creationId="{2C08854E-02C7-9EB5-D95F-C6125659385E}"/>
          </ac:spMkLst>
        </pc:spChg>
        <pc:spChg chg="add del mod">
          <ac:chgData name="原口 俊樹" userId="565e9abb-7d43-4d93-ba42-f3a4c75dfb0e" providerId="ADAL" clId="{B8F321E6-F829-499A-849B-97E6585F6F80}" dt="2022-06-16T07:18:46.373" v="36445" actId="478"/>
          <ac:spMkLst>
            <pc:docMk/>
            <pc:sldMk cId="3201706183" sldId="336"/>
            <ac:spMk id="15" creationId="{EF0055DD-0522-0707-7263-9D6C93DCAEF9}"/>
          </ac:spMkLst>
        </pc:spChg>
        <pc:spChg chg="add del mod">
          <ac:chgData name="原口 俊樹" userId="565e9abb-7d43-4d93-ba42-f3a4c75dfb0e" providerId="ADAL" clId="{B8F321E6-F829-499A-849B-97E6585F6F80}" dt="2022-06-16T07:18:46.373" v="36445" actId="478"/>
          <ac:spMkLst>
            <pc:docMk/>
            <pc:sldMk cId="3201706183" sldId="336"/>
            <ac:spMk id="16" creationId="{2B6A2BA0-17BB-0FA6-34F5-21BAC5D63E82}"/>
          </ac:spMkLst>
        </pc:spChg>
        <pc:spChg chg="add del mod">
          <ac:chgData name="原口 俊樹" userId="565e9abb-7d43-4d93-ba42-f3a4c75dfb0e" providerId="ADAL" clId="{B8F321E6-F829-499A-849B-97E6585F6F80}" dt="2022-06-16T07:18:46.373" v="36445" actId="478"/>
          <ac:spMkLst>
            <pc:docMk/>
            <pc:sldMk cId="3201706183" sldId="336"/>
            <ac:spMk id="17" creationId="{2B4CE01C-3E55-801B-B3EC-5FF399AE3165}"/>
          </ac:spMkLst>
        </pc:spChg>
        <pc:spChg chg="add mod">
          <ac:chgData name="原口 俊樹" userId="565e9abb-7d43-4d93-ba42-f3a4c75dfb0e" providerId="ADAL" clId="{B8F321E6-F829-499A-849B-97E6585F6F80}" dt="2022-06-16T07:20:14.804" v="36515" actId="207"/>
          <ac:spMkLst>
            <pc:docMk/>
            <pc:sldMk cId="3201706183" sldId="336"/>
            <ac:spMk id="18" creationId="{05CBFD84-CD38-3C2D-C7DB-7898974EE3EA}"/>
          </ac:spMkLst>
        </pc:spChg>
        <pc:spChg chg="add mod">
          <ac:chgData name="原口 俊樹" userId="565e9abb-7d43-4d93-ba42-f3a4c75dfb0e" providerId="ADAL" clId="{B8F321E6-F829-499A-849B-97E6585F6F80}" dt="2022-06-16T07:20:22.980" v="36517" actId="1076"/>
          <ac:spMkLst>
            <pc:docMk/>
            <pc:sldMk cId="3201706183" sldId="336"/>
            <ac:spMk id="20" creationId="{E1DEFD13-12EE-C90E-4278-930B4CFAE7A2}"/>
          </ac:spMkLst>
        </pc:spChg>
        <pc:grpChg chg="add del mod">
          <ac:chgData name="原口 俊樹" userId="565e9abb-7d43-4d93-ba42-f3a4c75dfb0e" providerId="ADAL" clId="{B8F321E6-F829-499A-849B-97E6585F6F80}" dt="2022-06-16T07:17:03.926" v="36397" actId="21"/>
          <ac:grpSpMkLst>
            <pc:docMk/>
            <pc:sldMk cId="3201706183" sldId="336"/>
            <ac:grpSpMk id="6" creationId="{53181B7C-4749-024B-5DDD-01A08AAB8268}"/>
          </ac:grpSpMkLst>
        </pc:grpChg>
        <pc:grpChg chg="add del mod">
          <ac:chgData name="原口 俊樹" userId="565e9abb-7d43-4d93-ba42-f3a4c75dfb0e" providerId="ADAL" clId="{B8F321E6-F829-499A-849B-97E6585F6F80}" dt="2022-06-16T07:18:46.373" v="36445" actId="478"/>
          <ac:grpSpMkLst>
            <pc:docMk/>
            <pc:sldMk cId="3201706183" sldId="336"/>
            <ac:grpSpMk id="12" creationId="{615C0316-7902-AE8C-B0E8-8C99DD4BDF38}"/>
          </ac:grpSpMkLst>
        </pc:grpChg>
      </pc:sldChg>
      <pc:sldChg chg="addSp delSp modSp add mod modTransition">
        <pc:chgData name="原口 俊樹" userId="565e9abb-7d43-4d93-ba42-f3a4c75dfb0e" providerId="ADAL" clId="{B8F321E6-F829-499A-849B-97E6585F6F80}" dt="2022-07-05T08:25:00.952" v="36912"/>
        <pc:sldMkLst>
          <pc:docMk/>
          <pc:sldMk cId="1099518837" sldId="337"/>
        </pc:sldMkLst>
        <pc:spChg chg="mod">
          <ac:chgData name="原口 俊樹" userId="565e9abb-7d43-4d93-ba42-f3a4c75dfb0e" providerId="ADAL" clId="{B8F321E6-F829-499A-849B-97E6585F6F80}" dt="2022-06-16T01:16:47.228" v="32419"/>
          <ac:spMkLst>
            <pc:docMk/>
            <pc:sldMk cId="1099518837" sldId="337"/>
            <ac:spMk id="16" creationId="{9302FA7B-67A3-1D37-13E7-DBCC47DAB6F3}"/>
          </ac:spMkLst>
        </pc:spChg>
        <pc:spChg chg="del">
          <ac:chgData name="原口 俊樹" userId="565e9abb-7d43-4d93-ba42-f3a4c75dfb0e" providerId="ADAL" clId="{B8F321E6-F829-499A-849B-97E6585F6F80}" dt="2022-06-16T01:17:00.238" v="32422" actId="478"/>
          <ac:spMkLst>
            <pc:docMk/>
            <pc:sldMk cId="1099518837" sldId="337"/>
            <ac:spMk id="23" creationId="{ED475DB5-DF5A-A34B-D9D6-0CEBCB4C72BC}"/>
          </ac:spMkLst>
        </pc:spChg>
        <pc:spChg chg="del">
          <ac:chgData name="原口 俊樹" userId="565e9abb-7d43-4d93-ba42-f3a4c75dfb0e" providerId="ADAL" clId="{B8F321E6-F829-499A-849B-97E6585F6F80}" dt="2022-06-16T01:17:13.142" v="32425" actId="478"/>
          <ac:spMkLst>
            <pc:docMk/>
            <pc:sldMk cId="1099518837" sldId="337"/>
            <ac:spMk id="24" creationId="{CB521677-7222-2F50-AA53-CD09734817B8}"/>
          </ac:spMkLst>
        </pc:spChg>
        <pc:spChg chg="del">
          <ac:chgData name="原口 俊樹" userId="565e9abb-7d43-4d93-ba42-f3a4c75dfb0e" providerId="ADAL" clId="{B8F321E6-F829-499A-849B-97E6585F6F80}" dt="2022-06-16T01:17:00.238" v="32422" actId="478"/>
          <ac:spMkLst>
            <pc:docMk/>
            <pc:sldMk cId="1099518837" sldId="337"/>
            <ac:spMk id="27" creationId="{101DCF23-AF99-27A2-7738-437D940F1E51}"/>
          </ac:spMkLst>
        </pc:spChg>
        <pc:spChg chg="del">
          <ac:chgData name="原口 俊樹" userId="565e9abb-7d43-4d93-ba42-f3a4c75dfb0e" providerId="ADAL" clId="{B8F321E6-F829-499A-849B-97E6585F6F80}" dt="2022-06-16T01:17:00.238" v="32422" actId="478"/>
          <ac:spMkLst>
            <pc:docMk/>
            <pc:sldMk cId="1099518837" sldId="337"/>
            <ac:spMk id="28" creationId="{DF4A3ED7-C4A0-528A-6990-2769B3413EB3}"/>
          </ac:spMkLst>
        </pc:spChg>
        <pc:spChg chg="del">
          <ac:chgData name="原口 俊樹" userId="565e9abb-7d43-4d93-ba42-f3a4c75dfb0e" providerId="ADAL" clId="{B8F321E6-F829-499A-849B-97E6585F6F80}" dt="2022-06-16T01:17:00.238" v="32422" actId="478"/>
          <ac:spMkLst>
            <pc:docMk/>
            <pc:sldMk cId="1099518837" sldId="337"/>
            <ac:spMk id="29" creationId="{8B023A8D-E2AF-AAB8-E89C-1A725DDDCC49}"/>
          </ac:spMkLst>
        </pc:spChg>
        <pc:spChg chg="del">
          <ac:chgData name="原口 俊樹" userId="565e9abb-7d43-4d93-ba42-f3a4c75dfb0e" providerId="ADAL" clId="{B8F321E6-F829-499A-849B-97E6585F6F80}" dt="2022-06-16T01:17:00.238" v="32422" actId="478"/>
          <ac:spMkLst>
            <pc:docMk/>
            <pc:sldMk cId="1099518837" sldId="337"/>
            <ac:spMk id="30" creationId="{6D17CAFB-407E-7B51-BC18-AD6AFEF5E1DF}"/>
          </ac:spMkLst>
        </pc:spChg>
        <pc:spChg chg="del">
          <ac:chgData name="原口 俊樹" userId="565e9abb-7d43-4d93-ba42-f3a4c75dfb0e" providerId="ADAL" clId="{B8F321E6-F829-499A-849B-97E6585F6F80}" dt="2022-06-16T01:17:00.238" v="32422" actId="478"/>
          <ac:spMkLst>
            <pc:docMk/>
            <pc:sldMk cId="1099518837" sldId="337"/>
            <ac:spMk id="31" creationId="{A7395800-60C8-0D7A-7A59-8677AF14E506}"/>
          </ac:spMkLst>
        </pc:spChg>
        <pc:spChg chg="del">
          <ac:chgData name="原口 俊樹" userId="565e9abb-7d43-4d93-ba42-f3a4c75dfb0e" providerId="ADAL" clId="{B8F321E6-F829-499A-849B-97E6585F6F80}" dt="2022-06-16T01:17:00.238" v="32422" actId="478"/>
          <ac:spMkLst>
            <pc:docMk/>
            <pc:sldMk cId="1099518837" sldId="337"/>
            <ac:spMk id="32" creationId="{A8D7DD18-94C7-928A-4F7B-8B64923293E3}"/>
          </ac:spMkLst>
        </pc:spChg>
        <pc:spChg chg="del">
          <ac:chgData name="原口 俊樹" userId="565e9abb-7d43-4d93-ba42-f3a4c75dfb0e" providerId="ADAL" clId="{B8F321E6-F829-499A-849B-97E6585F6F80}" dt="2022-06-16T01:17:00.238" v="32422" actId="478"/>
          <ac:spMkLst>
            <pc:docMk/>
            <pc:sldMk cId="1099518837" sldId="337"/>
            <ac:spMk id="33" creationId="{CA568FEA-5D67-8B69-7C0F-391D341B7DF5}"/>
          </ac:spMkLst>
        </pc:spChg>
        <pc:spChg chg="del">
          <ac:chgData name="原口 俊樹" userId="565e9abb-7d43-4d93-ba42-f3a4c75dfb0e" providerId="ADAL" clId="{B8F321E6-F829-499A-849B-97E6585F6F80}" dt="2022-06-16T01:17:00.238" v="32422" actId="478"/>
          <ac:spMkLst>
            <pc:docMk/>
            <pc:sldMk cId="1099518837" sldId="337"/>
            <ac:spMk id="34" creationId="{85AE73CA-BC27-7167-9D22-A2BAAC247F44}"/>
          </ac:spMkLst>
        </pc:spChg>
        <pc:spChg chg="del">
          <ac:chgData name="原口 俊樹" userId="565e9abb-7d43-4d93-ba42-f3a4c75dfb0e" providerId="ADAL" clId="{B8F321E6-F829-499A-849B-97E6585F6F80}" dt="2022-06-16T01:17:00.238" v="32422" actId="478"/>
          <ac:spMkLst>
            <pc:docMk/>
            <pc:sldMk cId="1099518837" sldId="337"/>
            <ac:spMk id="35" creationId="{A59AB649-C01E-B11F-436B-F5455D4BAE53}"/>
          </ac:spMkLst>
        </pc:spChg>
        <pc:spChg chg="del">
          <ac:chgData name="原口 俊樹" userId="565e9abb-7d43-4d93-ba42-f3a4c75dfb0e" providerId="ADAL" clId="{B8F321E6-F829-499A-849B-97E6585F6F80}" dt="2022-06-16T01:17:00.238" v="32422" actId="478"/>
          <ac:spMkLst>
            <pc:docMk/>
            <pc:sldMk cId="1099518837" sldId="337"/>
            <ac:spMk id="36" creationId="{EDBB14F8-4C2B-80D2-F5BC-A91F4D62B311}"/>
          </ac:spMkLst>
        </pc:spChg>
        <pc:spChg chg="del">
          <ac:chgData name="原口 俊樹" userId="565e9abb-7d43-4d93-ba42-f3a4c75dfb0e" providerId="ADAL" clId="{B8F321E6-F829-499A-849B-97E6585F6F80}" dt="2022-06-16T01:17:00.238" v="32422" actId="478"/>
          <ac:spMkLst>
            <pc:docMk/>
            <pc:sldMk cId="1099518837" sldId="337"/>
            <ac:spMk id="37" creationId="{A624DF11-9E91-9C6E-0FD3-680B98B2005F}"/>
          </ac:spMkLst>
        </pc:spChg>
        <pc:spChg chg="del">
          <ac:chgData name="原口 俊樹" userId="565e9abb-7d43-4d93-ba42-f3a4c75dfb0e" providerId="ADAL" clId="{B8F321E6-F829-499A-849B-97E6585F6F80}" dt="2022-06-16T01:17:00.238" v="32422" actId="478"/>
          <ac:spMkLst>
            <pc:docMk/>
            <pc:sldMk cId="1099518837" sldId="337"/>
            <ac:spMk id="38" creationId="{C48CB272-CBDE-6C96-D22F-62437C8D81A3}"/>
          </ac:spMkLst>
        </pc:spChg>
        <pc:spChg chg="del">
          <ac:chgData name="原口 俊樹" userId="565e9abb-7d43-4d93-ba42-f3a4c75dfb0e" providerId="ADAL" clId="{B8F321E6-F829-499A-849B-97E6585F6F80}" dt="2022-06-16T01:17:00.238" v="32422" actId="478"/>
          <ac:spMkLst>
            <pc:docMk/>
            <pc:sldMk cId="1099518837" sldId="337"/>
            <ac:spMk id="39" creationId="{C9FB8DDD-1F8E-E3CC-8580-79DD11F469B9}"/>
          </ac:spMkLst>
        </pc:spChg>
        <pc:spChg chg="del">
          <ac:chgData name="原口 俊樹" userId="565e9abb-7d43-4d93-ba42-f3a4c75dfb0e" providerId="ADAL" clId="{B8F321E6-F829-499A-849B-97E6585F6F80}" dt="2022-06-16T01:17:00.238" v="32422" actId="478"/>
          <ac:spMkLst>
            <pc:docMk/>
            <pc:sldMk cId="1099518837" sldId="337"/>
            <ac:spMk id="40" creationId="{8C469BB5-9952-42D8-BA0C-2B9FF1DF9ED0}"/>
          </ac:spMkLst>
        </pc:spChg>
        <pc:spChg chg="del">
          <ac:chgData name="原口 俊樹" userId="565e9abb-7d43-4d93-ba42-f3a4c75dfb0e" providerId="ADAL" clId="{B8F321E6-F829-499A-849B-97E6585F6F80}" dt="2022-06-16T01:17:00.238" v="32422" actId="478"/>
          <ac:spMkLst>
            <pc:docMk/>
            <pc:sldMk cId="1099518837" sldId="337"/>
            <ac:spMk id="41" creationId="{A451599E-6081-8E79-9E22-0B324133064D}"/>
          </ac:spMkLst>
        </pc:spChg>
        <pc:spChg chg="del">
          <ac:chgData name="原口 俊樹" userId="565e9abb-7d43-4d93-ba42-f3a4c75dfb0e" providerId="ADAL" clId="{B8F321E6-F829-499A-849B-97E6585F6F80}" dt="2022-06-16T01:17:00.238" v="32422" actId="478"/>
          <ac:spMkLst>
            <pc:docMk/>
            <pc:sldMk cId="1099518837" sldId="337"/>
            <ac:spMk id="42" creationId="{0FB6BB4F-FE99-9D66-3200-D18EF84290A1}"/>
          </ac:spMkLst>
        </pc:spChg>
        <pc:spChg chg="del">
          <ac:chgData name="原口 俊樹" userId="565e9abb-7d43-4d93-ba42-f3a4c75dfb0e" providerId="ADAL" clId="{B8F321E6-F829-499A-849B-97E6585F6F80}" dt="2022-06-16T01:17:00.238" v="32422" actId="478"/>
          <ac:spMkLst>
            <pc:docMk/>
            <pc:sldMk cId="1099518837" sldId="337"/>
            <ac:spMk id="43" creationId="{8855573C-0470-68AA-AEB3-CF6854017D6D}"/>
          </ac:spMkLst>
        </pc:spChg>
        <pc:spChg chg="del">
          <ac:chgData name="原口 俊樹" userId="565e9abb-7d43-4d93-ba42-f3a4c75dfb0e" providerId="ADAL" clId="{B8F321E6-F829-499A-849B-97E6585F6F80}" dt="2022-06-16T01:17:00.238" v="32422" actId="478"/>
          <ac:spMkLst>
            <pc:docMk/>
            <pc:sldMk cId="1099518837" sldId="337"/>
            <ac:spMk id="45" creationId="{975BA8AF-2FD7-8CF1-43BC-48A20C3C821E}"/>
          </ac:spMkLst>
        </pc:spChg>
        <pc:spChg chg="del">
          <ac:chgData name="原口 俊樹" userId="565e9abb-7d43-4d93-ba42-f3a4c75dfb0e" providerId="ADAL" clId="{B8F321E6-F829-499A-849B-97E6585F6F80}" dt="2022-06-16T01:17:00.238" v="32422" actId="478"/>
          <ac:spMkLst>
            <pc:docMk/>
            <pc:sldMk cId="1099518837" sldId="337"/>
            <ac:spMk id="46" creationId="{11931E22-2F1E-8A07-713D-1D9E6A2F839F}"/>
          </ac:spMkLst>
        </pc:spChg>
        <pc:spChg chg="del">
          <ac:chgData name="原口 俊樹" userId="565e9abb-7d43-4d93-ba42-f3a4c75dfb0e" providerId="ADAL" clId="{B8F321E6-F829-499A-849B-97E6585F6F80}" dt="2022-06-16T01:17:00.238" v="32422" actId="478"/>
          <ac:spMkLst>
            <pc:docMk/>
            <pc:sldMk cId="1099518837" sldId="337"/>
            <ac:spMk id="48" creationId="{DC50125E-1BF8-1671-392B-1F4CB0EAA7F4}"/>
          </ac:spMkLst>
        </pc:spChg>
        <pc:spChg chg="del">
          <ac:chgData name="原口 俊樹" userId="565e9abb-7d43-4d93-ba42-f3a4c75dfb0e" providerId="ADAL" clId="{B8F321E6-F829-499A-849B-97E6585F6F80}" dt="2022-06-16T01:17:00.238" v="32422" actId="478"/>
          <ac:spMkLst>
            <pc:docMk/>
            <pc:sldMk cId="1099518837" sldId="337"/>
            <ac:spMk id="49" creationId="{4656185F-38CE-3618-B6A0-5CF16A17667B}"/>
          </ac:spMkLst>
        </pc:spChg>
        <pc:spChg chg="del">
          <ac:chgData name="原口 俊樹" userId="565e9abb-7d43-4d93-ba42-f3a4c75dfb0e" providerId="ADAL" clId="{B8F321E6-F829-499A-849B-97E6585F6F80}" dt="2022-06-16T01:17:00.238" v="32422" actId="478"/>
          <ac:spMkLst>
            <pc:docMk/>
            <pc:sldMk cId="1099518837" sldId="337"/>
            <ac:spMk id="51" creationId="{87C9DF00-CE48-3795-47BF-B7698A9222BA}"/>
          </ac:spMkLst>
        </pc:spChg>
        <pc:spChg chg="del">
          <ac:chgData name="原口 俊樹" userId="565e9abb-7d43-4d93-ba42-f3a4c75dfb0e" providerId="ADAL" clId="{B8F321E6-F829-499A-849B-97E6585F6F80}" dt="2022-06-16T01:17:00.238" v="32422" actId="478"/>
          <ac:spMkLst>
            <pc:docMk/>
            <pc:sldMk cId="1099518837" sldId="337"/>
            <ac:spMk id="53" creationId="{AFC87E74-4EB3-D0ED-C073-CD98D4EFF258}"/>
          </ac:spMkLst>
        </pc:spChg>
        <pc:spChg chg="del">
          <ac:chgData name="原口 俊樹" userId="565e9abb-7d43-4d93-ba42-f3a4c75dfb0e" providerId="ADAL" clId="{B8F321E6-F829-499A-849B-97E6585F6F80}" dt="2022-06-16T01:17:00.238" v="32422" actId="478"/>
          <ac:spMkLst>
            <pc:docMk/>
            <pc:sldMk cId="1099518837" sldId="337"/>
            <ac:spMk id="54" creationId="{14E7F38D-F62C-7E2E-0068-35A9D93107F4}"/>
          </ac:spMkLst>
        </pc:spChg>
        <pc:spChg chg="del">
          <ac:chgData name="原口 俊樹" userId="565e9abb-7d43-4d93-ba42-f3a4c75dfb0e" providerId="ADAL" clId="{B8F321E6-F829-499A-849B-97E6585F6F80}" dt="2022-06-16T01:17:13.142" v="32425" actId="478"/>
          <ac:spMkLst>
            <pc:docMk/>
            <pc:sldMk cId="1099518837" sldId="337"/>
            <ac:spMk id="56" creationId="{1EFCD557-7814-2D77-234E-9BE33F8AF761}"/>
          </ac:spMkLst>
        </pc:spChg>
        <pc:spChg chg="del">
          <ac:chgData name="原口 俊樹" userId="565e9abb-7d43-4d93-ba42-f3a4c75dfb0e" providerId="ADAL" clId="{B8F321E6-F829-499A-849B-97E6585F6F80}" dt="2022-06-16T01:17:13.142" v="32425" actId="478"/>
          <ac:spMkLst>
            <pc:docMk/>
            <pc:sldMk cId="1099518837" sldId="337"/>
            <ac:spMk id="57" creationId="{E173E812-DF4C-7204-68C9-A5F6ED54BD1A}"/>
          </ac:spMkLst>
        </pc:spChg>
        <pc:spChg chg="del">
          <ac:chgData name="原口 俊樹" userId="565e9abb-7d43-4d93-ba42-f3a4c75dfb0e" providerId="ADAL" clId="{B8F321E6-F829-499A-849B-97E6585F6F80}" dt="2022-06-16T01:17:13.142" v="32425" actId="478"/>
          <ac:spMkLst>
            <pc:docMk/>
            <pc:sldMk cId="1099518837" sldId="337"/>
            <ac:spMk id="58" creationId="{95738B02-2FEF-6B79-BA1C-8F4455BC418A}"/>
          </ac:spMkLst>
        </pc:spChg>
        <pc:spChg chg="del">
          <ac:chgData name="原口 俊樹" userId="565e9abb-7d43-4d93-ba42-f3a4c75dfb0e" providerId="ADAL" clId="{B8F321E6-F829-499A-849B-97E6585F6F80}" dt="2022-06-16T01:17:13.142" v="32425" actId="478"/>
          <ac:spMkLst>
            <pc:docMk/>
            <pc:sldMk cId="1099518837" sldId="337"/>
            <ac:spMk id="59" creationId="{073E5BB0-016E-66C1-730F-219E03DAFBDC}"/>
          </ac:spMkLst>
        </pc:spChg>
        <pc:spChg chg="del">
          <ac:chgData name="原口 俊樹" userId="565e9abb-7d43-4d93-ba42-f3a4c75dfb0e" providerId="ADAL" clId="{B8F321E6-F829-499A-849B-97E6585F6F80}" dt="2022-06-16T01:17:13.142" v="32425" actId="478"/>
          <ac:spMkLst>
            <pc:docMk/>
            <pc:sldMk cId="1099518837" sldId="337"/>
            <ac:spMk id="60" creationId="{C5348E7B-45FC-4656-A20E-9D265671AB3F}"/>
          </ac:spMkLst>
        </pc:spChg>
        <pc:spChg chg="del">
          <ac:chgData name="原口 俊樹" userId="565e9abb-7d43-4d93-ba42-f3a4c75dfb0e" providerId="ADAL" clId="{B8F321E6-F829-499A-849B-97E6585F6F80}" dt="2022-06-16T01:17:13.142" v="32425" actId="478"/>
          <ac:spMkLst>
            <pc:docMk/>
            <pc:sldMk cId="1099518837" sldId="337"/>
            <ac:spMk id="61" creationId="{AFD0DD3A-2227-2CE4-D88E-F6FAA4B0511F}"/>
          </ac:spMkLst>
        </pc:spChg>
        <pc:spChg chg="del">
          <ac:chgData name="原口 俊樹" userId="565e9abb-7d43-4d93-ba42-f3a4c75dfb0e" providerId="ADAL" clId="{B8F321E6-F829-499A-849B-97E6585F6F80}" dt="2022-06-16T01:17:13.142" v="32425" actId="478"/>
          <ac:spMkLst>
            <pc:docMk/>
            <pc:sldMk cId="1099518837" sldId="337"/>
            <ac:spMk id="62" creationId="{D0F55FA3-C85D-A39E-84BA-32C5A0E2F77D}"/>
          </ac:spMkLst>
        </pc:spChg>
        <pc:spChg chg="del">
          <ac:chgData name="原口 俊樹" userId="565e9abb-7d43-4d93-ba42-f3a4c75dfb0e" providerId="ADAL" clId="{B8F321E6-F829-499A-849B-97E6585F6F80}" dt="2022-06-16T01:17:13.142" v="32425" actId="478"/>
          <ac:spMkLst>
            <pc:docMk/>
            <pc:sldMk cId="1099518837" sldId="337"/>
            <ac:spMk id="63" creationId="{24F6A712-448C-700E-E205-F7963606F656}"/>
          </ac:spMkLst>
        </pc:spChg>
        <pc:spChg chg="del">
          <ac:chgData name="原口 俊樹" userId="565e9abb-7d43-4d93-ba42-f3a4c75dfb0e" providerId="ADAL" clId="{B8F321E6-F829-499A-849B-97E6585F6F80}" dt="2022-06-16T01:17:13.142" v="32425" actId="478"/>
          <ac:spMkLst>
            <pc:docMk/>
            <pc:sldMk cId="1099518837" sldId="337"/>
            <ac:spMk id="64" creationId="{8F74C6C7-28DF-F472-04FC-B1784B7AD5A0}"/>
          </ac:spMkLst>
        </pc:spChg>
        <pc:spChg chg="del">
          <ac:chgData name="原口 俊樹" userId="565e9abb-7d43-4d93-ba42-f3a4c75dfb0e" providerId="ADAL" clId="{B8F321E6-F829-499A-849B-97E6585F6F80}" dt="2022-06-16T01:17:13.142" v="32425" actId="478"/>
          <ac:spMkLst>
            <pc:docMk/>
            <pc:sldMk cId="1099518837" sldId="337"/>
            <ac:spMk id="65" creationId="{20503F91-9CEC-A4CF-9AE9-913B181B60E9}"/>
          </ac:spMkLst>
        </pc:spChg>
        <pc:spChg chg="del">
          <ac:chgData name="原口 俊樹" userId="565e9abb-7d43-4d93-ba42-f3a4c75dfb0e" providerId="ADAL" clId="{B8F321E6-F829-499A-849B-97E6585F6F80}" dt="2022-06-16T01:17:00.238" v="32422" actId="478"/>
          <ac:spMkLst>
            <pc:docMk/>
            <pc:sldMk cId="1099518837" sldId="337"/>
            <ac:spMk id="66" creationId="{2802A9C2-8B48-CA5B-ACC6-6E670E04DCA7}"/>
          </ac:spMkLst>
        </pc:spChg>
        <pc:spChg chg="del">
          <ac:chgData name="原口 俊樹" userId="565e9abb-7d43-4d93-ba42-f3a4c75dfb0e" providerId="ADAL" clId="{B8F321E6-F829-499A-849B-97E6585F6F80}" dt="2022-06-16T01:17:18.893" v="32426" actId="478"/>
          <ac:spMkLst>
            <pc:docMk/>
            <pc:sldMk cId="1099518837" sldId="337"/>
            <ac:spMk id="68" creationId="{57298A57-0F80-607A-211B-66F551A5E43C}"/>
          </ac:spMkLst>
        </pc:spChg>
        <pc:spChg chg="mod">
          <ac:chgData name="原口 俊樹" userId="565e9abb-7d43-4d93-ba42-f3a4c75dfb0e" providerId="ADAL" clId="{B8F321E6-F829-499A-849B-97E6585F6F80}" dt="2022-06-16T07:21:21.787" v="36519"/>
          <ac:spMkLst>
            <pc:docMk/>
            <pc:sldMk cId="1099518837" sldId="337"/>
            <ac:spMk id="69" creationId="{6135EB37-35BF-3053-1408-093B02BC35A7}"/>
          </ac:spMkLst>
        </pc:spChg>
        <pc:spChg chg="del">
          <ac:chgData name="原口 俊樹" userId="565e9abb-7d43-4d93-ba42-f3a4c75dfb0e" providerId="ADAL" clId="{B8F321E6-F829-499A-849B-97E6585F6F80}" dt="2022-06-16T01:17:00.238" v="32422" actId="478"/>
          <ac:spMkLst>
            <pc:docMk/>
            <pc:sldMk cId="1099518837" sldId="337"/>
            <ac:spMk id="70" creationId="{62294079-9D31-D46B-BBA1-0AA84692FF26}"/>
          </ac:spMkLst>
        </pc:spChg>
        <pc:spChg chg="mod">
          <ac:chgData name="原口 俊樹" userId="565e9abb-7d43-4d93-ba42-f3a4c75dfb0e" providerId="ADAL" clId="{B8F321E6-F829-499A-849B-97E6585F6F80}" dt="2022-06-16T07:21:21.787" v="36519"/>
          <ac:spMkLst>
            <pc:docMk/>
            <pc:sldMk cId="1099518837" sldId="337"/>
            <ac:spMk id="84" creationId="{76321751-3051-E471-904D-74B0108F5E45}"/>
          </ac:spMkLst>
        </pc:spChg>
        <pc:spChg chg="add mod">
          <ac:chgData name="原口 俊樹" userId="565e9abb-7d43-4d93-ba42-f3a4c75dfb0e" providerId="ADAL" clId="{B8F321E6-F829-499A-849B-97E6585F6F80}" dt="2022-06-16T07:21:21.787" v="36519"/>
          <ac:spMkLst>
            <pc:docMk/>
            <pc:sldMk cId="1099518837" sldId="337"/>
            <ac:spMk id="85" creationId="{5BFF0CC8-A446-72FD-3D2B-95EE551A9481}"/>
          </ac:spMkLst>
        </pc:spChg>
        <pc:spChg chg="add mod">
          <ac:chgData name="原口 俊樹" userId="565e9abb-7d43-4d93-ba42-f3a4c75dfb0e" providerId="ADAL" clId="{B8F321E6-F829-499A-849B-97E6585F6F80}" dt="2022-06-16T07:21:21.787" v="36519"/>
          <ac:spMkLst>
            <pc:docMk/>
            <pc:sldMk cId="1099518837" sldId="337"/>
            <ac:spMk id="86" creationId="{278E1B99-6A27-3D08-6506-9DEA51C65AE2}"/>
          </ac:spMkLst>
        </pc:spChg>
        <pc:spChg chg="del">
          <ac:chgData name="原口 俊樹" userId="565e9abb-7d43-4d93-ba42-f3a4c75dfb0e" providerId="ADAL" clId="{B8F321E6-F829-499A-849B-97E6585F6F80}" dt="2022-06-16T01:17:18.893" v="32426" actId="478"/>
          <ac:spMkLst>
            <pc:docMk/>
            <pc:sldMk cId="1099518837" sldId="337"/>
            <ac:spMk id="88" creationId="{36114378-12F9-8B64-45E5-E0100A5D60E0}"/>
          </ac:spMkLst>
        </pc:spChg>
        <pc:spChg chg="del">
          <ac:chgData name="原口 俊樹" userId="565e9abb-7d43-4d93-ba42-f3a4c75dfb0e" providerId="ADAL" clId="{B8F321E6-F829-499A-849B-97E6585F6F80}" dt="2022-06-16T01:17:18.893" v="32426" actId="478"/>
          <ac:spMkLst>
            <pc:docMk/>
            <pc:sldMk cId="1099518837" sldId="337"/>
            <ac:spMk id="91" creationId="{83B42530-1E45-9D94-CF05-FD634CDC4DEF}"/>
          </ac:spMkLst>
        </pc:spChg>
        <pc:spChg chg="del">
          <ac:chgData name="原口 俊樹" userId="565e9abb-7d43-4d93-ba42-f3a4c75dfb0e" providerId="ADAL" clId="{B8F321E6-F829-499A-849B-97E6585F6F80}" dt="2022-06-16T01:17:18.893" v="32426" actId="478"/>
          <ac:spMkLst>
            <pc:docMk/>
            <pc:sldMk cId="1099518837" sldId="337"/>
            <ac:spMk id="92" creationId="{734CF35C-564A-E5BB-1526-9C0DBEFBE443}"/>
          </ac:spMkLst>
        </pc:spChg>
        <pc:spChg chg="del">
          <ac:chgData name="原口 俊樹" userId="565e9abb-7d43-4d93-ba42-f3a4c75dfb0e" providerId="ADAL" clId="{B8F321E6-F829-499A-849B-97E6585F6F80}" dt="2022-06-16T01:17:18.893" v="32426" actId="478"/>
          <ac:spMkLst>
            <pc:docMk/>
            <pc:sldMk cId="1099518837" sldId="337"/>
            <ac:spMk id="93" creationId="{66A817B5-91D8-AE45-8DC1-C29D8A338B6F}"/>
          </ac:spMkLst>
        </pc:spChg>
        <pc:spChg chg="del">
          <ac:chgData name="原口 俊樹" userId="565e9abb-7d43-4d93-ba42-f3a4c75dfb0e" providerId="ADAL" clId="{B8F321E6-F829-499A-849B-97E6585F6F80}" dt="2022-06-16T01:17:18.893" v="32426" actId="478"/>
          <ac:spMkLst>
            <pc:docMk/>
            <pc:sldMk cId="1099518837" sldId="337"/>
            <ac:spMk id="94" creationId="{99447113-FC44-A10A-B9A3-5692E311D4EE}"/>
          </ac:spMkLst>
        </pc:spChg>
        <pc:grpChg chg="add mod">
          <ac:chgData name="原口 俊樹" userId="565e9abb-7d43-4d93-ba42-f3a4c75dfb0e" providerId="ADAL" clId="{B8F321E6-F829-499A-849B-97E6585F6F80}" dt="2022-06-16T07:21:21.787" v="36519"/>
          <ac:grpSpMkLst>
            <pc:docMk/>
            <pc:sldMk cId="1099518837" sldId="337"/>
            <ac:grpSpMk id="67" creationId="{E088C4A3-4875-4734-DDFB-E880C7B563B9}"/>
          </ac:grpSpMkLst>
        </pc:grpChg>
        <pc:picChg chg="mod">
          <ac:chgData name="原口 俊樹" userId="565e9abb-7d43-4d93-ba42-f3a4c75dfb0e" providerId="ADAL" clId="{B8F321E6-F829-499A-849B-97E6585F6F80}" dt="2022-06-16T01:17:02.067" v="32424" actId="1076"/>
          <ac:picMkLst>
            <pc:docMk/>
            <pc:sldMk cId="1099518837" sldId="337"/>
            <ac:picMk id="5" creationId="{FEC337FE-2E94-E2C0-AFDF-8678BD1E20BE}"/>
          </ac:picMkLst>
        </pc:picChg>
      </pc:sldChg>
      <pc:sldChg chg="add del">
        <pc:chgData name="原口 俊樹" userId="565e9abb-7d43-4d93-ba42-f3a4c75dfb0e" providerId="ADAL" clId="{B8F321E6-F829-499A-849B-97E6585F6F80}" dt="2022-06-16T01:17:32.661" v="32429"/>
        <pc:sldMkLst>
          <pc:docMk/>
          <pc:sldMk cId="2270241556" sldId="338"/>
        </pc:sldMkLst>
      </pc:sldChg>
      <pc:sldChg chg="addSp delSp modSp add mod ord modTransition addAnim delAnim">
        <pc:chgData name="原口 俊樹" userId="565e9abb-7d43-4d93-ba42-f3a4c75dfb0e" providerId="ADAL" clId="{B8F321E6-F829-499A-849B-97E6585F6F80}" dt="2022-07-05T08:25:00.952" v="36912"/>
        <pc:sldMkLst>
          <pc:docMk/>
          <pc:sldMk cId="3356302050" sldId="338"/>
        </pc:sldMkLst>
        <pc:spChg chg="add del">
          <ac:chgData name="原口 俊樹" userId="565e9abb-7d43-4d93-ba42-f3a4c75dfb0e" providerId="ADAL" clId="{B8F321E6-F829-499A-849B-97E6585F6F80}" dt="2022-06-16T01:20:57.782" v="32519" actId="478"/>
          <ac:spMkLst>
            <pc:docMk/>
            <pc:sldMk cId="3356302050" sldId="338"/>
            <ac:spMk id="3" creationId="{D4E621C8-844E-108A-023B-1D1FB58B9C1E}"/>
          </ac:spMkLst>
        </pc:spChg>
        <pc:spChg chg="add del">
          <ac:chgData name="原口 俊樹" userId="565e9abb-7d43-4d93-ba42-f3a4c75dfb0e" providerId="ADAL" clId="{B8F321E6-F829-499A-849B-97E6585F6F80}" dt="2022-06-16T01:20:57.782" v="32519" actId="478"/>
          <ac:spMkLst>
            <pc:docMk/>
            <pc:sldMk cId="3356302050" sldId="338"/>
            <ac:spMk id="9" creationId="{BD4365F1-FFBB-A131-3384-B8C5CD395302}"/>
          </ac:spMkLst>
        </pc:spChg>
        <pc:spChg chg="add del">
          <ac:chgData name="原口 俊樹" userId="565e9abb-7d43-4d93-ba42-f3a4c75dfb0e" providerId="ADAL" clId="{B8F321E6-F829-499A-849B-97E6585F6F80}" dt="2022-06-16T01:20:57.782" v="32519" actId="478"/>
          <ac:spMkLst>
            <pc:docMk/>
            <pc:sldMk cId="3356302050" sldId="338"/>
            <ac:spMk id="10" creationId="{33918E19-CF3C-F746-E96F-8E21AF2F8553}"/>
          </ac:spMkLst>
        </pc:spChg>
        <pc:spChg chg="add del">
          <ac:chgData name="原口 俊樹" userId="565e9abb-7d43-4d93-ba42-f3a4c75dfb0e" providerId="ADAL" clId="{B8F321E6-F829-499A-849B-97E6585F6F80}" dt="2022-06-16T01:21:13.557" v="32522" actId="478"/>
          <ac:spMkLst>
            <pc:docMk/>
            <pc:sldMk cId="3356302050" sldId="338"/>
            <ac:spMk id="12" creationId="{482FB10E-F86D-49BC-C861-221CC4A1E562}"/>
          </ac:spMkLst>
        </pc:spChg>
        <pc:spChg chg="add del">
          <ac:chgData name="原口 俊樹" userId="565e9abb-7d43-4d93-ba42-f3a4c75dfb0e" providerId="ADAL" clId="{B8F321E6-F829-499A-849B-97E6585F6F80}" dt="2022-06-16T01:21:09.675" v="32520" actId="478"/>
          <ac:spMkLst>
            <pc:docMk/>
            <pc:sldMk cId="3356302050" sldId="338"/>
            <ac:spMk id="13" creationId="{B7968020-61AD-C48E-B981-BA53FF910A1E}"/>
          </ac:spMkLst>
        </pc:spChg>
        <pc:spChg chg="mod">
          <ac:chgData name="原口 俊樹" userId="565e9abb-7d43-4d93-ba42-f3a4c75dfb0e" providerId="ADAL" clId="{B8F321E6-F829-499A-849B-97E6585F6F80}" dt="2022-06-16T01:36:45.328" v="32868" actId="1076"/>
          <ac:spMkLst>
            <pc:docMk/>
            <pc:sldMk cId="3356302050" sldId="338"/>
            <ac:spMk id="16" creationId="{433FE7F9-EC20-CE64-0F5D-960010328686}"/>
          </ac:spMkLst>
        </pc:spChg>
        <pc:spChg chg="mod">
          <ac:chgData name="原口 俊樹" userId="565e9abb-7d43-4d93-ba42-f3a4c75dfb0e" providerId="ADAL" clId="{B8F321E6-F829-499A-849B-97E6585F6F80}" dt="2022-06-16T01:36:45.328" v="32868" actId="1076"/>
          <ac:spMkLst>
            <pc:docMk/>
            <pc:sldMk cId="3356302050" sldId="338"/>
            <ac:spMk id="18" creationId="{B47D117C-97AD-B559-A8A2-A3A0E156033F}"/>
          </ac:spMkLst>
        </pc:spChg>
        <pc:spChg chg="add del">
          <ac:chgData name="原口 俊樹" userId="565e9abb-7d43-4d93-ba42-f3a4c75dfb0e" providerId="ADAL" clId="{B8F321E6-F829-499A-849B-97E6585F6F80}" dt="2022-06-16T01:20:57.782" v="32519" actId="478"/>
          <ac:spMkLst>
            <pc:docMk/>
            <pc:sldMk cId="3356302050" sldId="338"/>
            <ac:spMk id="20" creationId="{9A19F57D-4BC4-D938-ACFA-EDB226AAD4A7}"/>
          </ac:spMkLst>
        </pc:spChg>
        <pc:spChg chg="add del">
          <ac:chgData name="原口 俊樹" userId="565e9abb-7d43-4d93-ba42-f3a4c75dfb0e" providerId="ADAL" clId="{B8F321E6-F829-499A-849B-97E6585F6F80}" dt="2022-06-16T01:20:57.782" v="32519" actId="478"/>
          <ac:spMkLst>
            <pc:docMk/>
            <pc:sldMk cId="3356302050" sldId="338"/>
            <ac:spMk id="21" creationId="{2B2CEEAA-231D-B897-74F0-1162264CB51F}"/>
          </ac:spMkLst>
        </pc:spChg>
        <pc:spChg chg="add del mod">
          <ac:chgData name="原口 俊樹" userId="565e9abb-7d43-4d93-ba42-f3a4c75dfb0e" providerId="ADAL" clId="{B8F321E6-F829-499A-849B-97E6585F6F80}" dt="2022-06-16T01:19:18.781" v="32473"/>
          <ac:spMkLst>
            <pc:docMk/>
            <pc:sldMk cId="3356302050" sldId="338"/>
            <ac:spMk id="25" creationId="{954D1720-875B-0FDE-5F03-B56524DF36C4}"/>
          </ac:spMkLst>
        </pc:spChg>
        <pc:spChg chg="add del">
          <ac:chgData name="原口 俊樹" userId="565e9abb-7d43-4d93-ba42-f3a4c75dfb0e" providerId="ADAL" clId="{B8F321E6-F829-499A-849B-97E6585F6F80}" dt="2022-06-16T01:21:11.927" v="32521" actId="478"/>
          <ac:spMkLst>
            <pc:docMk/>
            <pc:sldMk cId="3356302050" sldId="338"/>
            <ac:spMk id="26" creationId="{1C50AC84-F7AF-E382-0330-D13D4AF71A6D}"/>
          </ac:spMkLst>
        </pc:spChg>
        <pc:spChg chg="add del mod">
          <ac:chgData name="原口 俊樹" userId="565e9abb-7d43-4d93-ba42-f3a4c75dfb0e" providerId="ADAL" clId="{B8F321E6-F829-499A-849B-97E6585F6F80}" dt="2022-06-16T01:19:18.621" v="32472"/>
          <ac:spMkLst>
            <pc:docMk/>
            <pc:sldMk cId="3356302050" sldId="338"/>
            <ac:spMk id="27" creationId="{E922FD02-688F-0746-C792-CB4F1FA79CBA}"/>
          </ac:spMkLst>
        </pc:spChg>
        <pc:spChg chg="add del mod">
          <ac:chgData name="原口 俊樹" userId="565e9abb-7d43-4d93-ba42-f3a4c75dfb0e" providerId="ADAL" clId="{B8F321E6-F829-499A-849B-97E6585F6F80}" dt="2022-06-16T07:15:15.488" v="36328" actId="478"/>
          <ac:spMkLst>
            <pc:docMk/>
            <pc:sldMk cId="3356302050" sldId="338"/>
            <ac:spMk id="28" creationId="{AD291757-C6E6-7E77-AF80-73F290DBB077}"/>
          </ac:spMkLst>
        </pc:spChg>
        <pc:spChg chg="add del mod">
          <ac:chgData name="原口 俊樹" userId="565e9abb-7d43-4d93-ba42-f3a4c75dfb0e" providerId="ADAL" clId="{B8F321E6-F829-499A-849B-97E6585F6F80}" dt="2022-06-16T01:38:20.926" v="32871" actId="478"/>
          <ac:spMkLst>
            <pc:docMk/>
            <pc:sldMk cId="3356302050" sldId="338"/>
            <ac:spMk id="29" creationId="{C5C665A7-5843-26D0-D397-0BBBCD2104A8}"/>
          </ac:spMkLst>
        </pc:spChg>
        <pc:spChg chg="add del mod">
          <ac:chgData name="原口 俊樹" userId="565e9abb-7d43-4d93-ba42-f3a4c75dfb0e" providerId="ADAL" clId="{B8F321E6-F829-499A-849B-97E6585F6F80}" dt="2022-06-16T01:34:16.260" v="32659" actId="478"/>
          <ac:spMkLst>
            <pc:docMk/>
            <pc:sldMk cId="3356302050" sldId="338"/>
            <ac:spMk id="30" creationId="{3D8526D5-831D-2C35-3E76-2C8DE33F2934}"/>
          </ac:spMkLst>
        </pc:spChg>
        <pc:spChg chg="add mod">
          <ac:chgData name="原口 俊樹" userId="565e9abb-7d43-4d93-ba42-f3a4c75dfb0e" providerId="ADAL" clId="{B8F321E6-F829-499A-849B-97E6585F6F80}" dt="2022-06-16T01:40:08.145" v="32873" actId="1076"/>
          <ac:spMkLst>
            <pc:docMk/>
            <pc:sldMk cId="3356302050" sldId="338"/>
            <ac:spMk id="31" creationId="{102A6B38-4D4F-DAFE-669B-F04C708DB8A2}"/>
          </ac:spMkLst>
        </pc:spChg>
        <pc:spChg chg="add mod">
          <ac:chgData name="原口 俊樹" userId="565e9abb-7d43-4d93-ba42-f3a4c75dfb0e" providerId="ADAL" clId="{B8F321E6-F829-499A-849B-97E6585F6F80}" dt="2022-06-16T01:40:08.145" v="32873" actId="1076"/>
          <ac:spMkLst>
            <pc:docMk/>
            <pc:sldMk cId="3356302050" sldId="338"/>
            <ac:spMk id="32" creationId="{B11D1876-87C7-6208-66DE-6FDD9BADEE5A}"/>
          </ac:spMkLst>
        </pc:spChg>
        <pc:spChg chg="add mod">
          <ac:chgData name="原口 俊樹" userId="565e9abb-7d43-4d93-ba42-f3a4c75dfb0e" providerId="ADAL" clId="{B8F321E6-F829-499A-849B-97E6585F6F80}" dt="2022-06-16T01:40:08.145" v="32873" actId="1076"/>
          <ac:spMkLst>
            <pc:docMk/>
            <pc:sldMk cId="3356302050" sldId="338"/>
            <ac:spMk id="42" creationId="{34E5DF5C-2949-C54C-C3F4-836D9652F61E}"/>
          </ac:spMkLst>
        </pc:spChg>
        <pc:spChg chg="add mod">
          <ac:chgData name="原口 俊樹" userId="565e9abb-7d43-4d93-ba42-f3a4c75dfb0e" providerId="ADAL" clId="{B8F321E6-F829-499A-849B-97E6585F6F80}" dt="2022-06-16T01:40:08.145" v="32873" actId="1076"/>
          <ac:spMkLst>
            <pc:docMk/>
            <pc:sldMk cId="3356302050" sldId="338"/>
            <ac:spMk id="46" creationId="{BD457A30-FC49-8000-D443-12BD54853842}"/>
          </ac:spMkLst>
        </pc:spChg>
        <pc:spChg chg="add mod">
          <ac:chgData name="原口 俊樹" userId="565e9abb-7d43-4d93-ba42-f3a4c75dfb0e" providerId="ADAL" clId="{B8F321E6-F829-499A-849B-97E6585F6F80}" dt="2022-06-16T01:40:08.145" v="32873" actId="1076"/>
          <ac:spMkLst>
            <pc:docMk/>
            <pc:sldMk cId="3356302050" sldId="338"/>
            <ac:spMk id="47" creationId="{C7135A8A-49BD-8DE1-421A-B56532165204}"/>
          </ac:spMkLst>
        </pc:spChg>
        <pc:spChg chg="add mod">
          <ac:chgData name="原口 俊樹" userId="565e9abb-7d43-4d93-ba42-f3a4c75dfb0e" providerId="ADAL" clId="{B8F321E6-F829-499A-849B-97E6585F6F80}" dt="2022-06-16T01:40:08.145" v="32873" actId="1076"/>
          <ac:spMkLst>
            <pc:docMk/>
            <pc:sldMk cId="3356302050" sldId="338"/>
            <ac:spMk id="55" creationId="{182A9DE9-1F95-2D66-A460-1781ED0D75E3}"/>
          </ac:spMkLst>
        </pc:spChg>
        <pc:spChg chg="add mod">
          <ac:chgData name="原口 俊樹" userId="565e9abb-7d43-4d93-ba42-f3a4c75dfb0e" providerId="ADAL" clId="{B8F321E6-F829-499A-849B-97E6585F6F80}" dt="2022-06-16T01:40:08.145" v="32873" actId="1076"/>
          <ac:spMkLst>
            <pc:docMk/>
            <pc:sldMk cId="3356302050" sldId="338"/>
            <ac:spMk id="56" creationId="{F1AB74B7-C274-F2F8-D8A7-C126FCDBD149}"/>
          </ac:spMkLst>
        </pc:spChg>
        <pc:spChg chg="add mod">
          <ac:chgData name="原口 俊樹" userId="565e9abb-7d43-4d93-ba42-f3a4c75dfb0e" providerId="ADAL" clId="{B8F321E6-F829-499A-849B-97E6585F6F80}" dt="2022-06-16T01:36:45.328" v="32868" actId="1076"/>
          <ac:spMkLst>
            <pc:docMk/>
            <pc:sldMk cId="3356302050" sldId="338"/>
            <ac:spMk id="58" creationId="{F2D37ADE-5D16-E81D-187C-07E9001C8111}"/>
          </ac:spMkLst>
        </pc:spChg>
        <pc:spChg chg="add mod">
          <ac:chgData name="原口 俊樹" userId="565e9abb-7d43-4d93-ba42-f3a4c75dfb0e" providerId="ADAL" clId="{B8F321E6-F829-499A-849B-97E6585F6F80}" dt="2022-06-16T02:34:16.247" v="33763"/>
          <ac:spMkLst>
            <pc:docMk/>
            <pc:sldMk cId="3356302050" sldId="338"/>
            <ac:spMk id="59" creationId="{B115C14A-E557-A813-8C54-C1BC37F1FED1}"/>
          </ac:spMkLst>
        </pc:spChg>
        <pc:spChg chg="add del mod">
          <ac:chgData name="原口 俊樹" userId="565e9abb-7d43-4d93-ba42-f3a4c75dfb0e" providerId="ADAL" clId="{B8F321E6-F829-499A-849B-97E6585F6F80}" dt="2022-06-16T07:07:45.902" v="36238"/>
          <ac:spMkLst>
            <pc:docMk/>
            <pc:sldMk cId="3356302050" sldId="338"/>
            <ac:spMk id="60" creationId="{062E8729-1470-9803-AD14-9DB67B19D351}"/>
          </ac:spMkLst>
        </pc:spChg>
        <pc:spChg chg="mod">
          <ac:chgData name="原口 俊樹" userId="565e9abb-7d43-4d93-ba42-f3a4c75dfb0e" providerId="ADAL" clId="{B8F321E6-F829-499A-849B-97E6585F6F80}" dt="2022-06-16T07:13:11.779" v="36300"/>
          <ac:spMkLst>
            <pc:docMk/>
            <pc:sldMk cId="3356302050" sldId="338"/>
            <ac:spMk id="62" creationId="{679E6DD4-7FA3-521D-7064-FAE8E56D5049}"/>
          </ac:spMkLst>
        </pc:spChg>
        <pc:spChg chg="mod">
          <ac:chgData name="原口 俊樹" userId="565e9abb-7d43-4d93-ba42-f3a4c75dfb0e" providerId="ADAL" clId="{B8F321E6-F829-499A-849B-97E6585F6F80}" dt="2022-06-16T07:13:11.779" v="36300"/>
          <ac:spMkLst>
            <pc:docMk/>
            <pc:sldMk cId="3356302050" sldId="338"/>
            <ac:spMk id="63" creationId="{8994007D-877F-7B30-BD47-2F12E318251D}"/>
          </ac:spMkLst>
        </pc:spChg>
        <pc:spChg chg="add mod">
          <ac:chgData name="原口 俊樹" userId="565e9abb-7d43-4d93-ba42-f3a4c75dfb0e" providerId="ADAL" clId="{B8F321E6-F829-499A-849B-97E6585F6F80}" dt="2022-06-16T07:13:11.779" v="36300"/>
          <ac:spMkLst>
            <pc:docMk/>
            <pc:sldMk cId="3356302050" sldId="338"/>
            <ac:spMk id="64" creationId="{52779A44-F21D-D303-3B2C-712786DC2908}"/>
          </ac:spMkLst>
        </pc:spChg>
        <pc:spChg chg="add mod">
          <ac:chgData name="原口 俊樹" userId="565e9abb-7d43-4d93-ba42-f3a4c75dfb0e" providerId="ADAL" clId="{B8F321E6-F829-499A-849B-97E6585F6F80}" dt="2022-06-16T07:13:11.779" v="36300"/>
          <ac:spMkLst>
            <pc:docMk/>
            <pc:sldMk cId="3356302050" sldId="338"/>
            <ac:spMk id="65" creationId="{D5D7D414-CB3C-4266-9EBA-B83BBEA38AFB}"/>
          </ac:spMkLst>
        </pc:spChg>
        <pc:grpChg chg="add mod">
          <ac:chgData name="原口 俊樹" userId="565e9abb-7d43-4d93-ba42-f3a4c75dfb0e" providerId="ADAL" clId="{B8F321E6-F829-499A-849B-97E6585F6F80}" dt="2022-06-16T07:13:11.779" v="36300"/>
          <ac:grpSpMkLst>
            <pc:docMk/>
            <pc:sldMk cId="3356302050" sldId="338"/>
            <ac:grpSpMk id="61" creationId="{EEB6B566-0CDA-31FD-15EF-AEFA246A140E}"/>
          </ac:grpSpMkLst>
        </pc:grpChg>
        <pc:picChg chg="add del">
          <ac:chgData name="原口 俊樹" userId="565e9abb-7d43-4d93-ba42-f3a4c75dfb0e" providerId="ADAL" clId="{B8F321E6-F829-499A-849B-97E6585F6F80}" dt="2022-06-16T01:20:57.782" v="32519" actId="478"/>
          <ac:picMkLst>
            <pc:docMk/>
            <pc:sldMk cId="3356302050" sldId="338"/>
            <ac:picMk id="6" creationId="{E6F75E22-1517-B51C-32C6-D5CA9C2F4D66}"/>
          </ac:picMkLst>
        </pc:picChg>
        <pc:picChg chg="add del">
          <ac:chgData name="原口 俊樹" userId="565e9abb-7d43-4d93-ba42-f3a4c75dfb0e" providerId="ADAL" clId="{B8F321E6-F829-499A-849B-97E6585F6F80}" dt="2022-06-16T01:20:57.782" v="32519" actId="478"/>
          <ac:picMkLst>
            <pc:docMk/>
            <pc:sldMk cId="3356302050" sldId="338"/>
            <ac:picMk id="7" creationId="{BC42D70A-A891-E88E-2223-F101B0A3DD67}"/>
          </ac:picMkLst>
        </pc:picChg>
        <pc:picChg chg="add del">
          <ac:chgData name="原口 俊樹" userId="565e9abb-7d43-4d93-ba42-f3a4c75dfb0e" providerId="ADAL" clId="{B8F321E6-F829-499A-849B-97E6585F6F80}" dt="2022-06-16T01:20:57.782" v="32519" actId="478"/>
          <ac:picMkLst>
            <pc:docMk/>
            <pc:sldMk cId="3356302050" sldId="338"/>
            <ac:picMk id="8" creationId="{3EF6F67F-281F-047E-99BB-CE00B7F63780}"/>
          </ac:picMkLst>
        </pc:picChg>
        <pc:picChg chg="add mod modCrop">
          <ac:chgData name="原口 俊樹" userId="565e9abb-7d43-4d93-ba42-f3a4c75dfb0e" providerId="ADAL" clId="{B8F321E6-F829-499A-849B-97E6585F6F80}" dt="2022-06-16T01:40:08.145" v="32873" actId="1076"/>
          <ac:picMkLst>
            <pc:docMk/>
            <pc:sldMk cId="3356302050" sldId="338"/>
            <ac:picMk id="17" creationId="{C8D8EFF5-91CB-9779-D561-93B2A24AEFDB}"/>
          </ac:picMkLst>
        </pc:picChg>
        <pc:picChg chg="add mod">
          <ac:chgData name="原口 俊樹" userId="565e9abb-7d43-4d93-ba42-f3a4c75dfb0e" providerId="ADAL" clId="{B8F321E6-F829-499A-849B-97E6585F6F80}" dt="2022-06-16T01:40:08.145" v="32873" actId="1076"/>
          <ac:picMkLst>
            <pc:docMk/>
            <pc:sldMk cId="3356302050" sldId="338"/>
            <ac:picMk id="22" creationId="{D1DFC376-19AA-DCEF-367D-868482FDD155}"/>
          </ac:picMkLst>
        </pc:picChg>
        <pc:picChg chg="add del">
          <ac:chgData name="原口 俊樹" userId="565e9abb-7d43-4d93-ba42-f3a4c75dfb0e" providerId="ADAL" clId="{B8F321E6-F829-499A-849B-97E6585F6F80}" dt="2022-06-16T01:21:09.675" v="32520" actId="478"/>
          <ac:picMkLst>
            <pc:docMk/>
            <pc:sldMk cId="3356302050" sldId="338"/>
            <ac:picMk id="23" creationId="{B12FD32C-7CA0-E77C-7D76-2B8E8E950B02}"/>
          </ac:picMkLst>
        </pc:picChg>
        <pc:picChg chg="del">
          <ac:chgData name="原口 俊樹" userId="565e9abb-7d43-4d93-ba42-f3a4c75dfb0e" providerId="ADAL" clId="{B8F321E6-F829-499A-849B-97E6585F6F80}" dt="2022-06-16T01:21:09.675" v="32520" actId="478"/>
          <ac:picMkLst>
            <pc:docMk/>
            <pc:sldMk cId="3356302050" sldId="338"/>
            <ac:picMk id="24" creationId="{B54935F0-C10E-A82D-347F-243515329D8D}"/>
          </ac:picMkLst>
        </pc:picChg>
        <pc:picChg chg="add mod">
          <ac:chgData name="原口 俊樹" userId="565e9abb-7d43-4d93-ba42-f3a4c75dfb0e" providerId="ADAL" clId="{B8F321E6-F829-499A-849B-97E6585F6F80}" dt="2022-06-16T01:40:08.145" v="32873" actId="1076"/>
          <ac:picMkLst>
            <pc:docMk/>
            <pc:sldMk cId="3356302050" sldId="338"/>
            <ac:picMk id="34" creationId="{BE52D586-F639-112E-E2E2-C06404FEFF52}"/>
          </ac:picMkLst>
        </pc:picChg>
        <pc:picChg chg="add mod">
          <ac:chgData name="原口 俊樹" userId="565e9abb-7d43-4d93-ba42-f3a4c75dfb0e" providerId="ADAL" clId="{B8F321E6-F829-499A-849B-97E6585F6F80}" dt="2022-06-16T01:40:08.145" v="32873" actId="1076"/>
          <ac:picMkLst>
            <pc:docMk/>
            <pc:sldMk cId="3356302050" sldId="338"/>
            <ac:picMk id="44" creationId="{A56AB421-DBD5-324F-609F-344D8FF7D9DA}"/>
          </ac:picMkLst>
        </pc:picChg>
        <pc:cxnChg chg="add del">
          <ac:chgData name="原口 俊樹" userId="565e9abb-7d43-4d93-ba42-f3a4c75dfb0e" providerId="ADAL" clId="{B8F321E6-F829-499A-849B-97E6585F6F80}" dt="2022-06-16T01:21:09.675" v="32520" actId="478"/>
          <ac:cxnSpMkLst>
            <pc:docMk/>
            <pc:sldMk cId="3356302050" sldId="338"/>
            <ac:cxnSpMk id="5" creationId="{5DA2BED5-C0E0-4CD1-9787-5FB1A26C86AF}"/>
          </ac:cxnSpMkLst>
        </pc:cxnChg>
        <pc:cxnChg chg="add mod">
          <ac:chgData name="原口 俊樹" userId="565e9abb-7d43-4d93-ba42-f3a4c75dfb0e" providerId="ADAL" clId="{B8F321E6-F829-499A-849B-97E6585F6F80}" dt="2022-06-16T01:40:08.145" v="32873" actId="1076"/>
          <ac:cxnSpMkLst>
            <pc:docMk/>
            <pc:sldMk cId="3356302050" sldId="338"/>
            <ac:cxnSpMk id="35" creationId="{9FF6AF60-D4B0-3C90-B1B4-67E768F125CF}"/>
          </ac:cxnSpMkLst>
        </pc:cxnChg>
        <pc:cxnChg chg="add mod">
          <ac:chgData name="原口 俊樹" userId="565e9abb-7d43-4d93-ba42-f3a4c75dfb0e" providerId="ADAL" clId="{B8F321E6-F829-499A-849B-97E6585F6F80}" dt="2022-06-16T01:40:08.145" v="32873" actId="1076"/>
          <ac:cxnSpMkLst>
            <pc:docMk/>
            <pc:sldMk cId="3356302050" sldId="338"/>
            <ac:cxnSpMk id="37" creationId="{DDF08E13-01A3-5E1F-3118-C20DBCC0786B}"/>
          </ac:cxnSpMkLst>
        </pc:cxnChg>
        <pc:cxnChg chg="add mod">
          <ac:chgData name="原口 俊樹" userId="565e9abb-7d43-4d93-ba42-f3a4c75dfb0e" providerId="ADAL" clId="{B8F321E6-F829-499A-849B-97E6585F6F80}" dt="2022-06-16T01:40:08.145" v="32873" actId="1076"/>
          <ac:cxnSpMkLst>
            <pc:docMk/>
            <pc:sldMk cId="3356302050" sldId="338"/>
            <ac:cxnSpMk id="50" creationId="{15A282C8-D7B5-FE14-84C6-2B1DA10675AB}"/>
          </ac:cxnSpMkLst>
        </pc:cxnChg>
        <pc:cxnChg chg="add mod">
          <ac:chgData name="原口 俊樹" userId="565e9abb-7d43-4d93-ba42-f3a4c75dfb0e" providerId="ADAL" clId="{B8F321E6-F829-499A-849B-97E6585F6F80}" dt="2022-06-16T01:40:08.145" v="32873" actId="1076"/>
          <ac:cxnSpMkLst>
            <pc:docMk/>
            <pc:sldMk cId="3356302050" sldId="338"/>
            <ac:cxnSpMk id="53" creationId="{1BBBF952-AD47-2F31-8807-5C7763B5A263}"/>
          </ac:cxnSpMkLst>
        </pc:cxnChg>
      </pc:sldChg>
      <pc:sldChg chg="addSp delSp modSp add mod modTransition">
        <pc:chgData name="原口 俊樹" userId="565e9abb-7d43-4d93-ba42-f3a4c75dfb0e" providerId="ADAL" clId="{B8F321E6-F829-499A-849B-97E6585F6F80}" dt="2022-07-22T04:54:01.905" v="37802" actId="478"/>
        <pc:sldMkLst>
          <pc:docMk/>
          <pc:sldMk cId="3983846889" sldId="339"/>
        </pc:sldMkLst>
        <pc:spChg chg="mod">
          <ac:chgData name="原口 俊樹" userId="565e9abb-7d43-4d93-ba42-f3a4c75dfb0e" providerId="ADAL" clId="{B8F321E6-F829-499A-849B-97E6585F6F80}" dt="2022-06-16T02:43:25.383" v="33835"/>
          <ac:spMkLst>
            <pc:docMk/>
            <pc:sldMk cId="3983846889" sldId="339"/>
            <ac:spMk id="2" creationId="{A07BD1FA-573C-AB11-7B96-B0D3FEF2EBFE}"/>
          </ac:spMkLst>
        </pc:spChg>
        <pc:spChg chg="add mod">
          <ac:chgData name="原口 俊樹" userId="565e9abb-7d43-4d93-ba42-f3a4c75dfb0e" providerId="ADAL" clId="{B8F321E6-F829-499A-849B-97E6585F6F80}" dt="2022-07-22T04:53:12.366" v="37768"/>
          <ac:spMkLst>
            <pc:docMk/>
            <pc:sldMk cId="3983846889" sldId="339"/>
            <ac:spMk id="3" creationId="{969843C2-6DC4-BD69-7BC4-2A25D0D5CFB5}"/>
          </ac:spMkLst>
        </pc:spChg>
        <pc:spChg chg="mod">
          <ac:chgData name="原口 俊樹" userId="565e9abb-7d43-4d93-ba42-f3a4c75dfb0e" providerId="ADAL" clId="{B8F321E6-F829-499A-849B-97E6585F6F80}" dt="2022-07-22T04:52:50.028" v="37730"/>
          <ac:spMkLst>
            <pc:docMk/>
            <pc:sldMk cId="3983846889" sldId="339"/>
            <ac:spMk id="7" creationId="{32ACD434-8651-9E78-0C4A-B2BD28883B7F}"/>
          </ac:spMkLst>
        </pc:spChg>
        <pc:spChg chg="add mod">
          <ac:chgData name="原口 俊樹" userId="565e9abb-7d43-4d93-ba42-f3a4c75dfb0e" providerId="ADAL" clId="{B8F321E6-F829-499A-849B-97E6585F6F80}" dt="2022-07-22T04:53:19.560" v="37792"/>
          <ac:spMkLst>
            <pc:docMk/>
            <pc:sldMk cId="3983846889" sldId="339"/>
            <ac:spMk id="21" creationId="{063E7A6C-F9A6-0135-C5F9-66EFBABFA610}"/>
          </ac:spMkLst>
        </pc:spChg>
        <pc:spChg chg="add mod">
          <ac:chgData name="原口 俊樹" userId="565e9abb-7d43-4d93-ba42-f3a4c75dfb0e" providerId="ADAL" clId="{B8F321E6-F829-499A-849B-97E6585F6F80}" dt="2022-07-22T04:53:32.715" v="37800"/>
          <ac:spMkLst>
            <pc:docMk/>
            <pc:sldMk cId="3983846889" sldId="339"/>
            <ac:spMk id="22" creationId="{BFEB53CA-60AF-8C2F-FB55-A78CDF6A7726}"/>
          </ac:spMkLst>
        </pc:spChg>
        <pc:spChg chg="del">
          <ac:chgData name="原口 俊樹" userId="565e9abb-7d43-4d93-ba42-f3a4c75dfb0e" providerId="ADAL" clId="{B8F321E6-F829-499A-849B-97E6585F6F80}" dt="2022-07-05T08:28:23.970" v="36914" actId="478"/>
          <ac:spMkLst>
            <pc:docMk/>
            <pc:sldMk cId="3983846889" sldId="339"/>
            <ac:spMk id="52" creationId="{A9F56FD0-1CF7-02F6-CC8B-48AE76C5B570}"/>
          </ac:spMkLst>
        </pc:spChg>
        <pc:spChg chg="mod">
          <ac:chgData name="原口 俊樹" userId="565e9abb-7d43-4d93-ba42-f3a4c75dfb0e" providerId="ADAL" clId="{B8F321E6-F829-499A-849B-97E6585F6F80}" dt="2022-07-22T04:52:47.839" v="37722"/>
          <ac:spMkLst>
            <pc:docMk/>
            <pc:sldMk cId="3983846889" sldId="339"/>
            <ac:spMk id="82" creationId="{1C05C367-647D-871F-0105-6A0242DCC00F}"/>
          </ac:spMkLst>
        </pc:spChg>
        <pc:picChg chg="add del">
          <ac:chgData name="原口 俊樹" userId="565e9abb-7d43-4d93-ba42-f3a4c75dfb0e" providerId="ADAL" clId="{B8F321E6-F829-499A-849B-97E6585F6F80}" dt="2022-07-22T04:54:01.905" v="37802" actId="478"/>
          <ac:picMkLst>
            <pc:docMk/>
            <pc:sldMk cId="3983846889" sldId="339"/>
            <ac:picMk id="10" creationId="{80E77A1C-EF28-E3CE-7667-75422B86482F}"/>
          </ac:picMkLst>
        </pc:picChg>
      </pc:sldChg>
      <pc:sldChg chg="addSp delSp modSp new mod modTransition modAnim">
        <pc:chgData name="原口 俊樹" userId="565e9abb-7d43-4d93-ba42-f3a4c75dfb0e" providerId="ADAL" clId="{B8F321E6-F829-499A-849B-97E6585F6F80}" dt="2022-08-08T02:17:28.938" v="37857" actId="20577"/>
        <pc:sldMkLst>
          <pc:docMk/>
          <pc:sldMk cId="1511182983" sldId="340"/>
        </pc:sldMkLst>
        <pc:spChg chg="del">
          <ac:chgData name="原口 俊樹" userId="565e9abb-7d43-4d93-ba42-f3a4c75dfb0e" providerId="ADAL" clId="{B8F321E6-F829-499A-849B-97E6585F6F80}" dt="2022-06-16T02:44:47.226" v="33837" actId="478"/>
          <ac:spMkLst>
            <pc:docMk/>
            <pc:sldMk cId="1511182983" sldId="340"/>
            <ac:spMk id="2" creationId="{3ED7728B-E8BB-4EF6-45DE-8AD931A98A80}"/>
          </ac:spMkLst>
        </pc:spChg>
        <pc:spChg chg="del">
          <ac:chgData name="原口 俊樹" userId="565e9abb-7d43-4d93-ba42-f3a4c75dfb0e" providerId="ADAL" clId="{B8F321E6-F829-499A-849B-97E6585F6F80}" dt="2022-06-16T02:44:47.226" v="33837" actId="478"/>
          <ac:spMkLst>
            <pc:docMk/>
            <pc:sldMk cId="1511182983" sldId="340"/>
            <ac:spMk id="3" creationId="{EA1B990B-E307-2E50-8FF9-4DF5D3F243D6}"/>
          </ac:spMkLst>
        </pc:spChg>
        <pc:spChg chg="add mod">
          <ac:chgData name="原口 俊樹" userId="565e9abb-7d43-4d93-ba42-f3a4c75dfb0e" providerId="ADAL" clId="{B8F321E6-F829-499A-849B-97E6585F6F80}" dt="2022-08-08T02:17:28.938" v="37857" actId="20577"/>
          <ac:spMkLst>
            <pc:docMk/>
            <pc:sldMk cId="1511182983" sldId="340"/>
            <ac:spMk id="8" creationId="{BB62EFC2-0CFB-6BB5-4161-EDF8F44469AD}"/>
          </ac:spMkLst>
        </pc:spChg>
        <pc:spChg chg="add mod">
          <ac:chgData name="原口 俊樹" userId="565e9abb-7d43-4d93-ba42-f3a4c75dfb0e" providerId="ADAL" clId="{B8F321E6-F829-499A-849B-97E6585F6F80}" dt="2022-06-16T07:22:45.233" v="36574" actId="1076"/>
          <ac:spMkLst>
            <pc:docMk/>
            <pc:sldMk cId="1511182983" sldId="340"/>
            <ac:spMk id="9" creationId="{EF81123D-1CA4-93E5-40BA-C47ECE0BBDDC}"/>
          </ac:spMkLst>
        </pc:spChg>
        <pc:spChg chg="add mod">
          <ac:chgData name="原口 俊樹" userId="565e9abb-7d43-4d93-ba42-f3a4c75dfb0e" providerId="ADAL" clId="{B8F321E6-F829-499A-849B-97E6585F6F80}" dt="2022-06-16T07:22:45.233" v="36574" actId="1076"/>
          <ac:spMkLst>
            <pc:docMk/>
            <pc:sldMk cId="1511182983" sldId="340"/>
            <ac:spMk id="10" creationId="{C0AA82B7-D0BD-BC5B-E051-2C3A8EDBA714}"/>
          </ac:spMkLst>
        </pc:spChg>
        <pc:grpChg chg="add mod">
          <ac:chgData name="原口 俊樹" userId="565e9abb-7d43-4d93-ba42-f3a4c75dfb0e" providerId="ADAL" clId="{B8F321E6-F829-499A-849B-97E6585F6F80}" dt="2022-06-16T07:22:46.766" v="36576" actId="1076"/>
          <ac:grpSpMkLst>
            <pc:docMk/>
            <pc:sldMk cId="1511182983" sldId="340"/>
            <ac:grpSpMk id="7" creationId="{DEB38E39-29CB-9AE5-74C0-6F4B12F3D128}"/>
          </ac:grpSpMkLst>
        </pc:grpChg>
        <pc:picChg chg="add del mod">
          <ac:chgData name="原口 俊樹" userId="565e9abb-7d43-4d93-ba42-f3a4c75dfb0e" providerId="ADAL" clId="{B8F321E6-F829-499A-849B-97E6585F6F80}" dt="2022-07-05T08:24:00.980" v="36911"/>
          <ac:picMkLst>
            <pc:docMk/>
            <pc:sldMk cId="1511182983" sldId="340"/>
            <ac:picMk id="2" creationId="{2E6F83ED-5176-F304-6286-6D4F47A31668}"/>
          </ac:picMkLst>
        </pc:picChg>
        <pc:picChg chg="add mod modCrop">
          <ac:chgData name="原口 俊樹" userId="565e9abb-7d43-4d93-ba42-f3a4c75dfb0e" providerId="ADAL" clId="{B8F321E6-F829-499A-849B-97E6585F6F80}" dt="2022-06-16T07:22:57.038" v="36578" actId="732"/>
          <ac:picMkLst>
            <pc:docMk/>
            <pc:sldMk cId="1511182983" sldId="340"/>
            <ac:picMk id="4" creationId="{9EDEDEE6-221F-031E-9380-B72FCC23BD76}"/>
          </ac:picMkLst>
        </pc:picChg>
        <pc:picChg chg="add mod">
          <ac:chgData name="原口 俊樹" userId="565e9abb-7d43-4d93-ba42-f3a4c75dfb0e" providerId="ADAL" clId="{B8F321E6-F829-499A-849B-97E6585F6F80}" dt="2022-06-16T07:23:13.073" v="36581" actId="1076"/>
          <ac:picMkLst>
            <pc:docMk/>
            <pc:sldMk cId="1511182983" sldId="340"/>
            <ac:picMk id="5" creationId="{1D91B0E6-FEC1-5020-7018-70A79B69E457}"/>
          </ac:picMkLst>
        </pc:picChg>
        <pc:picChg chg="add mod">
          <ac:chgData name="原口 俊樹" userId="565e9abb-7d43-4d93-ba42-f3a4c75dfb0e" providerId="ADAL" clId="{B8F321E6-F829-499A-849B-97E6585F6F80}" dt="2022-06-16T07:22:49.605" v="36577" actId="1076"/>
          <ac:picMkLst>
            <pc:docMk/>
            <pc:sldMk cId="1511182983" sldId="340"/>
            <ac:picMk id="6" creationId="{694B88D2-F343-F441-25F7-E2B5DC38E883}"/>
          </ac:picMkLst>
        </pc:picChg>
      </pc:sldChg>
      <pc:sldChg chg="addSp delSp modSp add mod modTransition">
        <pc:chgData name="原口 俊樹" userId="565e9abb-7d43-4d93-ba42-f3a4c75dfb0e" providerId="ADAL" clId="{B8F321E6-F829-499A-849B-97E6585F6F80}" dt="2022-08-12T07:16:15.397" v="37884" actId="478"/>
        <pc:sldMkLst>
          <pc:docMk/>
          <pc:sldMk cId="1960266442" sldId="341"/>
        </pc:sldMkLst>
        <pc:spChg chg="add del mod ord">
          <ac:chgData name="原口 俊樹" userId="565e9abb-7d43-4d93-ba42-f3a4c75dfb0e" providerId="ADAL" clId="{B8F321E6-F829-499A-849B-97E6585F6F80}" dt="2022-06-16T02:47:16.763" v="33891" actId="478"/>
          <ac:spMkLst>
            <pc:docMk/>
            <pc:sldMk cId="1960266442" sldId="341"/>
            <ac:spMk id="2" creationId="{A867217F-E91D-14D5-01F0-DB1619CFB0F3}"/>
          </ac:spMkLst>
        </pc:spChg>
        <pc:spChg chg="del">
          <ac:chgData name="原口 俊樹" userId="565e9abb-7d43-4d93-ba42-f3a4c75dfb0e" providerId="ADAL" clId="{B8F321E6-F829-499A-849B-97E6585F6F80}" dt="2022-06-16T02:46:14.462" v="33879" actId="478"/>
          <ac:spMkLst>
            <pc:docMk/>
            <pc:sldMk cId="1960266442" sldId="341"/>
            <ac:spMk id="8" creationId="{BB62EFC2-0CFB-6BB5-4161-EDF8F44469AD}"/>
          </ac:spMkLst>
        </pc:spChg>
        <pc:grpChg chg="del mod">
          <ac:chgData name="原口 俊樹" userId="565e9abb-7d43-4d93-ba42-f3a4c75dfb0e" providerId="ADAL" clId="{B8F321E6-F829-499A-849B-97E6585F6F80}" dt="2022-06-16T02:47:34.935" v="33894" actId="165"/>
          <ac:grpSpMkLst>
            <pc:docMk/>
            <pc:sldMk cId="1960266442" sldId="341"/>
            <ac:grpSpMk id="7" creationId="{DEB38E39-29CB-9AE5-74C0-6F4B12F3D128}"/>
          </ac:grpSpMkLst>
        </pc:grpChg>
        <pc:picChg chg="add del mod">
          <ac:chgData name="原口 俊樹" userId="565e9abb-7d43-4d93-ba42-f3a4c75dfb0e" providerId="ADAL" clId="{B8F321E6-F829-499A-849B-97E6585F6F80}" dt="2022-08-12T05:35:42.733" v="37881" actId="1076"/>
          <ac:picMkLst>
            <pc:docMk/>
            <pc:sldMk cId="1960266442" sldId="341"/>
            <ac:picMk id="3" creationId="{F4AB3324-687D-186F-65FF-1B49A8EE2A36}"/>
          </ac:picMkLst>
        </pc:picChg>
        <pc:picChg chg="mod topLvl modCrop">
          <ac:chgData name="原口 俊樹" userId="565e9abb-7d43-4d93-ba42-f3a4c75dfb0e" providerId="ADAL" clId="{B8F321E6-F829-499A-849B-97E6585F6F80}" dt="2022-06-16T02:47:54.002" v="33899" actId="732"/>
          <ac:picMkLst>
            <pc:docMk/>
            <pc:sldMk cId="1960266442" sldId="341"/>
            <ac:picMk id="4" creationId="{9EDEDEE6-221F-031E-9380-B72FCC23BD76}"/>
          </ac:picMkLst>
        </pc:picChg>
        <pc:picChg chg="del mod topLvl">
          <ac:chgData name="原口 俊樹" userId="565e9abb-7d43-4d93-ba42-f3a4c75dfb0e" providerId="ADAL" clId="{B8F321E6-F829-499A-849B-97E6585F6F80}" dt="2022-06-16T07:03:28.414" v="36148" actId="478"/>
          <ac:picMkLst>
            <pc:docMk/>
            <pc:sldMk cId="1960266442" sldId="341"/>
            <ac:picMk id="5" creationId="{1D91B0E6-FEC1-5020-7018-70A79B69E457}"/>
          </ac:picMkLst>
        </pc:picChg>
        <pc:picChg chg="add del mod topLvl">
          <ac:chgData name="原口 俊樹" userId="565e9abb-7d43-4d93-ba42-f3a4c75dfb0e" providerId="ADAL" clId="{B8F321E6-F829-499A-849B-97E6585F6F80}" dt="2022-08-12T05:35:37.598" v="37876" actId="478"/>
          <ac:picMkLst>
            <pc:docMk/>
            <pc:sldMk cId="1960266442" sldId="341"/>
            <ac:picMk id="6" creationId="{694B88D2-F343-F441-25F7-E2B5DC38E883}"/>
          </ac:picMkLst>
        </pc:picChg>
        <pc:picChg chg="add del mod">
          <ac:chgData name="原口 俊樹" userId="565e9abb-7d43-4d93-ba42-f3a4c75dfb0e" providerId="ADAL" clId="{B8F321E6-F829-499A-849B-97E6585F6F80}" dt="2022-08-12T07:16:15.397" v="37884" actId="478"/>
          <ac:picMkLst>
            <pc:docMk/>
            <pc:sldMk cId="1960266442" sldId="341"/>
            <ac:picMk id="7" creationId="{4D2FBD9E-E697-A73A-934B-3D7253E02788}"/>
          </ac:picMkLst>
        </pc:picChg>
        <pc:picChg chg="add del mod">
          <ac:chgData name="原口 俊樹" userId="565e9abb-7d43-4d93-ba42-f3a4c75dfb0e" providerId="ADAL" clId="{B8F321E6-F829-499A-849B-97E6585F6F80}" dt="2022-06-16T07:03:28.024" v="36147" actId="478"/>
          <ac:picMkLst>
            <pc:docMk/>
            <pc:sldMk cId="1960266442" sldId="341"/>
            <ac:picMk id="9" creationId="{BA7CD003-0AEB-A9DD-0742-1F700B8042D9}"/>
          </ac:picMkLst>
        </pc:picChg>
      </pc:sldChg>
      <pc:sldChg chg="addSp delSp modSp add del mod modTransition">
        <pc:chgData name="原口 俊樹" userId="565e9abb-7d43-4d93-ba42-f3a4c75dfb0e" providerId="ADAL" clId="{B8F321E6-F829-499A-849B-97E6585F6F80}" dt="2022-07-05T08:28:27.572" v="36915" actId="47"/>
        <pc:sldMkLst>
          <pc:docMk/>
          <pc:sldMk cId="464780672" sldId="342"/>
        </pc:sldMkLst>
        <pc:spChg chg="mod">
          <ac:chgData name="原口 俊樹" userId="565e9abb-7d43-4d93-ba42-f3a4c75dfb0e" providerId="ADAL" clId="{B8F321E6-F829-499A-849B-97E6585F6F80}" dt="2022-06-16T07:02:32.151" v="36145"/>
          <ac:spMkLst>
            <pc:docMk/>
            <pc:sldMk cId="464780672" sldId="342"/>
            <ac:spMk id="2" creationId="{A07BD1FA-573C-AB11-7B96-B0D3FEF2EBFE}"/>
          </ac:spMkLst>
        </pc:spChg>
        <pc:spChg chg="add del mod">
          <ac:chgData name="原口 俊樹" userId="565e9abb-7d43-4d93-ba42-f3a4c75dfb0e" providerId="ADAL" clId="{B8F321E6-F829-499A-849B-97E6585F6F80}" dt="2022-06-16T07:02:37.249" v="36146" actId="478"/>
          <ac:spMkLst>
            <pc:docMk/>
            <pc:sldMk cId="464780672" sldId="342"/>
            <ac:spMk id="3" creationId="{CFBB9360-3B4B-8AB5-3D85-062F8D1BD310}"/>
          </ac:spMkLst>
        </pc:spChg>
        <pc:spChg chg="del">
          <ac:chgData name="原口 俊樹" userId="565e9abb-7d43-4d93-ba42-f3a4c75dfb0e" providerId="ADAL" clId="{B8F321E6-F829-499A-849B-97E6585F6F80}" dt="2022-06-16T02:51:37.328" v="33994" actId="478"/>
          <ac:spMkLst>
            <pc:docMk/>
            <pc:sldMk cId="464780672" sldId="342"/>
            <ac:spMk id="4" creationId="{6280230D-ECCA-BB85-B664-0ADDC49D9B29}"/>
          </ac:spMkLst>
        </pc:spChg>
        <pc:spChg chg="del">
          <ac:chgData name="原口 俊樹" userId="565e9abb-7d43-4d93-ba42-f3a4c75dfb0e" providerId="ADAL" clId="{B8F321E6-F829-499A-849B-97E6585F6F80}" dt="2022-06-16T02:51:37.328" v="33994" actId="478"/>
          <ac:spMkLst>
            <pc:docMk/>
            <pc:sldMk cId="464780672" sldId="342"/>
            <ac:spMk id="6" creationId="{61D74623-57DF-FB4B-B796-21DA056152E9}"/>
          </ac:spMkLst>
        </pc:spChg>
        <pc:spChg chg="add del mod">
          <ac:chgData name="原口 俊樹" userId="565e9abb-7d43-4d93-ba42-f3a4c75dfb0e" providerId="ADAL" clId="{B8F321E6-F829-499A-849B-97E6585F6F80}" dt="2022-06-16T07:02:37.249" v="36146" actId="478"/>
          <ac:spMkLst>
            <pc:docMk/>
            <pc:sldMk cId="464780672" sldId="342"/>
            <ac:spMk id="7" creationId="{FFE303BA-804F-5E84-5496-92DC13904739}"/>
          </ac:spMkLst>
        </pc:spChg>
        <pc:spChg chg="add del mod">
          <ac:chgData name="原口 俊樹" userId="565e9abb-7d43-4d93-ba42-f3a4c75dfb0e" providerId="ADAL" clId="{B8F321E6-F829-499A-849B-97E6585F6F80}" dt="2022-06-16T07:02:37.249" v="36146" actId="478"/>
          <ac:spMkLst>
            <pc:docMk/>
            <pc:sldMk cId="464780672" sldId="342"/>
            <ac:spMk id="9" creationId="{2C5167F8-2D33-EDD8-5455-FB8D0A840DA1}"/>
          </ac:spMkLst>
        </pc:spChg>
        <pc:spChg chg="del">
          <ac:chgData name="原口 俊樹" userId="565e9abb-7d43-4d93-ba42-f3a4c75dfb0e" providerId="ADAL" clId="{B8F321E6-F829-499A-849B-97E6585F6F80}" dt="2022-06-16T02:51:37.328" v="33994" actId="478"/>
          <ac:spMkLst>
            <pc:docMk/>
            <pc:sldMk cId="464780672" sldId="342"/>
            <ac:spMk id="11" creationId="{8ED46E25-1100-7285-3F00-4E942FCED461}"/>
          </ac:spMkLst>
        </pc:spChg>
        <pc:spChg chg="del">
          <ac:chgData name="原口 俊樹" userId="565e9abb-7d43-4d93-ba42-f3a4c75dfb0e" providerId="ADAL" clId="{B8F321E6-F829-499A-849B-97E6585F6F80}" dt="2022-06-16T02:51:37.328" v="33994" actId="478"/>
          <ac:spMkLst>
            <pc:docMk/>
            <pc:sldMk cId="464780672" sldId="342"/>
            <ac:spMk id="16" creationId="{0BF0D9D7-5205-1264-6E3D-885FBDE9FE25}"/>
          </ac:spMkLst>
        </pc:spChg>
        <pc:spChg chg="del">
          <ac:chgData name="原口 俊樹" userId="565e9abb-7d43-4d93-ba42-f3a4c75dfb0e" providerId="ADAL" clId="{B8F321E6-F829-499A-849B-97E6585F6F80}" dt="2022-06-16T02:51:37.328" v="33994" actId="478"/>
          <ac:spMkLst>
            <pc:docMk/>
            <pc:sldMk cId="464780672" sldId="342"/>
            <ac:spMk id="45" creationId="{A9001516-A718-DAB5-A0D4-B6EE501A17BF}"/>
          </ac:spMkLst>
        </pc:spChg>
        <pc:spChg chg="del">
          <ac:chgData name="原口 俊樹" userId="565e9abb-7d43-4d93-ba42-f3a4c75dfb0e" providerId="ADAL" clId="{B8F321E6-F829-499A-849B-97E6585F6F80}" dt="2022-06-16T02:51:37.328" v="33994" actId="478"/>
          <ac:spMkLst>
            <pc:docMk/>
            <pc:sldMk cId="464780672" sldId="342"/>
            <ac:spMk id="54" creationId="{D198DC33-DDF9-1E3A-78B8-4118F2133AB4}"/>
          </ac:spMkLst>
        </pc:spChg>
        <pc:spChg chg="del">
          <ac:chgData name="原口 俊樹" userId="565e9abb-7d43-4d93-ba42-f3a4c75dfb0e" providerId="ADAL" clId="{B8F321E6-F829-499A-849B-97E6585F6F80}" dt="2022-06-16T02:51:37.328" v="33994" actId="478"/>
          <ac:spMkLst>
            <pc:docMk/>
            <pc:sldMk cId="464780672" sldId="342"/>
            <ac:spMk id="55" creationId="{F88EFD79-C16A-C785-D45E-CCFFCD4E935D}"/>
          </ac:spMkLst>
        </pc:spChg>
        <pc:spChg chg="del">
          <ac:chgData name="原口 俊樹" userId="565e9abb-7d43-4d93-ba42-f3a4c75dfb0e" providerId="ADAL" clId="{B8F321E6-F829-499A-849B-97E6585F6F80}" dt="2022-06-16T02:51:37.328" v="33994" actId="478"/>
          <ac:spMkLst>
            <pc:docMk/>
            <pc:sldMk cId="464780672" sldId="342"/>
            <ac:spMk id="62" creationId="{3D5175F4-55CF-35E9-8073-9A8A658A9327}"/>
          </ac:spMkLst>
        </pc:spChg>
        <pc:spChg chg="del">
          <ac:chgData name="原口 俊樹" userId="565e9abb-7d43-4d93-ba42-f3a4c75dfb0e" providerId="ADAL" clId="{B8F321E6-F829-499A-849B-97E6585F6F80}" dt="2022-06-16T02:51:37.328" v="33994" actId="478"/>
          <ac:spMkLst>
            <pc:docMk/>
            <pc:sldMk cId="464780672" sldId="342"/>
            <ac:spMk id="70" creationId="{CD989234-7A04-C705-4938-EE6D7768D0FA}"/>
          </ac:spMkLst>
        </pc:spChg>
        <pc:spChg chg="del">
          <ac:chgData name="原口 俊樹" userId="565e9abb-7d43-4d93-ba42-f3a4c75dfb0e" providerId="ADAL" clId="{B8F321E6-F829-499A-849B-97E6585F6F80}" dt="2022-06-16T02:51:37.328" v="33994" actId="478"/>
          <ac:spMkLst>
            <pc:docMk/>
            <pc:sldMk cId="464780672" sldId="342"/>
            <ac:spMk id="73" creationId="{3E8563F2-AC2F-A729-E990-4B0E9F5826BC}"/>
          </ac:spMkLst>
        </pc:spChg>
        <pc:spChg chg="del">
          <ac:chgData name="原口 俊樹" userId="565e9abb-7d43-4d93-ba42-f3a4c75dfb0e" providerId="ADAL" clId="{B8F321E6-F829-499A-849B-97E6585F6F80}" dt="2022-06-16T02:51:37.328" v="33994" actId="478"/>
          <ac:spMkLst>
            <pc:docMk/>
            <pc:sldMk cId="464780672" sldId="342"/>
            <ac:spMk id="77" creationId="{9537A8F1-E78C-6D9E-DC15-2C8B72247E4D}"/>
          </ac:spMkLst>
        </pc:spChg>
        <pc:spChg chg="add del mod">
          <ac:chgData name="原口 俊樹" userId="565e9abb-7d43-4d93-ba42-f3a4c75dfb0e" providerId="ADAL" clId="{B8F321E6-F829-499A-849B-97E6585F6F80}" dt="2022-06-16T07:02:37.249" v="36146" actId="478"/>
          <ac:spMkLst>
            <pc:docMk/>
            <pc:sldMk cId="464780672" sldId="342"/>
            <ac:spMk id="88" creationId="{AA59E8B2-016F-3A9A-FE32-1C0944A6493D}"/>
          </ac:spMkLst>
        </pc:spChg>
        <pc:spChg chg="del">
          <ac:chgData name="原口 俊樹" userId="565e9abb-7d43-4d93-ba42-f3a4c75dfb0e" providerId="ADAL" clId="{B8F321E6-F829-499A-849B-97E6585F6F80}" dt="2022-06-16T02:51:37.328" v="33994" actId="478"/>
          <ac:spMkLst>
            <pc:docMk/>
            <pc:sldMk cId="464780672" sldId="342"/>
            <ac:spMk id="89" creationId="{AA9F4BB6-1F3D-3E55-ED6A-A59EE4B2B2DD}"/>
          </ac:spMkLst>
        </pc:spChg>
        <pc:spChg chg="del">
          <ac:chgData name="原口 俊樹" userId="565e9abb-7d43-4d93-ba42-f3a4c75dfb0e" providerId="ADAL" clId="{B8F321E6-F829-499A-849B-97E6585F6F80}" dt="2022-06-16T02:51:37.328" v="33994" actId="478"/>
          <ac:spMkLst>
            <pc:docMk/>
            <pc:sldMk cId="464780672" sldId="342"/>
            <ac:spMk id="91" creationId="{487A114F-0F1F-CCF9-E701-84E75576ED6C}"/>
          </ac:spMkLst>
        </pc:spChg>
        <pc:spChg chg="del">
          <ac:chgData name="原口 俊樹" userId="565e9abb-7d43-4d93-ba42-f3a4c75dfb0e" providerId="ADAL" clId="{B8F321E6-F829-499A-849B-97E6585F6F80}" dt="2022-06-16T02:51:37.328" v="33994" actId="478"/>
          <ac:spMkLst>
            <pc:docMk/>
            <pc:sldMk cId="464780672" sldId="342"/>
            <ac:spMk id="94" creationId="{5E95A92C-3AA5-45B9-9F36-15CC5727CC82}"/>
          </ac:spMkLst>
        </pc:spChg>
        <pc:spChg chg="del">
          <ac:chgData name="原口 俊樹" userId="565e9abb-7d43-4d93-ba42-f3a4c75dfb0e" providerId="ADAL" clId="{B8F321E6-F829-499A-849B-97E6585F6F80}" dt="2022-06-16T02:51:37.328" v="33994" actId="478"/>
          <ac:spMkLst>
            <pc:docMk/>
            <pc:sldMk cId="464780672" sldId="342"/>
            <ac:spMk id="95" creationId="{93CCE9D1-F619-F8A7-5C33-02C76B558A31}"/>
          </ac:spMkLst>
        </pc:spChg>
        <pc:spChg chg="del">
          <ac:chgData name="原口 俊樹" userId="565e9abb-7d43-4d93-ba42-f3a4c75dfb0e" providerId="ADAL" clId="{B8F321E6-F829-499A-849B-97E6585F6F80}" dt="2022-06-16T02:51:37.328" v="33994" actId="478"/>
          <ac:spMkLst>
            <pc:docMk/>
            <pc:sldMk cId="464780672" sldId="342"/>
            <ac:spMk id="97" creationId="{9B87AB5B-C9E1-E379-B1A8-08E39622EDD7}"/>
          </ac:spMkLst>
        </pc:spChg>
        <pc:spChg chg="add del mod">
          <ac:chgData name="原口 俊樹" userId="565e9abb-7d43-4d93-ba42-f3a4c75dfb0e" providerId="ADAL" clId="{B8F321E6-F829-499A-849B-97E6585F6F80}" dt="2022-06-16T07:02:37.249" v="36146" actId="478"/>
          <ac:spMkLst>
            <pc:docMk/>
            <pc:sldMk cId="464780672" sldId="342"/>
            <ac:spMk id="99" creationId="{684FF0B0-500E-F4AB-192F-5CBFB3900195}"/>
          </ac:spMkLst>
        </pc:spChg>
        <pc:spChg chg="add del mod">
          <ac:chgData name="原口 俊樹" userId="565e9abb-7d43-4d93-ba42-f3a4c75dfb0e" providerId="ADAL" clId="{B8F321E6-F829-499A-849B-97E6585F6F80}" dt="2022-06-16T07:02:37.249" v="36146" actId="478"/>
          <ac:spMkLst>
            <pc:docMk/>
            <pc:sldMk cId="464780672" sldId="342"/>
            <ac:spMk id="103" creationId="{7989CCE3-9995-89DC-E604-B82432720633}"/>
          </ac:spMkLst>
        </pc:spChg>
        <pc:spChg chg="add del mod">
          <ac:chgData name="原口 俊樹" userId="565e9abb-7d43-4d93-ba42-f3a4c75dfb0e" providerId="ADAL" clId="{B8F321E6-F829-499A-849B-97E6585F6F80}" dt="2022-06-16T07:02:37.249" v="36146" actId="478"/>
          <ac:spMkLst>
            <pc:docMk/>
            <pc:sldMk cId="464780672" sldId="342"/>
            <ac:spMk id="104" creationId="{D97B116F-FCFB-EE83-0777-BE9AA75C5285}"/>
          </ac:spMkLst>
        </pc:spChg>
        <pc:spChg chg="add del mod">
          <ac:chgData name="原口 俊樹" userId="565e9abb-7d43-4d93-ba42-f3a4c75dfb0e" providerId="ADAL" clId="{B8F321E6-F829-499A-849B-97E6585F6F80}" dt="2022-06-16T07:02:37.249" v="36146" actId="478"/>
          <ac:spMkLst>
            <pc:docMk/>
            <pc:sldMk cId="464780672" sldId="342"/>
            <ac:spMk id="106" creationId="{75001444-843F-27AC-FB36-6FC754681620}"/>
          </ac:spMkLst>
        </pc:spChg>
        <pc:spChg chg="add del mod">
          <ac:chgData name="原口 俊樹" userId="565e9abb-7d43-4d93-ba42-f3a4c75dfb0e" providerId="ADAL" clId="{B8F321E6-F829-499A-849B-97E6585F6F80}" dt="2022-06-16T07:02:37.249" v="36146" actId="478"/>
          <ac:spMkLst>
            <pc:docMk/>
            <pc:sldMk cId="464780672" sldId="342"/>
            <ac:spMk id="107" creationId="{C6589999-B174-7215-2E09-80A650D08BA9}"/>
          </ac:spMkLst>
        </pc:spChg>
        <pc:spChg chg="add del mod">
          <ac:chgData name="原口 俊樹" userId="565e9abb-7d43-4d93-ba42-f3a4c75dfb0e" providerId="ADAL" clId="{B8F321E6-F829-499A-849B-97E6585F6F80}" dt="2022-06-16T07:02:37.249" v="36146" actId="478"/>
          <ac:spMkLst>
            <pc:docMk/>
            <pc:sldMk cId="464780672" sldId="342"/>
            <ac:spMk id="109" creationId="{2F85B281-A8AA-E3F8-43FA-992A49D0C370}"/>
          </ac:spMkLst>
        </pc:spChg>
        <pc:spChg chg="add del mod">
          <ac:chgData name="原口 俊樹" userId="565e9abb-7d43-4d93-ba42-f3a4c75dfb0e" providerId="ADAL" clId="{B8F321E6-F829-499A-849B-97E6585F6F80}" dt="2022-06-16T07:02:37.249" v="36146" actId="478"/>
          <ac:spMkLst>
            <pc:docMk/>
            <pc:sldMk cId="464780672" sldId="342"/>
            <ac:spMk id="110" creationId="{4207B533-3362-3C71-59B2-1B390096F3C0}"/>
          </ac:spMkLst>
        </pc:spChg>
        <pc:spChg chg="del">
          <ac:chgData name="原口 俊樹" userId="565e9abb-7d43-4d93-ba42-f3a4c75dfb0e" providerId="ADAL" clId="{B8F321E6-F829-499A-849B-97E6585F6F80}" dt="2022-06-16T02:51:37.328" v="33994" actId="478"/>
          <ac:spMkLst>
            <pc:docMk/>
            <pc:sldMk cId="464780672" sldId="342"/>
            <ac:spMk id="122" creationId="{997BF754-BD79-FB8A-5E7E-94718FCC359A}"/>
          </ac:spMkLst>
        </pc:spChg>
        <pc:spChg chg="del">
          <ac:chgData name="原口 俊樹" userId="565e9abb-7d43-4d93-ba42-f3a4c75dfb0e" providerId="ADAL" clId="{B8F321E6-F829-499A-849B-97E6585F6F80}" dt="2022-06-16T07:02:37.249" v="36146" actId="478"/>
          <ac:spMkLst>
            <pc:docMk/>
            <pc:sldMk cId="464780672" sldId="342"/>
            <ac:spMk id="126" creationId="{96802D48-D357-65E0-F316-9AB1C323B004}"/>
          </ac:spMkLst>
        </pc:spChg>
        <pc:spChg chg="del">
          <ac:chgData name="原口 俊樹" userId="565e9abb-7d43-4d93-ba42-f3a4c75dfb0e" providerId="ADAL" clId="{B8F321E6-F829-499A-849B-97E6585F6F80}" dt="2022-06-16T02:51:37.328" v="33994" actId="478"/>
          <ac:spMkLst>
            <pc:docMk/>
            <pc:sldMk cId="464780672" sldId="342"/>
            <ac:spMk id="127" creationId="{46B9C2D7-98F7-57AC-08C8-1784A1813A41}"/>
          </ac:spMkLst>
        </pc:spChg>
        <pc:spChg chg="del">
          <ac:chgData name="原口 俊樹" userId="565e9abb-7d43-4d93-ba42-f3a4c75dfb0e" providerId="ADAL" clId="{B8F321E6-F829-499A-849B-97E6585F6F80}" dt="2022-06-16T02:51:37.328" v="33994" actId="478"/>
          <ac:spMkLst>
            <pc:docMk/>
            <pc:sldMk cId="464780672" sldId="342"/>
            <ac:spMk id="128" creationId="{84060ED9-F36B-E3DC-683D-92EA3A56D5B2}"/>
          </ac:spMkLst>
        </pc:spChg>
        <pc:spChg chg="del">
          <ac:chgData name="原口 俊樹" userId="565e9abb-7d43-4d93-ba42-f3a4c75dfb0e" providerId="ADAL" clId="{B8F321E6-F829-499A-849B-97E6585F6F80}" dt="2022-06-16T02:51:37.328" v="33994" actId="478"/>
          <ac:spMkLst>
            <pc:docMk/>
            <pc:sldMk cId="464780672" sldId="342"/>
            <ac:spMk id="131" creationId="{BD31378F-BDFD-3BC8-71DD-0ABEB423A832}"/>
          </ac:spMkLst>
        </pc:spChg>
        <pc:spChg chg="del">
          <ac:chgData name="原口 俊樹" userId="565e9abb-7d43-4d93-ba42-f3a4c75dfb0e" providerId="ADAL" clId="{B8F321E6-F829-499A-849B-97E6585F6F80}" dt="2022-06-16T02:51:37.328" v="33994" actId="478"/>
          <ac:spMkLst>
            <pc:docMk/>
            <pc:sldMk cId="464780672" sldId="342"/>
            <ac:spMk id="133" creationId="{33704932-4488-8FB2-3383-A4D85D381D9B}"/>
          </ac:spMkLst>
        </pc:spChg>
        <pc:spChg chg="del">
          <ac:chgData name="原口 俊樹" userId="565e9abb-7d43-4d93-ba42-f3a4c75dfb0e" providerId="ADAL" clId="{B8F321E6-F829-499A-849B-97E6585F6F80}" dt="2022-06-16T02:51:37.328" v="33994" actId="478"/>
          <ac:spMkLst>
            <pc:docMk/>
            <pc:sldMk cId="464780672" sldId="342"/>
            <ac:spMk id="1024" creationId="{5517A3C2-D81F-9506-8B93-0F0386420EF1}"/>
          </ac:spMkLst>
        </pc:spChg>
        <pc:spChg chg="del mod">
          <ac:chgData name="原口 俊樹" userId="565e9abb-7d43-4d93-ba42-f3a4c75dfb0e" providerId="ADAL" clId="{B8F321E6-F829-499A-849B-97E6585F6F80}" dt="2022-06-16T07:02:37.249" v="36146" actId="478"/>
          <ac:spMkLst>
            <pc:docMk/>
            <pc:sldMk cId="464780672" sldId="342"/>
            <ac:spMk id="1025" creationId="{A73C50D7-8E56-371D-F5F6-55198AACE210}"/>
          </ac:spMkLst>
        </pc:spChg>
        <pc:grpChg chg="del">
          <ac:chgData name="原口 俊樹" userId="565e9abb-7d43-4d93-ba42-f3a4c75dfb0e" providerId="ADAL" clId="{B8F321E6-F829-499A-849B-97E6585F6F80}" dt="2022-06-16T02:51:37.328" v="33994" actId="478"/>
          <ac:grpSpMkLst>
            <pc:docMk/>
            <pc:sldMk cId="464780672" sldId="342"/>
            <ac:grpSpMk id="65" creationId="{1647D10C-A36C-058E-DA15-2DB351C87E2A}"/>
          </ac:grpSpMkLst>
        </pc:grpChg>
        <pc:picChg chg="del">
          <ac:chgData name="原口 俊樹" userId="565e9abb-7d43-4d93-ba42-f3a4c75dfb0e" providerId="ADAL" clId="{B8F321E6-F829-499A-849B-97E6585F6F80}" dt="2022-06-16T02:51:37.328" v="33994" actId="478"/>
          <ac:picMkLst>
            <pc:docMk/>
            <pc:sldMk cId="464780672" sldId="342"/>
            <ac:picMk id="5" creationId="{388ED4E4-B03F-3B9C-54E9-5C1E6EAD1D14}"/>
          </ac:picMkLst>
        </pc:picChg>
        <pc:picChg chg="del">
          <ac:chgData name="原口 俊樹" userId="565e9abb-7d43-4d93-ba42-f3a4c75dfb0e" providerId="ADAL" clId="{B8F321E6-F829-499A-849B-97E6585F6F80}" dt="2022-06-16T02:51:37.328" v="33994" actId="478"/>
          <ac:picMkLst>
            <pc:docMk/>
            <pc:sldMk cId="464780672" sldId="342"/>
            <ac:picMk id="113" creationId="{03DB0310-A96B-1578-804A-C376E50E9163}"/>
          </ac:picMkLst>
        </pc:picChg>
        <pc:picChg chg="del">
          <ac:chgData name="原口 俊樹" userId="565e9abb-7d43-4d93-ba42-f3a4c75dfb0e" providerId="ADAL" clId="{B8F321E6-F829-499A-849B-97E6585F6F80}" dt="2022-06-16T02:51:37.328" v="33994" actId="478"/>
          <ac:picMkLst>
            <pc:docMk/>
            <pc:sldMk cId="464780672" sldId="342"/>
            <ac:picMk id="1026" creationId="{BF3B1754-FCD5-E86C-F4DA-18D4CABECDA5}"/>
          </ac:picMkLst>
        </pc:picChg>
        <pc:cxnChg chg="del">
          <ac:chgData name="原口 俊樹" userId="565e9abb-7d43-4d93-ba42-f3a4c75dfb0e" providerId="ADAL" clId="{B8F321E6-F829-499A-849B-97E6585F6F80}" dt="2022-06-16T02:51:37.328" v="33994" actId="478"/>
          <ac:cxnSpMkLst>
            <pc:docMk/>
            <pc:sldMk cId="464780672" sldId="342"/>
            <ac:cxnSpMk id="8" creationId="{5FE72C1E-BD70-D4DC-DEF5-B4ADCE70B0F4}"/>
          </ac:cxnSpMkLst>
        </pc:cxnChg>
        <pc:cxnChg chg="del">
          <ac:chgData name="原口 俊樹" userId="565e9abb-7d43-4d93-ba42-f3a4c75dfb0e" providerId="ADAL" clId="{B8F321E6-F829-499A-849B-97E6585F6F80}" dt="2022-06-16T02:51:37.328" v="33994" actId="478"/>
          <ac:cxnSpMkLst>
            <pc:docMk/>
            <pc:sldMk cId="464780672" sldId="342"/>
            <ac:cxnSpMk id="12" creationId="{BE2D4A52-EEC3-D876-EE89-8EDD42E0B135}"/>
          </ac:cxnSpMkLst>
        </pc:cxnChg>
        <pc:cxnChg chg="del">
          <ac:chgData name="原口 俊樹" userId="565e9abb-7d43-4d93-ba42-f3a4c75dfb0e" providerId="ADAL" clId="{B8F321E6-F829-499A-849B-97E6585F6F80}" dt="2022-06-16T02:51:37.328" v="33994" actId="478"/>
          <ac:cxnSpMkLst>
            <pc:docMk/>
            <pc:sldMk cId="464780672" sldId="342"/>
            <ac:cxnSpMk id="17" creationId="{2FD3006E-8A6F-6FF2-FAB7-F0C52D00DE76}"/>
          </ac:cxnSpMkLst>
        </pc:cxnChg>
        <pc:cxnChg chg="del">
          <ac:chgData name="原口 俊樹" userId="565e9abb-7d43-4d93-ba42-f3a4c75dfb0e" providerId="ADAL" clId="{B8F321E6-F829-499A-849B-97E6585F6F80}" dt="2022-06-16T02:51:37.328" v="33994" actId="478"/>
          <ac:cxnSpMkLst>
            <pc:docMk/>
            <pc:sldMk cId="464780672" sldId="342"/>
            <ac:cxnSpMk id="46" creationId="{B201C7D1-825A-7343-4DD7-2ED6E10657AC}"/>
          </ac:cxnSpMkLst>
        </pc:cxnChg>
        <pc:cxnChg chg="del">
          <ac:chgData name="原口 俊樹" userId="565e9abb-7d43-4d93-ba42-f3a4c75dfb0e" providerId="ADAL" clId="{B8F321E6-F829-499A-849B-97E6585F6F80}" dt="2022-06-16T02:51:37.328" v="33994" actId="478"/>
          <ac:cxnSpMkLst>
            <pc:docMk/>
            <pc:sldMk cId="464780672" sldId="342"/>
            <ac:cxnSpMk id="59" creationId="{23F8BE9E-453D-8453-23EF-D76470532A41}"/>
          </ac:cxnSpMkLst>
        </pc:cxnChg>
        <pc:cxnChg chg="del">
          <ac:chgData name="原口 俊樹" userId="565e9abb-7d43-4d93-ba42-f3a4c75dfb0e" providerId="ADAL" clId="{B8F321E6-F829-499A-849B-97E6585F6F80}" dt="2022-06-16T02:51:37.328" v="33994" actId="478"/>
          <ac:cxnSpMkLst>
            <pc:docMk/>
            <pc:sldMk cId="464780672" sldId="342"/>
            <ac:cxnSpMk id="63" creationId="{5F5FDA07-AF0C-8572-29D8-806074CD3B99}"/>
          </ac:cxnSpMkLst>
        </pc:cxnChg>
        <pc:cxnChg chg="del">
          <ac:chgData name="原口 俊樹" userId="565e9abb-7d43-4d93-ba42-f3a4c75dfb0e" providerId="ADAL" clId="{B8F321E6-F829-499A-849B-97E6585F6F80}" dt="2022-06-16T02:51:37.328" v="33994" actId="478"/>
          <ac:cxnSpMkLst>
            <pc:docMk/>
            <pc:sldMk cId="464780672" sldId="342"/>
            <ac:cxnSpMk id="67" creationId="{7A871B71-F6BD-034C-44A1-65871ED2D344}"/>
          </ac:cxnSpMkLst>
        </pc:cxnChg>
        <pc:cxnChg chg="del">
          <ac:chgData name="原口 俊樹" userId="565e9abb-7d43-4d93-ba42-f3a4c75dfb0e" providerId="ADAL" clId="{B8F321E6-F829-499A-849B-97E6585F6F80}" dt="2022-06-16T02:51:37.328" v="33994" actId="478"/>
          <ac:cxnSpMkLst>
            <pc:docMk/>
            <pc:sldMk cId="464780672" sldId="342"/>
            <ac:cxnSpMk id="74" creationId="{D98BE998-8F88-7BA4-F823-FB5204C6F9E6}"/>
          </ac:cxnSpMkLst>
        </pc:cxnChg>
        <pc:cxnChg chg="del">
          <ac:chgData name="原口 俊樹" userId="565e9abb-7d43-4d93-ba42-f3a4c75dfb0e" providerId="ADAL" clId="{B8F321E6-F829-499A-849B-97E6585F6F80}" dt="2022-06-16T02:51:37.328" v="33994" actId="478"/>
          <ac:cxnSpMkLst>
            <pc:docMk/>
            <pc:sldMk cId="464780672" sldId="342"/>
            <ac:cxnSpMk id="92" creationId="{CAB592ED-3916-C0F1-E40C-8ED8AF1A70F9}"/>
          </ac:cxnSpMkLst>
        </pc:cxnChg>
        <pc:cxnChg chg="del">
          <ac:chgData name="原口 俊樹" userId="565e9abb-7d43-4d93-ba42-f3a4c75dfb0e" providerId="ADAL" clId="{B8F321E6-F829-499A-849B-97E6585F6F80}" dt="2022-06-16T02:51:37.328" v="33994" actId="478"/>
          <ac:cxnSpMkLst>
            <pc:docMk/>
            <pc:sldMk cId="464780672" sldId="342"/>
            <ac:cxnSpMk id="93" creationId="{73BBFC2C-B352-CF8F-3573-06B33A456493}"/>
          </ac:cxnSpMkLst>
        </pc:cxnChg>
        <pc:cxnChg chg="del">
          <ac:chgData name="原口 俊樹" userId="565e9abb-7d43-4d93-ba42-f3a4c75dfb0e" providerId="ADAL" clId="{B8F321E6-F829-499A-849B-97E6585F6F80}" dt="2022-06-16T02:51:37.328" v="33994" actId="478"/>
          <ac:cxnSpMkLst>
            <pc:docMk/>
            <pc:sldMk cId="464780672" sldId="342"/>
            <ac:cxnSpMk id="96" creationId="{71854CF3-1F79-2EDE-2127-A1870F0E0CA0}"/>
          </ac:cxnSpMkLst>
        </pc:cxnChg>
        <pc:cxnChg chg="del">
          <ac:chgData name="原口 俊樹" userId="565e9abb-7d43-4d93-ba42-f3a4c75dfb0e" providerId="ADAL" clId="{B8F321E6-F829-499A-849B-97E6585F6F80}" dt="2022-06-16T02:51:37.328" v="33994" actId="478"/>
          <ac:cxnSpMkLst>
            <pc:docMk/>
            <pc:sldMk cId="464780672" sldId="342"/>
            <ac:cxnSpMk id="115" creationId="{2AED1F0B-3085-D1A1-14E8-BF111646ACC3}"/>
          </ac:cxnSpMkLst>
        </pc:cxnChg>
        <pc:cxnChg chg="del">
          <ac:chgData name="原口 俊樹" userId="565e9abb-7d43-4d93-ba42-f3a4c75dfb0e" providerId="ADAL" clId="{B8F321E6-F829-499A-849B-97E6585F6F80}" dt="2022-06-16T02:51:37.328" v="33994" actId="478"/>
          <ac:cxnSpMkLst>
            <pc:docMk/>
            <pc:sldMk cId="464780672" sldId="342"/>
            <ac:cxnSpMk id="129" creationId="{A551B788-E7C3-606F-08CD-94FB415956EF}"/>
          </ac:cxnSpMkLst>
        </pc:cxnChg>
        <pc:cxnChg chg="del">
          <ac:chgData name="原口 俊樹" userId="565e9abb-7d43-4d93-ba42-f3a4c75dfb0e" providerId="ADAL" clId="{B8F321E6-F829-499A-849B-97E6585F6F80}" dt="2022-06-16T02:51:37.328" v="33994" actId="478"/>
          <ac:cxnSpMkLst>
            <pc:docMk/>
            <pc:sldMk cId="464780672" sldId="342"/>
            <ac:cxnSpMk id="130" creationId="{F20929E2-E07E-4927-634B-B6EE2E5DEBC2}"/>
          </ac:cxnSpMkLst>
        </pc:cxnChg>
        <pc:cxnChg chg="del">
          <ac:chgData name="原口 俊樹" userId="565e9abb-7d43-4d93-ba42-f3a4c75dfb0e" providerId="ADAL" clId="{B8F321E6-F829-499A-849B-97E6585F6F80}" dt="2022-06-16T02:51:37.328" v="33994" actId="478"/>
          <ac:cxnSpMkLst>
            <pc:docMk/>
            <pc:sldMk cId="464780672" sldId="342"/>
            <ac:cxnSpMk id="135" creationId="{6EF1681C-96B3-1267-3B8C-E6660C235496}"/>
          </ac:cxnSpMkLst>
        </pc:cxnChg>
      </pc:sldChg>
      <pc:sldChg chg="addSp delSp modSp add mod modTransition">
        <pc:chgData name="原口 俊樹" userId="565e9abb-7d43-4d93-ba42-f3a4c75dfb0e" providerId="ADAL" clId="{B8F321E6-F829-499A-849B-97E6585F6F80}" dt="2022-07-21T08:54:36.769" v="37695" actId="22"/>
        <pc:sldMkLst>
          <pc:docMk/>
          <pc:sldMk cId="1109903358" sldId="343"/>
        </pc:sldMkLst>
        <pc:spChg chg="del">
          <ac:chgData name="原口 俊樹" userId="565e9abb-7d43-4d93-ba42-f3a4c75dfb0e" providerId="ADAL" clId="{B8F321E6-F829-499A-849B-97E6585F6F80}" dt="2022-06-22T02:38:21.922" v="36625" actId="478"/>
          <ac:spMkLst>
            <pc:docMk/>
            <pc:sldMk cId="1109903358" sldId="343"/>
            <ac:spMk id="3" creationId="{CFBB9360-3B4B-8AB5-3D85-062F8D1BD310}"/>
          </ac:spMkLst>
        </pc:spChg>
        <pc:spChg chg="add mod">
          <ac:chgData name="原口 俊樹" userId="565e9abb-7d43-4d93-ba42-f3a4c75dfb0e" providerId="ADAL" clId="{B8F321E6-F829-499A-849B-97E6585F6F80}" dt="2022-06-22T02:48:05.159" v="36691" actId="1076"/>
          <ac:spMkLst>
            <pc:docMk/>
            <pc:sldMk cId="1109903358" sldId="343"/>
            <ac:spMk id="4" creationId="{AD78BC2D-FC1A-B0C7-4C94-CE837602245B}"/>
          </ac:spMkLst>
        </pc:spChg>
        <pc:spChg chg="add mod ord">
          <ac:chgData name="原口 俊樹" userId="565e9abb-7d43-4d93-ba42-f3a4c75dfb0e" providerId="ADAL" clId="{B8F321E6-F829-499A-849B-97E6585F6F80}" dt="2022-06-22T02:55:40.702" v="36785" actId="14100"/>
          <ac:spMkLst>
            <pc:docMk/>
            <pc:sldMk cId="1109903358" sldId="343"/>
            <ac:spMk id="5" creationId="{C968217A-AC25-EE8D-B4C1-AB44F5392343}"/>
          </ac:spMkLst>
        </pc:spChg>
        <pc:spChg chg="del">
          <ac:chgData name="原口 俊樹" userId="565e9abb-7d43-4d93-ba42-f3a4c75dfb0e" providerId="ADAL" clId="{B8F321E6-F829-499A-849B-97E6585F6F80}" dt="2022-06-22T02:38:21.922" v="36625" actId="478"/>
          <ac:spMkLst>
            <pc:docMk/>
            <pc:sldMk cId="1109903358" sldId="343"/>
            <ac:spMk id="7" creationId="{FFE303BA-804F-5E84-5496-92DC13904739}"/>
          </ac:spMkLst>
        </pc:spChg>
        <pc:spChg chg="del">
          <ac:chgData name="原口 俊樹" userId="565e9abb-7d43-4d93-ba42-f3a4c75dfb0e" providerId="ADAL" clId="{B8F321E6-F829-499A-849B-97E6585F6F80}" dt="2022-06-22T02:38:21.922" v="36625" actId="478"/>
          <ac:spMkLst>
            <pc:docMk/>
            <pc:sldMk cId="1109903358" sldId="343"/>
            <ac:spMk id="9" creationId="{2C5167F8-2D33-EDD8-5455-FB8D0A840DA1}"/>
          </ac:spMkLst>
        </pc:spChg>
        <pc:spChg chg="add mod ord">
          <ac:chgData name="原口 俊樹" userId="565e9abb-7d43-4d93-ba42-f3a4c75dfb0e" providerId="ADAL" clId="{B8F321E6-F829-499A-849B-97E6585F6F80}" dt="2022-06-22T02:55:38.820" v="36784" actId="14100"/>
          <ac:spMkLst>
            <pc:docMk/>
            <pc:sldMk cId="1109903358" sldId="343"/>
            <ac:spMk id="18" creationId="{CC6F8B51-EA0A-2095-2E99-3F38F54B844C}"/>
          </ac:spMkLst>
        </pc:spChg>
        <pc:spChg chg="add mod">
          <ac:chgData name="原口 俊樹" userId="565e9abb-7d43-4d93-ba42-f3a4c75dfb0e" providerId="ADAL" clId="{B8F321E6-F829-499A-849B-97E6585F6F80}" dt="2022-06-22T02:49:05.755" v="36711" actId="552"/>
          <ac:spMkLst>
            <pc:docMk/>
            <pc:sldMk cId="1109903358" sldId="343"/>
            <ac:spMk id="20" creationId="{AF55F953-5C6F-5579-D462-2BA4ACD9EA9B}"/>
          </ac:spMkLst>
        </pc:spChg>
        <pc:spChg chg="add del mod">
          <ac:chgData name="原口 俊樹" userId="565e9abb-7d43-4d93-ba42-f3a4c75dfb0e" providerId="ADAL" clId="{B8F321E6-F829-499A-849B-97E6585F6F80}" dt="2022-06-22T02:48:41.089" v="36702" actId="478"/>
          <ac:spMkLst>
            <pc:docMk/>
            <pc:sldMk cId="1109903358" sldId="343"/>
            <ac:spMk id="21" creationId="{F756966F-247D-B2E7-5E4B-FF1EA31EDF89}"/>
          </ac:spMkLst>
        </pc:spChg>
        <pc:spChg chg="add mod">
          <ac:chgData name="原口 俊樹" userId="565e9abb-7d43-4d93-ba42-f3a4c75dfb0e" providerId="ADAL" clId="{B8F321E6-F829-499A-849B-97E6585F6F80}" dt="2022-06-22T02:49:21.332" v="36714" actId="465"/>
          <ac:spMkLst>
            <pc:docMk/>
            <pc:sldMk cId="1109903358" sldId="343"/>
            <ac:spMk id="22" creationId="{4E855D3B-97EB-6268-EDB3-3B8A29131AF9}"/>
          </ac:spMkLst>
        </pc:spChg>
        <pc:spChg chg="add mod">
          <ac:chgData name="原口 俊樹" userId="565e9abb-7d43-4d93-ba42-f3a4c75dfb0e" providerId="ADAL" clId="{B8F321E6-F829-499A-849B-97E6585F6F80}" dt="2022-06-22T02:49:21.332" v="36714" actId="465"/>
          <ac:spMkLst>
            <pc:docMk/>
            <pc:sldMk cId="1109903358" sldId="343"/>
            <ac:spMk id="23" creationId="{CCC1738B-223D-6F60-44FF-7B1CD75B076B}"/>
          </ac:spMkLst>
        </pc:spChg>
        <pc:spChg chg="add mod">
          <ac:chgData name="原口 俊樹" userId="565e9abb-7d43-4d93-ba42-f3a4c75dfb0e" providerId="ADAL" clId="{B8F321E6-F829-499A-849B-97E6585F6F80}" dt="2022-06-22T02:49:15.377" v="36713" actId="1076"/>
          <ac:spMkLst>
            <pc:docMk/>
            <pc:sldMk cId="1109903358" sldId="343"/>
            <ac:spMk id="24" creationId="{DD59539E-E94E-E0B9-7044-D5FACA737C71}"/>
          </ac:spMkLst>
        </pc:spChg>
        <pc:spChg chg="add mod">
          <ac:chgData name="原口 俊樹" userId="565e9abb-7d43-4d93-ba42-f3a4c75dfb0e" providerId="ADAL" clId="{B8F321E6-F829-499A-849B-97E6585F6F80}" dt="2022-06-22T02:55:02.085" v="36773" actId="12788"/>
          <ac:spMkLst>
            <pc:docMk/>
            <pc:sldMk cId="1109903358" sldId="343"/>
            <ac:spMk id="25" creationId="{5B74D24D-D5DE-6B46-D5DF-4E2077448857}"/>
          </ac:spMkLst>
        </pc:spChg>
        <pc:spChg chg="add mod">
          <ac:chgData name="原口 俊樹" userId="565e9abb-7d43-4d93-ba42-f3a4c75dfb0e" providerId="ADAL" clId="{B8F321E6-F829-499A-849B-97E6585F6F80}" dt="2022-06-22T02:55:02.085" v="36773" actId="12788"/>
          <ac:spMkLst>
            <pc:docMk/>
            <pc:sldMk cId="1109903358" sldId="343"/>
            <ac:spMk id="27" creationId="{AD18FEE4-F7E6-69F9-670A-B3520E98090E}"/>
          </ac:spMkLst>
        </pc:spChg>
        <pc:spChg chg="add mod">
          <ac:chgData name="原口 俊樹" userId="565e9abb-7d43-4d93-ba42-f3a4c75dfb0e" providerId="ADAL" clId="{B8F321E6-F829-499A-849B-97E6585F6F80}" dt="2022-06-22T02:55:02.085" v="36773" actId="12788"/>
          <ac:spMkLst>
            <pc:docMk/>
            <pc:sldMk cId="1109903358" sldId="343"/>
            <ac:spMk id="29" creationId="{CA3430A1-A6EA-A2F9-1050-E2DB2A2CAE4A}"/>
          </ac:spMkLst>
        </pc:spChg>
        <pc:spChg chg="add del mod">
          <ac:chgData name="原口 俊樹" userId="565e9abb-7d43-4d93-ba42-f3a4c75dfb0e" providerId="ADAL" clId="{B8F321E6-F829-499A-849B-97E6585F6F80}" dt="2022-06-22T02:53:28.634" v="36764"/>
          <ac:spMkLst>
            <pc:docMk/>
            <pc:sldMk cId="1109903358" sldId="343"/>
            <ac:spMk id="31" creationId="{CF11461C-C302-A814-299A-2A400B0FC9F7}"/>
          </ac:spMkLst>
        </pc:spChg>
        <pc:spChg chg="add mod">
          <ac:chgData name="原口 俊樹" userId="565e9abb-7d43-4d93-ba42-f3a4c75dfb0e" providerId="ADAL" clId="{B8F321E6-F829-499A-849B-97E6585F6F80}" dt="2022-06-22T02:55:02.085" v="36773" actId="12788"/>
          <ac:spMkLst>
            <pc:docMk/>
            <pc:sldMk cId="1109903358" sldId="343"/>
            <ac:spMk id="33" creationId="{F7ECDCAE-300F-BEB2-F522-ECED16F34DEE}"/>
          </ac:spMkLst>
        </pc:spChg>
        <pc:spChg chg="add mod">
          <ac:chgData name="原口 俊樹" userId="565e9abb-7d43-4d93-ba42-f3a4c75dfb0e" providerId="ADAL" clId="{B8F321E6-F829-499A-849B-97E6585F6F80}" dt="2022-06-22T02:55:14.507" v="36777" actId="207"/>
          <ac:spMkLst>
            <pc:docMk/>
            <pc:sldMk cId="1109903358" sldId="343"/>
            <ac:spMk id="35" creationId="{F1962E30-D20B-A794-FFC4-072468E9C103}"/>
          </ac:spMkLst>
        </pc:spChg>
        <pc:spChg chg="add mod">
          <ac:chgData name="原口 俊樹" userId="565e9abb-7d43-4d93-ba42-f3a4c75dfb0e" providerId="ADAL" clId="{B8F321E6-F829-499A-849B-97E6585F6F80}" dt="2022-06-22T02:55:52.957" v="36789" actId="208"/>
          <ac:spMkLst>
            <pc:docMk/>
            <pc:sldMk cId="1109903358" sldId="343"/>
            <ac:spMk id="37" creationId="{C4B81020-74D8-9216-19D5-55493BACF258}"/>
          </ac:spMkLst>
        </pc:spChg>
        <pc:spChg chg="del">
          <ac:chgData name="原口 俊樹" userId="565e9abb-7d43-4d93-ba42-f3a4c75dfb0e" providerId="ADAL" clId="{B8F321E6-F829-499A-849B-97E6585F6F80}" dt="2022-06-22T02:38:21.922" v="36625" actId="478"/>
          <ac:spMkLst>
            <pc:docMk/>
            <pc:sldMk cId="1109903358" sldId="343"/>
            <ac:spMk id="88" creationId="{AA59E8B2-016F-3A9A-FE32-1C0944A6493D}"/>
          </ac:spMkLst>
        </pc:spChg>
        <pc:spChg chg="del">
          <ac:chgData name="原口 俊樹" userId="565e9abb-7d43-4d93-ba42-f3a4c75dfb0e" providerId="ADAL" clId="{B8F321E6-F829-499A-849B-97E6585F6F80}" dt="2022-06-22T02:38:21.922" v="36625" actId="478"/>
          <ac:spMkLst>
            <pc:docMk/>
            <pc:sldMk cId="1109903358" sldId="343"/>
            <ac:spMk id="99" creationId="{684FF0B0-500E-F4AB-192F-5CBFB3900195}"/>
          </ac:spMkLst>
        </pc:spChg>
        <pc:spChg chg="del">
          <ac:chgData name="原口 俊樹" userId="565e9abb-7d43-4d93-ba42-f3a4c75dfb0e" providerId="ADAL" clId="{B8F321E6-F829-499A-849B-97E6585F6F80}" dt="2022-06-22T02:38:21.922" v="36625" actId="478"/>
          <ac:spMkLst>
            <pc:docMk/>
            <pc:sldMk cId="1109903358" sldId="343"/>
            <ac:spMk id="103" creationId="{7989CCE3-9995-89DC-E604-B82432720633}"/>
          </ac:spMkLst>
        </pc:spChg>
        <pc:spChg chg="del">
          <ac:chgData name="原口 俊樹" userId="565e9abb-7d43-4d93-ba42-f3a4c75dfb0e" providerId="ADAL" clId="{B8F321E6-F829-499A-849B-97E6585F6F80}" dt="2022-06-22T02:38:21.922" v="36625" actId="478"/>
          <ac:spMkLst>
            <pc:docMk/>
            <pc:sldMk cId="1109903358" sldId="343"/>
            <ac:spMk id="104" creationId="{D97B116F-FCFB-EE83-0777-BE9AA75C5285}"/>
          </ac:spMkLst>
        </pc:spChg>
        <pc:spChg chg="del">
          <ac:chgData name="原口 俊樹" userId="565e9abb-7d43-4d93-ba42-f3a4c75dfb0e" providerId="ADAL" clId="{B8F321E6-F829-499A-849B-97E6585F6F80}" dt="2022-06-22T02:38:21.922" v="36625" actId="478"/>
          <ac:spMkLst>
            <pc:docMk/>
            <pc:sldMk cId="1109903358" sldId="343"/>
            <ac:spMk id="106" creationId="{75001444-843F-27AC-FB36-6FC754681620}"/>
          </ac:spMkLst>
        </pc:spChg>
        <pc:spChg chg="del">
          <ac:chgData name="原口 俊樹" userId="565e9abb-7d43-4d93-ba42-f3a4c75dfb0e" providerId="ADAL" clId="{B8F321E6-F829-499A-849B-97E6585F6F80}" dt="2022-06-22T02:38:21.922" v="36625" actId="478"/>
          <ac:spMkLst>
            <pc:docMk/>
            <pc:sldMk cId="1109903358" sldId="343"/>
            <ac:spMk id="107" creationId="{C6589999-B174-7215-2E09-80A650D08BA9}"/>
          </ac:spMkLst>
        </pc:spChg>
        <pc:spChg chg="del">
          <ac:chgData name="原口 俊樹" userId="565e9abb-7d43-4d93-ba42-f3a4c75dfb0e" providerId="ADAL" clId="{B8F321E6-F829-499A-849B-97E6585F6F80}" dt="2022-06-22T02:38:21.922" v="36625" actId="478"/>
          <ac:spMkLst>
            <pc:docMk/>
            <pc:sldMk cId="1109903358" sldId="343"/>
            <ac:spMk id="109" creationId="{2F85B281-A8AA-E3F8-43FA-992A49D0C370}"/>
          </ac:spMkLst>
        </pc:spChg>
        <pc:spChg chg="del">
          <ac:chgData name="原口 俊樹" userId="565e9abb-7d43-4d93-ba42-f3a4c75dfb0e" providerId="ADAL" clId="{B8F321E6-F829-499A-849B-97E6585F6F80}" dt="2022-06-22T02:38:21.922" v="36625" actId="478"/>
          <ac:spMkLst>
            <pc:docMk/>
            <pc:sldMk cId="1109903358" sldId="343"/>
            <ac:spMk id="110" creationId="{4207B533-3362-3C71-59B2-1B390096F3C0}"/>
          </ac:spMkLst>
        </pc:spChg>
        <pc:spChg chg="mod">
          <ac:chgData name="原口 俊樹" userId="565e9abb-7d43-4d93-ba42-f3a4c75dfb0e" providerId="ADAL" clId="{B8F321E6-F829-499A-849B-97E6585F6F80}" dt="2022-06-22T02:38:18.003" v="36624"/>
          <ac:spMkLst>
            <pc:docMk/>
            <pc:sldMk cId="1109903358" sldId="343"/>
            <ac:spMk id="1025" creationId="{A73C50D7-8E56-371D-F5F6-55198AACE210}"/>
          </ac:spMkLst>
        </pc:spChg>
        <pc:picChg chg="add del">
          <ac:chgData name="原口 俊樹" userId="565e9abb-7d43-4d93-ba42-f3a4c75dfb0e" providerId="ADAL" clId="{B8F321E6-F829-499A-849B-97E6585F6F80}" dt="2022-07-21T08:53:04.929" v="37694" actId="22"/>
          <ac:picMkLst>
            <pc:docMk/>
            <pc:sldMk cId="1109903358" sldId="343"/>
            <ac:picMk id="6" creationId="{71374FD3-6A13-9E6E-0E96-997B06D24EFC}"/>
          </ac:picMkLst>
        </pc:picChg>
        <pc:picChg chg="add">
          <ac:chgData name="原口 俊樹" userId="565e9abb-7d43-4d93-ba42-f3a4c75dfb0e" providerId="ADAL" clId="{B8F321E6-F829-499A-849B-97E6585F6F80}" dt="2022-07-21T08:54:36.769" v="37695" actId="22"/>
          <ac:picMkLst>
            <pc:docMk/>
            <pc:sldMk cId="1109903358" sldId="343"/>
            <ac:picMk id="8" creationId="{BF7275E8-75C9-A756-00D0-1D9DAC32A551}"/>
          </ac:picMkLst>
        </pc:picChg>
        <pc:picChg chg="add mod">
          <ac:chgData name="原口 俊樹" userId="565e9abb-7d43-4d93-ba42-f3a4c75dfb0e" providerId="ADAL" clId="{B8F321E6-F829-499A-849B-97E6585F6F80}" dt="2022-06-22T02:49:23.377" v="36715" actId="1076"/>
          <ac:picMkLst>
            <pc:docMk/>
            <pc:sldMk cId="1109903358" sldId="343"/>
            <ac:picMk id="19" creationId="{47625B93-768F-EC76-5FAF-C65FA9E732E2}"/>
          </ac:picMkLst>
        </pc:picChg>
        <pc:picChg chg="add mod">
          <ac:chgData name="原口 俊樹" userId="565e9abb-7d43-4d93-ba42-f3a4c75dfb0e" providerId="ADAL" clId="{B8F321E6-F829-499A-849B-97E6585F6F80}" dt="2022-06-22T02:55:31.717" v="36782" actId="207"/>
          <ac:picMkLst>
            <pc:docMk/>
            <pc:sldMk cId="1109903358" sldId="343"/>
            <ac:picMk id="36" creationId="{9AF6C27C-FA16-BC07-F987-F3517038E39E}"/>
          </ac:picMkLst>
        </pc:picChg>
        <pc:picChg chg="add del mod">
          <ac:chgData name="原口 俊樹" userId="565e9abb-7d43-4d93-ba42-f3a4c75dfb0e" providerId="ADAL" clId="{B8F321E6-F829-499A-849B-97E6585F6F80}" dt="2022-06-22T02:53:23.838" v="36762" actId="478"/>
          <ac:picMkLst>
            <pc:docMk/>
            <pc:sldMk cId="1109903358" sldId="343"/>
            <ac:picMk id="1026" creationId="{1CD09AD6-BD0C-ED83-7B94-13EE22132762}"/>
          </ac:picMkLst>
        </pc:picChg>
      </pc:sldChg>
      <pc:sldChg chg="addSp delSp modSp add del mod modTransition">
        <pc:chgData name="原口 俊樹" userId="565e9abb-7d43-4d93-ba42-f3a4c75dfb0e" providerId="ADAL" clId="{B8F321E6-F829-499A-849B-97E6585F6F80}" dt="2022-07-05T08:28:19.281" v="36913" actId="47"/>
        <pc:sldMkLst>
          <pc:docMk/>
          <pc:sldMk cId="3178397870" sldId="344"/>
        </pc:sldMkLst>
        <pc:spChg chg="mod">
          <ac:chgData name="原口 俊樹" userId="565e9abb-7d43-4d93-ba42-f3a4c75dfb0e" providerId="ADAL" clId="{B8F321E6-F829-499A-849B-97E6585F6F80}" dt="2022-06-16T07:03:46.685" v="36179"/>
          <ac:spMkLst>
            <pc:docMk/>
            <pc:sldMk cId="3178397870" sldId="344"/>
            <ac:spMk id="2" creationId="{A07BD1FA-573C-AB11-7B96-B0D3FEF2EBFE}"/>
          </ac:spMkLst>
        </pc:spChg>
        <pc:spChg chg="add del">
          <ac:chgData name="原口 俊樹" userId="565e9abb-7d43-4d93-ba42-f3a4c75dfb0e" providerId="ADAL" clId="{B8F321E6-F829-499A-849B-97E6585F6F80}" dt="2022-06-16T07:07:56.094" v="36246" actId="478"/>
          <ac:spMkLst>
            <pc:docMk/>
            <pc:sldMk cId="3178397870" sldId="344"/>
            <ac:spMk id="3" creationId="{CF2B5FFC-76D8-1984-6C0C-7B42AC84ABFA}"/>
          </ac:spMkLst>
        </pc:spChg>
        <pc:spChg chg="add del mod">
          <ac:chgData name="原口 俊樹" userId="565e9abb-7d43-4d93-ba42-f3a4c75dfb0e" providerId="ADAL" clId="{B8F321E6-F829-499A-849B-97E6585F6F80}" dt="2022-06-16T07:29:10.989" v="36591"/>
          <ac:spMkLst>
            <pc:docMk/>
            <pc:sldMk cId="3178397870" sldId="344"/>
            <ac:spMk id="4" creationId="{EA865AB0-7CF7-16E4-15A3-B7DF44E3D034}"/>
          </ac:spMkLst>
        </pc:spChg>
        <pc:spChg chg="add del">
          <ac:chgData name="原口 俊樹" userId="565e9abb-7d43-4d93-ba42-f3a4c75dfb0e" providerId="ADAL" clId="{B8F321E6-F829-499A-849B-97E6585F6F80}" dt="2022-06-16T07:07:56.094" v="36246" actId="478"/>
          <ac:spMkLst>
            <pc:docMk/>
            <pc:sldMk cId="3178397870" sldId="344"/>
            <ac:spMk id="9" creationId="{7900E288-B61E-CF35-4201-A492C44FC169}"/>
          </ac:spMkLst>
        </pc:spChg>
        <pc:spChg chg="add del">
          <ac:chgData name="原口 俊樹" userId="565e9abb-7d43-4d93-ba42-f3a4c75dfb0e" providerId="ADAL" clId="{B8F321E6-F829-499A-849B-97E6585F6F80}" dt="2022-06-16T07:07:56.094" v="36246" actId="478"/>
          <ac:spMkLst>
            <pc:docMk/>
            <pc:sldMk cId="3178397870" sldId="344"/>
            <ac:spMk id="19" creationId="{D9B32640-4AA4-9AC9-FAD8-8A5B7DC08EAF}"/>
          </ac:spMkLst>
        </pc:spChg>
        <pc:spChg chg="add del">
          <ac:chgData name="原口 俊樹" userId="565e9abb-7d43-4d93-ba42-f3a4c75dfb0e" providerId="ADAL" clId="{B8F321E6-F829-499A-849B-97E6585F6F80}" dt="2022-06-16T07:07:56.094" v="36246" actId="478"/>
          <ac:spMkLst>
            <pc:docMk/>
            <pc:sldMk cId="3178397870" sldId="344"/>
            <ac:spMk id="20" creationId="{E66A6BC1-AB27-B2A0-FF98-C26378F7D734}"/>
          </ac:spMkLst>
        </pc:spChg>
        <pc:spChg chg="add del">
          <ac:chgData name="原口 俊樹" userId="565e9abb-7d43-4d93-ba42-f3a4c75dfb0e" providerId="ADAL" clId="{B8F321E6-F829-499A-849B-97E6585F6F80}" dt="2022-06-16T07:07:56.094" v="36246" actId="478"/>
          <ac:spMkLst>
            <pc:docMk/>
            <pc:sldMk cId="3178397870" sldId="344"/>
            <ac:spMk id="22" creationId="{D84D539D-6C16-D0AC-A38F-1195F935A4BE}"/>
          </ac:spMkLst>
        </pc:spChg>
        <pc:spChg chg="add del">
          <ac:chgData name="原口 俊樹" userId="565e9abb-7d43-4d93-ba42-f3a4c75dfb0e" providerId="ADAL" clId="{B8F321E6-F829-499A-849B-97E6585F6F80}" dt="2022-06-16T07:07:56.094" v="36246" actId="478"/>
          <ac:spMkLst>
            <pc:docMk/>
            <pc:sldMk cId="3178397870" sldId="344"/>
            <ac:spMk id="23" creationId="{BE491262-8336-9503-10F7-B2F06C950CA0}"/>
          </ac:spMkLst>
        </pc:spChg>
        <pc:spChg chg="add del">
          <ac:chgData name="原口 俊樹" userId="565e9abb-7d43-4d93-ba42-f3a4c75dfb0e" providerId="ADAL" clId="{B8F321E6-F829-499A-849B-97E6585F6F80}" dt="2022-06-16T07:07:56.094" v="36246" actId="478"/>
          <ac:spMkLst>
            <pc:docMk/>
            <pc:sldMk cId="3178397870" sldId="344"/>
            <ac:spMk id="24" creationId="{5F553EE3-31DD-C033-5086-FD6C44E4A402}"/>
          </ac:spMkLst>
        </pc:spChg>
        <pc:spChg chg="add del">
          <ac:chgData name="原口 俊樹" userId="565e9abb-7d43-4d93-ba42-f3a4c75dfb0e" providerId="ADAL" clId="{B8F321E6-F829-499A-849B-97E6585F6F80}" dt="2022-06-16T07:07:56.094" v="36246" actId="478"/>
          <ac:spMkLst>
            <pc:docMk/>
            <pc:sldMk cId="3178397870" sldId="344"/>
            <ac:spMk id="25" creationId="{35208611-94F0-E8CC-4BA1-58A6A4B36034}"/>
          </ac:spMkLst>
        </pc:spChg>
        <pc:spChg chg="add del">
          <ac:chgData name="原口 俊樹" userId="565e9abb-7d43-4d93-ba42-f3a4c75dfb0e" providerId="ADAL" clId="{B8F321E6-F829-499A-849B-97E6585F6F80}" dt="2022-06-16T07:07:56.094" v="36246" actId="478"/>
          <ac:spMkLst>
            <pc:docMk/>
            <pc:sldMk cId="3178397870" sldId="344"/>
            <ac:spMk id="26" creationId="{98176B47-EC10-E889-1253-B88B23328A4C}"/>
          </ac:spMkLst>
        </pc:spChg>
        <pc:spChg chg="add del">
          <ac:chgData name="原口 俊樹" userId="565e9abb-7d43-4d93-ba42-f3a4c75dfb0e" providerId="ADAL" clId="{B8F321E6-F829-499A-849B-97E6585F6F80}" dt="2022-06-16T07:07:56.094" v="36246" actId="478"/>
          <ac:spMkLst>
            <pc:docMk/>
            <pc:sldMk cId="3178397870" sldId="344"/>
            <ac:spMk id="27" creationId="{230F6AEB-7F2F-FFB3-AC9C-6C6CB42565B5}"/>
          </ac:spMkLst>
        </pc:spChg>
        <pc:spChg chg="add del">
          <ac:chgData name="原口 俊樹" userId="565e9abb-7d43-4d93-ba42-f3a4c75dfb0e" providerId="ADAL" clId="{B8F321E6-F829-499A-849B-97E6585F6F80}" dt="2022-06-16T07:07:56.094" v="36246" actId="478"/>
          <ac:spMkLst>
            <pc:docMk/>
            <pc:sldMk cId="3178397870" sldId="344"/>
            <ac:spMk id="28" creationId="{1F91C530-292F-F74C-734A-08C313AA99E0}"/>
          </ac:spMkLst>
        </pc:spChg>
        <pc:spChg chg="add del">
          <ac:chgData name="原口 俊樹" userId="565e9abb-7d43-4d93-ba42-f3a4c75dfb0e" providerId="ADAL" clId="{B8F321E6-F829-499A-849B-97E6585F6F80}" dt="2022-06-16T07:07:56.094" v="36246" actId="478"/>
          <ac:spMkLst>
            <pc:docMk/>
            <pc:sldMk cId="3178397870" sldId="344"/>
            <ac:spMk id="31" creationId="{56AFAA35-D2CF-7ED2-3169-95DE878FB280}"/>
          </ac:spMkLst>
        </pc:spChg>
        <pc:spChg chg="add del">
          <ac:chgData name="原口 俊樹" userId="565e9abb-7d43-4d93-ba42-f3a4c75dfb0e" providerId="ADAL" clId="{B8F321E6-F829-499A-849B-97E6585F6F80}" dt="2022-06-16T07:07:56.094" v="36246" actId="478"/>
          <ac:spMkLst>
            <pc:docMk/>
            <pc:sldMk cId="3178397870" sldId="344"/>
            <ac:spMk id="32" creationId="{DDD8CA28-7E6B-7D11-08D0-5D4DCC9F5D17}"/>
          </ac:spMkLst>
        </pc:spChg>
        <pc:spChg chg="add del">
          <ac:chgData name="原口 俊樹" userId="565e9abb-7d43-4d93-ba42-f3a4c75dfb0e" providerId="ADAL" clId="{B8F321E6-F829-499A-849B-97E6585F6F80}" dt="2022-06-16T07:07:56.094" v="36246" actId="478"/>
          <ac:spMkLst>
            <pc:docMk/>
            <pc:sldMk cId="3178397870" sldId="344"/>
            <ac:spMk id="33" creationId="{40AACD91-E0B8-02C6-6B43-4DA1F7276C46}"/>
          </ac:spMkLst>
        </pc:spChg>
        <pc:spChg chg="add del">
          <ac:chgData name="原口 俊樹" userId="565e9abb-7d43-4d93-ba42-f3a4c75dfb0e" providerId="ADAL" clId="{B8F321E6-F829-499A-849B-97E6585F6F80}" dt="2022-06-16T07:07:56.094" v="36246" actId="478"/>
          <ac:spMkLst>
            <pc:docMk/>
            <pc:sldMk cId="3178397870" sldId="344"/>
            <ac:spMk id="34" creationId="{F7A5A578-E123-3488-1DFF-94ABFC651873}"/>
          </ac:spMkLst>
        </pc:spChg>
        <pc:spChg chg="add del">
          <ac:chgData name="原口 俊樹" userId="565e9abb-7d43-4d93-ba42-f3a4c75dfb0e" providerId="ADAL" clId="{B8F321E6-F829-499A-849B-97E6585F6F80}" dt="2022-06-16T07:07:56.094" v="36246" actId="478"/>
          <ac:spMkLst>
            <pc:docMk/>
            <pc:sldMk cId="3178397870" sldId="344"/>
            <ac:spMk id="35" creationId="{C983ED1A-5522-6653-B53C-FBA001DF960A}"/>
          </ac:spMkLst>
        </pc:spChg>
      </pc:sldChg>
      <pc:sldChg chg="addSp delSp modSp add mod modTransition">
        <pc:chgData name="原口 俊樹" userId="565e9abb-7d43-4d93-ba42-f3a4c75dfb0e" providerId="ADAL" clId="{B8F321E6-F829-499A-849B-97E6585F6F80}" dt="2022-07-21T09:03:15.121" v="37697" actId="478"/>
        <pc:sldMkLst>
          <pc:docMk/>
          <pc:sldMk cId="885467185" sldId="345"/>
        </pc:sldMkLst>
        <pc:spChg chg="del">
          <ac:chgData name="原口 俊樹" userId="565e9abb-7d43-4d93-ba42-f3a4c75dfb0e" providerId="ADAL" clId="{B8F321E6-F829-499A-849B-97E6585F6F80}" dt="2022-06-22T02:56:24.364" v="36812" actId="478"/>
          <ac:spMkLst>
            <pc:docMk/>
            <pc:sldMk cId="885467185" sldId="345"/>
            <ac:spMk id="4" creationId="{AD78BC2D-FC1A-B0C7-4C94-CE837602245B}"/>
          </ac:spMkLst>
        </pc:spChg>
        <pc:spChg chg="del">
          <ac:chgData name="原口 俊樹" userId="565e9abb-7d43-4d93-ba42-f3a4c75dfb0e" providerId="ADAL" clId="{B8F321E6-F829-499A-849B-97E6585F6F80}" dt="2022-06-22T02:56:24.364" v="36812" actId="478"/>
          <ac:spMkLst>
            <pc:docMk/>
            <pc:sldMk cId="885467185" sldId="345"/>
            <ac:spMk id="5" creationId="{C968217A-AC25-EE8D-B4C1-AB44F5392343}"/>
          </ac:spMkLst>
        </pc:spChg>
        <pc:spChg chg="del">
          <ac:chgData name="原口 俊樹" userId="565e9abb-7d43-4d93-ba42-f3a4c75dfb0e" providerId="ADAL" clId="{B8F321E6-F829-499A-849B-97E6585F6F80}" dt="2022-06-22T02:56:24.364" v="36812" actId="478"/>
          <ac:spMkLst>
            <pc:docMk/>
            <pc:sldMk cId="885467185" sldId="345"/>
            <ac:spMk id="18" creationId="{CC6F8B51-EA0A-2095-2E99-3F38F54B844C}"/>
          </ac:spMkLst>
        </pc:spChg>
        <pc:spChg chg="del">
          <ac:chgData name="原口 俊樹" userId="565e9abb-7d43-4d93-ba42-f3a4c75dfb0e" providerId="ADAL" clId="{B8F321E6-F829-499A-849B-97E6585F6F80}" dt="2022-06-22T02:56:24.364" v="36812" actId="478"/>
          <ac:spMkLst>
            <pc:docMk/>
            <pc:sldMk cId="885467185" sldId="345"/>
            <ac:spMk id="20" creationId="{AF55F953-5C6F-5579-D462-2BA4ACD9EA9B}"/>
          </ac:spMkLst>
        </pc:spChg>
        <pc:spChg chg="del">
          <ac:chgData name="原口 俊樹" userId="565e9abb-7d43-4d93-ba42-f3a4c75dfb0e" providerId="ADAL" clId="{B8F321E6-F829-499A-849B-97E6585F6F80}" dt="2022-06-22T02:56:24.364" v="36812" actId="478"/>
          <ac:spMkLst>
            <pc:docMk/>
            <pc:sldMk cId="885467185" sldId="345"/>
            <ac:spMk id="22" creationId="{4E855D3B-97EB-6268-EDB3-3B8A29131AF9}"/>
          </ac:spMkLst>
        </pc:spChg>
        <pc:spChg chg="del">
          <ac:chgData name="原口 俊樹" userId="565e9abb-7d43-4d93-ba42-f3a4c75dfb0e" providerId="ADAL" clId="{B8F321E6-F829-499A-849B-97E6585F6F80}" dt="2022-06-22T02:56:24.364" v="36812" actId="478"/>
          <ac:spMkLst>
            <pc:docMk/>
            <pc:sldMk cId="885467185" sldId="345"/>
            <ac:spMk id="23" creationId="{CCC1738B-223D-6F60-44FF-7B1CD75B076B}"/>
          </ac:spMkLst>
        </pc:spChg>
        <pc:spChg chg="del">
          <ac:chgData name="原口 俊樹" userId="565e9abb-7d43-4d93-ba42-f3a4c75dfb0e" providerId="ADAL" clId="{B8F321E6-F829-499A-849B-97E6585F6F80}" dt="2022-06-22T02:56:24.364" v="36812" actId="478"/>
          <ac:spMkLst>
            <pc:docMk/>
            <pc:sldMk cId="885467185" sldId="345"/>
            <ac:spMk id="24" creationId="{DD59539E-E94E-E0B9-7044-D5FACA737C71}"/>
          </ac:spMkLst>
        </pc:spChg>
        <pc:spChg chg="del">
          <ac:chgData name="原口 俊樹" userId="565e9abb-7d43-4d93-ba42-f3a4c75dfb0e" providerId="ADAL" clId="{B8F321E6-F829-499A-849B-97E6585F6F80}" dt="2022-06-22T02:56:24.364" v="36812" actId="478"/>
          <ac:spMkLst>
            <pc:docMk/>
            <pc:sldMk cId="885467185" sldId="345"/>
            <ac:spMk id="25" creationId="{5B74D24D-D5DE-6B46-D5DF-4E2077448857}"/>
          </ac:spMkLst>
        </pc:spChg>
        <pc:spChg chg="del">
          <ac:chgData name="原口 俊樹" userId="565e9abb-7d43-4d93-ba42-f3a4c75dfb0e" providerId="ADAL" clId="{B8F321E6-F829-499A-849B-97E6585F6F80}" dt="2022-06-22T02:56:24.364" v="36812" actId="478"/>
          <ac:spMkLst>
            <pc:docMk/>
            <pc:sldMk cId="885467185" sldId="345"/>
            <ac:spMk id="27" creationId="{AD18FEE4-F7E6-69F9-670A-B3520E98090E}"/>
          </ac:spMkLst>
        </pc:spChg>
        <pc:spChg chg="del">
          <ac:chgData name="原口 俊樹" userId="565e9abb-7d43-4d93-ba42-f3a4c75dfb0e" providerId="ADAL" clId="{B8F321E6-F829-499A-849B-97E6585F6F80}" dt="2022-06-22T02:56:24.364" v="36812" actId="478"/>
          <ac:spMkLst>
            <pc:docMk/>
            <pc:sldMk cId="885467185" sldId="345"/>
            <ac:spMk id="29" creationId="{CA3430A1-A6EA-A2F9-1050-E2DB2A2CAE4A}"/>
          </ac:spMkLst>
        </pc:spChg>
        <pc:spChg chg="del">
          <ac:chgData name="原口 俊樹" userId="565e9abb-7d43-4d93-ba42-f3a4c75dfb0e" providerId="ADAL" clId="{B8F321E6-F829-499A-849B-97E6585F6F80}" dt="2022-06-22T02:56:24.364" v="36812" actId="478"/>
          <ac:spMkLst>
            <pc:docMk/>
            <pc:sldMk cId="885467185" sldId="345"/>
            <ac:spMk id="33" creationId="{F7ECDCAE-300F-BEB2-F522-ECED16F34DEE}"/>
          </ac:spMkLst>
        </pc:spChg>
        <pc:spChg chg="del">
          <ac:chgData name="原口 俊樹" userId="565e9abb-7d43-4d93-ba42-f3a4c75dfb0e" providerId="ADAL" clId="{B8F321E6-F829-499A-849B-97E6585F6F80}" dt="2022-06-22T02:56:24.364" v="36812" actId="478"/>
          <ac:spMkLst>
            <pc:docMk/>
            <pc:sldMk cId="885467185" sldId="345"/>
            <ac:spMk id="35" creationId="{F1962E30-D20B-A794-FFC4-072468E9C103}"/>
          </ac:spMkLst>
        </pc:spChg>
        <pc:spChg chg="del">
          <ac:chgData name="原口 俊樹" userId="565e9abb-7d43-4d93-ba42-f3a4c75dfb0e" providerId="ADAL" clId="{B8F321E6-F829-499A-849B-97E6585F6F80}" dt="2022-06-22T02:56:24.364" v="36812" actId="478"/>
          <ac:spMkLst>
            <pc:docMk/>
            <pc:sldMk cId="885467185" sldId="345"/>
            <ac:spMk id="37" creationId="{C4B81020-74D8-9216-19D5-55493BACF258}"/>
          </ac:spMkLst>
        </pc:spChg>
        <pc:spChg chg="mod">
          <ac:chgData name="原口 俊樹" userId="565e9abb-7d43-4d93-ba42-f3a4c75dfb0e" providerId="ADAL" clId="{B8F321E6-F829-499A-849B-97E6585F6F80}" dt="2022-06-22T02:56:21.501" v="36811"/>
          <ac:spMkLst>
            <pc:docMk/>
            <pc:sldMk cId="885467185" sldId="345"/>
            <ac:spMk id="1025" creationId="{A73C50D7-8E56-371D-F5F6-55198AACE210}"/>
          </ac:spMkLst>
        </pc:spChg>
        <pc:graphicFrameChg chg="add mod modGraphic">
          <ac:chgData name="原口 俊樹" userId="565e9abb-7d43-4d93-ba42-f3a4c75dfb0e" providerId="ADAL" clId="{B8F321E6-F829-499A-849B-97E6585F6F80}" dt="2022-06-22T03:00:29.504" v="36906" actId="1076"/>
          <ac:graphicFrameMkLst>
            <pc:docMk/>
            <pc:sldMk cId="885467185" sldId="345"/>
            <ac:graphicFrameMk id="21" creationId="{BA6C5118-8C60-D149-C013-8EE306F3B06C}"/>
          </ac:graphicFrameMkLst>
        </pc:graphicFrameChg>
        <pc:picChg chg="add del">
          <ac:chgData name="原口 俊樹" userId="565e9abb-7d43-4d93-ba42-f3a4c75dfb0e" providerId="ADAL" clId="{B8F321E6-F829-499A-849B-97E6585F6F80}" dt="2022-07-21T09:03:15.121" v="37697" actId="478"/>
          <ac:picMkLst>
            <pc:docMk/>
            <pc:sldMk cId="885467185" sldId="345"/>
            <ac:picMk id="4" creationId="{DFB4C371-59A4-82F7-5A47-2FBF8D611D7E}"/>
          </ac:picMkLst>
        </pc:picChg>
        <pc:picChg chg="del">
          <ac:chgData name="原口 俊樹" userId="565e9abb-7d43-4d93-ba42-f3a4c75dfb0e" providerId="ADAL" clId="{B8F321E6-F829-499A-849B-97E6585F6F80}" dt="2022-06-22T02:56:24.364" v="36812" actId="478"/>
          <ac:picMkLst>
            <pc:docMk/>
            <pc:sldMk cId="885467185" sldId="345"/>
            <ac:picMk id="19" creationId="{47625B93-768F-EC76-5FAF-C65FA9E732E2}"/>
          </ac:picMkLst>
        </pc:picChg>
        <pc:picChg chg="del">
          <ac:chgData name="原口 俊樹" userId="565e9abb-7d43-4d93-ba42-f3a4c75dfb0e" providerId="ADAL" clId="{B8F321E6-F829-499A-849B-97E6585F6F80}" dt="2022-06-22T02:56:24.364" v="36812" actId="478"/>
          <ac:picMkLst>
            <pc:docMk/>
            <pc:sldMk cId="885467185" sldId="345"/>
            <ac:picMk id="36" creationId="{9AF6C27C-FA16-BC07-F987-F3517038E39E}"/>
          </ac:picMkLst>
        </pc:picChg>
        <pc:picChg chg="add del">
          <ac:chgData name="原口 俊樹" userId="565e9abb-7d43-4d93-ba42-f3a4c75dfb0e" providerId="ADAL" clId="{B8F321E6-F829-499A-849B-97E6585F6F80}" dt="2022-06-23T03:07:49.862" v="36908" actId="21"/>
          <ac:picMkLst>
            <pc:docMk/>
            <pc:sldMk cId="885467185" sldId="345"/>
            <ac:picMk id="2049" creationId="{3C249C87-5748-D107-3250-9D186C96F193}"/>
          </ac:picMkLst>
        </pc:picChg>
      </pc:sldChg>
      <pc:sldChg chg="addSp delSp modSp add del mod">
        <pc:chgData name="原口 俊樹" userId="565e9abb-7d43-4d93-ba42-f3a4c75dfb0e" providerId="ADAL" clId="{B8F321E6-F829-499A-849B-97E6585F6F80}" dt="2022-06-16T07:18:42.733" v="36444"/>
        <pc:sldMkLst>
          <pc:docMk/>
          <pc:sldMk cId="2025667472" sldId="345"/>
        </pc:sldMkLst>
        <pc:spChg chg="add del">
          <ac:chgData name="原口 俊樹" userId="565e9abb-7d43-4d93-ba42-f3a4c75dfb0e" providerId="ADAL" clId="{B8F321E6-F829-499A-849B-97E6585F6F80}" dt="2022-06-16T07:18:41.920" v="36442" actId="478"/>
          <ac:spMkLst>
            <pc:docMk/>
            <pc:sldMk cId="2025667472" sldId="345"/>
            <ac:spMk id="4" creationId="{72F9173F-C638-57DA-5986-DDAC0C0D5267}"/>
          </ac:spMkLst>
        </pc:spChg>
        <pc:spChg chg="add del mod">
          <ac:chgData name="原口 俊樹" userId="565e9abb-7d43-4d93-ba42-f3a4c75dfb0e" providerId="ADAL" clId="{B8F321E6-F829-499A-849B-97E6585F6F80}" dt="2022-06-16T07:18:41.560" v="36441" actId="1076"/>
          <ac:spMkLst>
            <pc:docMk/>
            <pc:sldMk cId="2025667472" sldId="345"/>
            <ac:spMk id="15" creationId="{EF0055DD-0522-0707-7263-9D6C93DCAEF9}"/>
          </ac:spMkLst>
        </pc:spChg>
        <pc:spChg chg="add del mod">
          <ac:chgData name="原口 俊樹" userId="565e9abb-7d43-4d93-ba42-f3a4c75dfb0e" providerId="ADAL" clId="{B8F321E6-F829-499A-849B-97E6585F6F80}" dt="2022-06-16T07:18:41.560" v="36441" actId="1076"/>
          <ac:spMkLst>
            <pc:docMk/>
            <pc:sldMk cId="2025667472" sldId="345"/>
            <ac:spMk id="16" creationId="{2B6A2BA0-17BB-0FA6-34F5-21BAC5D63E82}"/>
          </ac:spMkLst>
        </pc:spChg>
        <pc:spChg chg="add del mod">
          <ac:chgData name="原口 俊樹" userId="565e9abb-7d43-4d93-ba42-f3a4c75dfb0e" providerId="ADAL" clId="{B8F321E6-F829-499A-849B-97E6585F6F80}" dt="2022-06-16T07:18:41.560" v="36441" actId="1076"/>
          <ac:spMkLst>
            <pc:docMk/>
            <pc:sldMk cId="2025667472" sldId="345"/>
            <ac:spMk id="17" creationId="{2B4CE01C-3E55-801B-B3EC-5FF399AE3165}"/>
          </ac:spMkLst>
        </pc:spChg>
        <pc:spChg chg="add del mod">
          <ac:chgData name="原口 俊樹" userId="565e9abb-7d43-4d93-ba42-f3a4c75dfb0e" providerId="ADAL" clId="{B8F321E6-F829-499A-849B-97E6585F6F80}" dt="2022-06-16T07:18:25.362" v="36419"/>
          <ac:spMkLst>
            <pc:docMk/>
            <pc:sldMk cId="2025667472" sldId="345"/>
            <ac:spMk id="18" creationId="{0CFE4C53-71AA-E2CA-0EF6-D3D545B8EB0E}"/>
          </ac:spMkLst>
        </pc:spChg>
        <pc:spChg chg="add del mod">
          <ac:chgData name="原口 俊樹" userId="565e9abb-7d43-4d93-ba42-f3a4c75dfb0e" providerId="ADAL" clId="{B8F321E6-F829-499A-849B-97E6585F6F80}" dt="2022-06-16T07:18:25.362" v="36419"/>
          <ac:spMkLst>
            <pc:docMk/>
            <pc:sldMk cId="2025667472" sldId="345"/>
            <ac:spMk id="19" creationId="{78B86BA7-C2B4-E119-E920-0A9B563C7562}"/>
          </ac:spMkLst>
        </pc:spChg>
        <pc:spChg chg="add del mod">
          <ac:chgData name="原口 俊樹" userId="565e9abb-7d43-4d93-ba42-f3a4c75dfb0e" providerId="ADAL" clId="{B8F321E6-F829-499A-849B-97E6585F6F80}" dt="2022-06-16T07:18:25.362" v="36419"/>
          <ac:spMkLst>
            <pc:docMk/>
            <pc:sldMk cId="2025667472" sldId="345"/>
            <ac:spMk id="20" creationId="{5697E2FC-8CF7-3CEA-4BEA-217AB8374531}"/>
          </ac:spMkLst>
        </pc:spChg>
        <pc:spChg chg="add del mod">
          <ac:chgData name="原口 俊樹" userId="565e9abb-7d43-4d93-ba42-f3a4c75dfb0e" providerId="ADAL" clId="{B8F321E6-F829-499A-849B-97E6585F6F80}" dt="2022-06-16T07:18:25.362" v="36419"/>
          <ac:spMkLst>
            <pc:docMk/>
            <pc:sldMk cId="2025667472" sldId="345"/>
            <ac:spMk id="21" creationId="{0C239474-71E1-5237-12A1-A49D67C7C536}"/>
          </ac:spMkLst>
        </pc:spChg>
        <pc:spChg chg="add del mod">
          <ac:chgData name="原口 俊樹" userId="565e9abb-7d43-4d93-ba42-f3a4c75dfb0e" providerId="ADAL" clId="{B8F321E6-F829-499A-849B-97E6585F6F80}" dt="2022-06-16T07:18:25.362" v="36419"/>
          <ac:spMkLst>
            <pc:docMk/>
            <pc:sldMk cId="2025667472" sldId="345"/>
            <ac:spMk id="22" creationId="{DEBB6F53-9816-1E22-6C34-CA9C7A0BC7A5}"/>
          </ac:spMkLst>
        </pc:spChg>
        <pc:spChg chg="add del mod">
          <ac:chgData name="原口 俊樹" userId="565e9abb-7d43-4d93-ba42-f3a4c75dfb0e" providerId="ADAL" clId="{B8F321E6-F829-499A-849B-97E6585F6F80}" dt="2022-06-16T07:18:25.362" v="36419"/>
          <ac:spMkLst>
            <pc:docMk/>
            <pc:sldMk cId="2025667472" sldId="345"/>
            <ac:spMk id="23" creationId="{DBD7775D-4009-6D7E-6FB2-7BFE836E1E5D}"/>
          </ac:spMkLst>
        </pc:spChg>
        <pc:spChg chg="add del mod">
          <ac:chgData name="原口 俊樹" userId="565e9abb-7d43-4d93-ba42-f3a4c75dfb0e" providerId="ADAL" clId="{B8F321E6-F829-499A-849B-97E6585F6F80}" dt="2022-06-16T07:18:25.362" v="36419"/>
          <ac:spMkLst>
            <pc:docMk/>
            <pc:sldMk cId="2025667472" sldId="345"/>
            <ac:spMk id="24" creationId="{08A03517-C804-15CA-6D2F-64CB94717F30}"/>
          </ac:spMkLst>
        </pc:spChg>
        <pc:spChg chg="add del mod">
          <ac:chgData name="原口 俊樹" userId="565e9abb-7d43-4d93-ba42-f3a4c75dfb0e" providerId="ADAL" clId="{B8F321E6-F829-499A-849B-97E6585F6F80}" dt="2022-06-16T07:18:25.362" v="36419"/>
          <ac:spMkLst>
            <pc:docMk/>
            <pc:sldMk cId="2025667472" sldId="345"/>
            <ac:spMk id="25" creationId="{C01B517C-D54E-73B4-1850-FCE33FAC62F2}"/>
          </ac:spMkLst>
        </pc:spChg>
        <pc:spChg chg="add del mod">
          <ac:chgData name="原口 俊樹" userId="565e9abb-7d43-4d93-ba42-f3a4c75dfb0e" providerId="ADAL" clId="{B8F321E6-F829-499A-849B-97E6585F6F80}" dt="2022-06-16T07:18:25.362" v="36419"/>
          <ac:spMkLst>
            <pc:docMk/>
            <pc:sldMk cId="2025667472" sldId="345"/>
            <ac:spMk id="26" creationId="{21C6E2FC-9880-33A5-2142-5FA03E5B077F}"/>
          </ac:spMkLst>
        </pc:spChg>
        <pc:spChg chg="add del mod">
          <ac:chgData name="原口 俊樹" userId="565e9abb-7d43-4d93-ba42-f3a4c75dfb0e" providerId="ADAL" clId="{B8F321E6-F829-499A-849B-97E6585F6F80}" dt="2022-06-16T07:18:25.362" v="36419"/>
          <ac:spMkLst>
            <pc:docMk/>
            <pc:sldMk cId="2025667472" sldId="345"/>
            <ac:spMk id="27" creationId="{DBBC82F2-E497-33BD-D8F6-C818C7421988}"/>
          </ac:spMkLst>
        </pc:spChg>
        <pc:spChg chg="add del mod">
          <ac:chgData name="原口 俊樹" userId="565e9abb-7d43-4d93-ba42-f3a4c75dfb0e" providerId="ADAL" clId="{B8F321E6-F829-499A-849B-97E6585F6F80}" dt="2022-06-16T07:18:25.362" v="36419"/>
          <ac:spMkLst>
            <pc:docMk/>
            <pc:sldMk cId="2025667472" sldId="345"/>
            <ac:spMk id="28" creationId="{C13390BC-61FC-4037-4964-4F20369BAAC6}"/>
          </ac:spMkLst>
        </pc:spChg>
        <pc:spChg chg="add del mod">
          <ac:chgData name="原口 俊樹" userId="565e9abb-7d43-4d93-ba42-f3a4c75dfb0e" providerId="ADAL" clId="{B8F321E6-F829-499A-849B-97E6585F6F80}" dt="2022-06-16T07:18:25.362" v="36419"/>
          <ac:spMkLst>
            <pc:docMk/>
            <pc:sldMk cId="2025667472" sldId="345"/>
            <ac:spMk id="29" creationId="{F0ED633B-2D80-99FE-E61F-972307413418}"/>
          </ac:spMkLst>
        </pc:spChg>
        <pc:spChg chg="add del mod">
          <ac:chgData name="原口 俊樹" userId="565e9abb-7d43-4d93-ba42-f3a4c75dfb0e" providerId="ADAL" clId="{B8F321E6-F829-499A-849B-97E6585F6F80}" dt="2022-06-16T07:18:25.362" v="36419"/>
          <ac:spMkLst>
            <pc:docMk/>
            <pc:sldMk cId="2025667472" sldId="345"/>
            <ac:spMk id="30" creationId="{64F77EB6-D121-7F78-24A1-42C967AF0C69}"/>
          </ac:spMkLst>
        </pc:spChg>
        <pc:spChg chg="add del mod">
          <ac:chgData name="原口 俊樹" userId="565e9abb-7d43-4d93-ba42-f3a4c75dfb0e" providerId="ADAL" clId="{B8F321E6-F829-499A-849B-97E6585F6F80}" dt="2022-06-16T07:18:25.362" v="36419"/>
          <ac:spMkLst>
            <pc:docMk/>
            <pc:sldMk cId="2025667472" sldId="345"/>
            <ac:spMk id="31" creationId="{83C5FEAA-5A39-C995-327C-E2E413944B99}"/>
          </ac:spMkLst>
        </pc:spChg>
        <pc:grpChg chg="add del mod">
          <ac:chgData name="原口 俊樹" userId="565e9abb-7d43-4d93-ba42-f3a4c75dfb0e" providerId="ADAL" clId="{B8F321E6-F829-499A-849B-97E6585F6F80}" dt="2022-06-16T07:18:41.560" v="36441" actId="1076"/>
          <ac:grpSpMkLst>
            <pc:docMk/>
            <pc:sldMk cId="2025667472" sldId="345"/>
            <ac:grpSpMk id="12" creationId="{615C0316-7902-AE8C-B0E8-8C99DD4BDF38}"/>
          </ac:grpSpMkLst>
        </pc:grpChg>
        <pc:picChg chg="add del mod">
          <ac:chgData name="原口 俊樹" userId="565e9abb-7d43-4d93-ba42-f3a4c75dfb0e" providerId="ADAL" clId="{B8F321E6-F829-499A-849B-97E6585F6F80}" dt="2022-06-16T07:17:46.124" v="36413"/>
          <ac:picMkLst>
            <pc:docMk/>
            <pc:sldMk cId="2025667472" sldId="345"/>
            <ac:picMk id="3" creationId="{DB258B4F-F8DB-F02A-4249-DFFE07F30B21}"/>
          </ac:picMkLst>
        </pc:picChg>
        <pc:picChg chg="add del mod">
          <ac:chgData name="原口 俊樹" userId="565e9abb-7d43-4d93-ba42-f3a4c75dfb0e" providerId="ADAL" clId="{B8F321E6-F829-499A-849B-97E6585F6F80}" dt="2022-06-16T07:18:38.726" v="36433"/>
          <ac:picMkLst>
            <pc:docMk/>
            <pc:sldMk cId="2025667472" sldId="345"/>
            <ac:picMk id="5" creationId="{20D4BA2A-0327-92E3-8589-B68A235EEE94}"/>
          </ac:picMkLst>
        </pc:picChg>
        <pc:picChg chg="add del mod">
          <ac:chgData name="原口 俊樹" userId="565e9abb-7d43-4d93-ba42-f3a4c75dfb0e" providerId="ADAL" clId="{B8F321E6-F829-499A-849B-97E6585F6F80}" dt="2022-06-16T07:18:25.362" v="36419"/>
          <ac:picMkLst>
            <pc:docMk/>
            <pc:sldMk cId="2025667472" sldId="345"/>
            <ac:picMk id="11" creationId="{3C3D9E48-7394-12EB-BF5E-4AF256ABE5A1}"/>
          </ac:picMkLst>
        </pc:picChg>
      </pc:sldChg>
      <pc:sldChg chg="addSp delSp modSp new del mod">
        <pc:chgData name="原口 俊樹" userId="565e9abb-7d43-4d93-ba42-f3a4c75dfb0e" providerId="ADAL" clId="{B8F321E6-F829-499A-849B-97E6585F6F80}" dt="2022-07-13T04:47:38.255" v="37415" actId="2696"/>
        <pc:sldMkLst>
          <pc:docMk/>
          <pc:sldMk cId="2630072810" sldId="346"/>
        </pc:sldMkLst>
        <pc:spChg chg="mod">
          <ac:chgData name="原口 俊樹" userId="565e9abb-7d43-4d93-ba42-f3a4c75dfb0e" providerId="ADAL" clId="{B8F321E6-F829-499A-849B-97E6585F6F80}" dt="2022-07-05T09:23:46.271" v="36921" actId="27636"/>
          <ac:spMkLst>
            <pc:docMk/>
            <pc:sldMk cId="2630072810" sldId="346"/>
            <ac:spMk id="2" creationId="{2517A75C-38D3-5939-1B64-4A324FB4CE8B}"/>
          </ac:spMkLst>
        </pc:spChg>
        <pc:spChg chg="del">
          <ac:chgData name="原口 俊樹" userId="565e9abb-7d43-4d93-ba42-f3a4c75dfb0e" providerId="ADAL" clId="{B8F321E6-F829-499A-849B-97E6585F6F80}" dt="2022-07-05T09:23:19.673" v="36917" actId="478"/>
          <ac:spMkLst>
            <pc:docMk/>
            <pc:sldMk cId="2630072810" sldId="346"/>
            <ac:spMk id="3" creationId="{42C0E7FD-EC2A-652F-81EC-46C5AD17458B}"/>
          </ac:spMkLst>
        </pc:spChg>
        <pc:spChg chg="add mod">
          <ac:chgData name="原口 俊樹" userId="565e9abb-7d43-4d93-ba42-f3a4c75dfb0e" providerId="ADAL" clId="{B8F321E6-F829-499A-849B-97E6585F6F80}" dt="2022-07-06T07:52:06.024" v="37169" actId="1076"/>
          <ac:spMkLst>
            <pc:docMk/>
            <pc:sldMk cId="2630072810" sldId="346"/>
            <ac:spMk id="6" creationId="{F0B630B7-2522-BFA0-E621-4A0D86BEB650}"/>
          </ac:spMkLst>
        </pc:spChg>
        <pc:spChg chg="add mod">
          <ac:chgData name="原口 俊樹" userId="565e9abb-7d43-4d93-ba42-f3a4c75dfb0e" providerId="ADAL" clId="{B8F321E6-F829-499A-849B-97E6585F6F80}" dt="2022-07-06T07:52:06.024" v="37169" actId="1076"/>
          <ac:spMkLst>
            <pc:docMk/>
            <pc:sldMk cId="2630072810" sldId="346"/>
            <ac:spMk id="7" creationId="{FDC917AE-DA6C-F6CC-0EF0-C20CAA0CB576}"/>
          </ac:spMkLst>
        </pc:spChg>
        <pc:spChg chg="add mod">
          <ac:chgData name="原口 俊樹" userId="565e9abb-7d43-4d93-ba42-f3a4c75dfb0e" providerId="ADAL" clId="{B8F321E6-F829-499A-849B-97E6585F6F80}" dt="2022-07-06T07:52:00.721" v="37167" actId="1076"/>
          <ac:spMkLst>
            <pc:docMk/>
            <pc:sldMk cId="2630072810" sldId="346"/>
            <ac:spMk id="8" creationId="{F41DBCEA-9450-ABD9-A70C-6D0414040598}"/>
          </ac:spMkLst>
        </pc:spChg>
        <pc:spChg chg="add mod">
          <ac:chgData name="原口 俊樹" userId="565e9abb-7d43-4d93-ba42-f3a4c75dfb0e" providerId="ADAL" clId="{B8F321E6-F829-499A-849B-97E6585F6F80}" dt="2022-07-06T07:52:02.649" v="37168" actId="1076"/>
          <ac:spMkLst>
            <pc:docMk/>
            <pc:sldMk cId="2630072810" sldId="346"/>
            <ac:spMk id="9" creationId="{B26AC077-273A-0D24-2239-5EDA008151F5}"/>
          </ac:spMkLst>
        </pc:spChg>
        <pc:spChg chg="add mod">
          <ac:chgData name="原口 俊樹" userId="565e9abb-7d43-4d93-ba42-f3a4c75dfb0e" providerId="ADAL" clId="{B8F321E6-F829-499A-849B-97E6585F6F80}" dt="2022-07-06T07:52:08.552" v="37172" actId="1076"/>
          <ac:spMkLst>
            <pc:docMk/>
            <pc:sldMk cId="2630072810" sldId="346"/>
            <ac:spMk id="10" creationId="{26FC4F8A-74CC-E84B-8A58-59DFCCEB113C}"/>
          </ac:spMkLst>
        </pc:spChg>
        <pc:spChg chg="add mod">
          <ac:chgData name="原口 俊樹" userId="565e9abb-7d43-4d93-ba42-f3a4c75dfb0e" providerId="ADAL" clId="{B8F321E6-F829-499A-849B-97E6585F6F80}" dt="2022-07-06T08:01:10.090" v="37408" actId="207"/>
          <ac:spMkLst>
            <pc:docMk/>
            <pc:sldMk cId="2630072810" sldId="346"/>
            <ac:spMk id="13" creationId="{503FFDD3-F106-5EE0-C863-0A972F9FA356}"/>
          </ac:spMkLst>
        </pc:spChg>
        <pc:picChg chg="add mod">
          <ac:chgData name="原口 俊樹" userId="565e9abb-7d43-4d93-ba42-f3a4c75dfb0e" providerId="ADAL" clId="{B8F321E6-F829-499A-849B-97E6585F6F80}" dt="2022-07-05T09:25:22.136" v="37126" actId="1076"/>
          <ac:picMkLst>
            <pc:docMk/>
            <pc:sldMk cId="2630072810" sldId="346"/>
            <ac:picMk id="4" creationId="{5D0BB3AE-DDFB-46C3-10F9-E4E5617863E6}"/>
          </ac:picMkLst>
        </pc:picChg>
        <pc:picChg chg="add mod">
          <ac:chgData name="原口 俊樹" userId="565e9abb-7d43-4d93-ba42-f3a4c75dfb0e" providerId="ADAL" clId="{B8F321E6-F829-499A-849B-97E6585F6F80}" dt="2022-07-06T07:52:06.024" v="37169" actId="1076"/>
          <ac:picMkLst>
            <pc:docMk/>
            <pc:sldMk cId="2630072810" sldId="346"/>
            <ac:picMk id="5" creationId="{6BDF8B35-EF98-2320-A89D-630A41D91E21}"/>
          </ac:picMkLst>
        </pc:picChg>
        <pc:picChg chg="add mod">
          <ac:chgData name="原口 俊樹" userId="565e9abb-7d43-4d93-ba42-f3a4c75dfb0e" providerId="ADAL" clId="{B8F321E6-F829-499A-849B-97E6585F6F80}" dt="2022-07-06T07:52:08.552" v="37172" actId="1076"/>
          <ac:picMkLst>
            <pc:docMk/>
            <pc:sldMk cId="2630072810" sldId="346"/>
            <ac:picMk id="11" creationId="{DB0445C6-8484-A668-62F7-C51CAFA67365}"/>
          </ac:picMkLst>
        </pc:picChg>
        <pc:picChg chg="add mod">
          <ac:chgData name="原口 俊樹" userId="565e9abb-7d43-4d93-ba42-f3a4c75dfb0e" providerId="ADAL" clId="{B8F321E6-F829-499A-849B-97E6585F6F80}" dt="2022-07-06T07:52:02.649" v="37168" actId="1076"/>
          <ac:picMkLst>
            <pc:docMk/>
            <pc:sldMk cId="2630072810" sldId="346"/>
            <ac:picMk id="12" creationId="{C6B9963C-BB53-3534-A730-FED12599D882}"/>
          </ac:picMkLst>
        </pc:picChg>
      </pc:sldChg>
      <pc:sldChg chg="addSp delSp modSp add del mod">
        <pc:chgData name="原口 俊樹" userId="565e9abb-7d43-4d93-ba42-f3a4c75dfb0e" providerId="ADAL" clId="{B8F321E6-F829-499A-849B-97E6585F6F80}" dt="2022-07-14T09:37:37.759" v="37490" actId="47"/>
        <pc:sldMkLst>
          <pc:docMk/>
          <pc:sldMk cId="3218467422" sldId="346"/>
        </pc:sldMkLst>
        <pc:spChg chg="del">
          <ac:chgData name="原口 俊樹" userId="565e9abb-7d43-4d93-ba42-f3a4c75dfb0e" providerId="ADAL" clId="{B8F321E6-F829-499A-849B-97E6585F6F80}" dt="2022-07-14T09:37:35.349" v="37488" actId="478"/>
          <ac:spMkLst>
            <pc:docMk/>
            <pc:sldMk cId="3218467422" sldId="346"/>
            <ac:spMk id="2" creationId="{A07BD1FA-573C-AB11-7B96-B0D3FEF2EBFE}"/>
          </ac:spMkLst>
        </pc:spChg>
        <pc:spChg chg="del">
          <ac:chgData name="原口 俊樹" userId="565e9abb-7d43-4d93-ba42-f3a4c75dfb0e" providerId="ADAL" clId="{B8F321E6-F829-499A-849B-97E6585F6F80}" dt="2022-07-14T09:37:35.349" v="37488" actId="478"/>
          <ac:spMkLst>
            <pc:docMk/>
            <pc:sldMk cId="3218467422" sldId="346"/>
            <ac:spMk id="4" creationId="{AD78BC2D-FC1A-B0C7-4C94-CE837602245B}"/>
          </ac:spMkLst>
        </pc:spChg>
        <pc:spChg chg="del">
          <ac:chgData name="原口 俊樹" userId="565e9abb-7d43-4d93-ba42-f3a4c75dfb0e" providerId="ADAL" clId="{B8F321E6-F829-499A-849B-97E6585F6F80}" dt="2022-07-14T09:37:35.349" v="37488" actId="478"/>
          <ac:spMkLst>
            <pc:docMk/>
            <pc:sldMk cId="3218467422" sldId="346"/>
            <ac:spMk id="5" creationId="{C968217A-AC25-EE8D-B4C1-AB44F5392343}"/>
          </ac:spMkLst>
        </pc:spChg>
        <pc:spChg chg="add mod">
          <ac:chgData name="原口 俊樹" userId="565e9abb-7d43-4d93-ba42-f3a4c75dfb0e" providerId="ADAL" clId="{B8F321E6-F829-499A-849B-97E6585F6F80}" dt="2022-07-14T09:37:35.349" v="37488" actId="478"/>
          <ac:spMkLst>
            <pc:docMk/>
            <pc:sldMk cId="3218467422" sldId="346"/>
            <ac:spMk id="6" creationId="{CC3B5676-A360-A657-9F15-38251644CBCD}"/>
          </ac:spMkLst>
        </pc:spChg>
        <pc:spChg chg="del">
          <ac:chgData name="原口 俊樹" userId="565e9abb-7d43-4d93-ba42-f3a4c75dfb0e" providerId="ADAL" clId="{B8F321E6-F829-499A-849B-97E6585F6F80}" dt="2022-07-14T09:37:35.349" v="37488" actId="478"/>
          <ac:spMkLst>
            <pc:docMk/>
            <pc:sldMk cId="3218467422" sldId="346"/>
            <ac:spMk id="18" creationId="{CC6F8B51-EA0A-2095-2E99-3F38F54B844C}"/>
          </ac:spMkLst>
        </pc:spChg>
        <pc:spChg chg="del">
          <ac:chgData name="原口 俊樹" userId="565e9abb-7d43-4d93-ba42-f3a4c75dfb0e" providerId="ADAL" clId="{B8F321E6-F829-499A-849B-97E6585F6F80}" dt="2022-07-14T09:37:35.349" v="37488" actId="478"/>
          <ac:spMkLst>
            <pc:docMk/>
            <pc:sldMk cId="3218467422" sldId="346"/>
            <ac:spMk id="20" creationId="{AF55F953-5C6F-5579-D462-2BA4ACD9EA9B}"/>
          </ac:spMkLst>
        </pc:spChg>
        <pc:spChg chg="del">
          <ac:chgData name="原口 俊樹" userId="565e9abb-7d43-4d93-ba42-f3a4c75dfb0e" providerId="ADAL" clId="{B8F321E6-F829-499A-849B-97E6585F6F80}" dt="2022-07-14T09:37:35.349" v="37488" actId="478"/>
          <ac:spMkLst>
            <pc:docMk/>
            <pc:sldMk cId="3218467422" sldId="346"/>
            <ac:spMk id="22" creationId="{4E855D3B-97EB-6268-EDB3-3B8A29131AF9}"/>
          </ac:spMkLst>
        </pc:spChg>
        <pc:spChg chg="del">
          <ac:chgData name="原口 俊樹" userId="565e9abb-7d43-4d93-ba42-f3a4c75dfb0e" providerId="ADAL" clId="{B8F321E6-F829-499A-849B-97E6585F6F80}" dt="2022-07-14T09:37:35.349" v="37488" actId="478"/>
          <ac:spMkLst>
            <pc:docMk/>
            <pc:sldMk cId="3218467422" sldId="346"/>
            <ac:spMk id="23" creationId="{CCC1738B-223D-6F60-44FF-7B1CD75B076B}"/>
          </ac:spMkLst>
        </pc:spChg>
        <pc:spChg chg="del">
          <ac:chgData name="原口 俊樹" userId="565e9abb-7d43-4d93-ba42-f3a4c75dfb0e" providerId="ADAL" clId="{B8F321E6-F829-499A-849B-97E6585F6F80}" dt="2022-07-14T09:37:35.349" v="37488" actId="478"/>
          <ac:spMkLst>
            <pc:docMk/>
            <pc:sldMk cId="3218467422" sldId="346"/>
            <ac:spMk id="24" creationId="{DD59539E-E94E-E0B9-7044-D5FACA737C71}"/>
          </ac:spMkLst>
        </pc:spChg>
        <pc:spChg chg="del">
          <ac:chgData name="原口 俊樹" userId="565e9abb-7d43-4d93-ba42-f3a4c75dfb0e" providerId="ADAL" clId="{B8F321E6-F829-499A-849B-97E6585F6F80}" dt="2022-07-14T09:37:35.349" v="37488" actId="478"/>
          <ac:spMkLst>
            <pc:docMk/>
            <pc:sldMk cId="3218467422" sldId="346"/>
            <ac:spMk id="25" creationId="{5B74D24D-D5DE-6B46-D5DF-4E2077448857}"/>
          </ac:spMkLst>
        </pc:spChg>
        <pc:spChg chg="del">
          <ac:chgData name="原口 俊樹" userId="565e9abb-7d43-4d93-ba42-f3a4c75dfb0e" providerId="ADAL" clId="{B8F321E6-F829-499A-849B-97E6585F6F80}" dt="2022-07-14T09:37:35.349" v="37488" actId="478"/>
          <ac:spMkLst>
            <pc:docMk/>
            <pc:sldMk cId="3218467422" sldId="346"/>
            <ac:spMk id="27" creationId="{AD18FEE4-F7E6-69F9-670A-B3520E98090E}"/>
          </ac:spMkLst>
        </pc:spChg>
        <pc:spChg chg="del">
          <ac:chgData name="原口 俊樹" userId="565e9abb-7d43-4d93-ba42-f3a4c75dfb0e" providerId="ADAL" clId="{B8F321E6-F829-499A-849B-97E6585F6F80}" dt="2022-07-14T09:37:35.349" v="37488" actId="478"/>
          <ac:spMkLst>
            <pc:docMk/>
            <pc:sldMk cId="3218467422" sldId="346"/>
            <ac:spMk id="29" creationId="{CA3430A1-A6EA-A2F9-1050-E2DB2A2CAE4A}"/>
          </ac:spMkLst>
        </pc:spChg>
        <pc:spChg chg="del">
          <ac:chgData name="原口 俊樹" userId="565e9abb-7d43-4d93-ba42-f3a4c75dfb0e" providerId="ADAL" clId="{B8F321E6-F829-499A-849B-97E6585F6F80}" dt="2022-07-14T09:37:35.349" v="37488" actId="478"/>
          <ac:spMkLst>
            <pc:docMk/>
            <pc:sldMk cId="3218467422" sldId="346"/>
            <ac:spMk id="33" creationId="{F7ECDCAE-300F-BEB2-F522-ECED16F34DEE}"/>
          </ac:spMkLst>
        </pc:spChg>
        <pc:spChg chg="del">
          <ac:chgData name="原口 俊樹" userId="565e9abb-7d43-4d93-ba42-f3a4c75dfb0e" providerId="ADAL" clId="{B8F321E6-F829-499A-849B-97E6585F6F80}" dt="2022-07-14T09:37:35.349" v="37488" actId="478"/>
          <ac:spMkLst>
            <pc:docMk/>
            <pc:sldMk cId="3218467422" sldId="346"/>
            <ac:spMk id="35" creationId="{F1962E30-D20B-A794-FFC4-072468E9C103}"/>
          </ac:spMkLst>
        </pc:spChg>
        <pc:spChg chg="del">
          <ac:chgData name="原口 俊樹" userId="565e9abb-7d43-4d93-ba42-f3a4c75dfb0e" providerId="ADAL" clId="{B8F321E6-F829-499A-849B-97E6585F6F80}" dt="2022-07-14T09:37:35.349" v="37488" actId="478"/>
          <ac:spMkLst>
            <pc:docMk/>
            <pc:sldMk cId="3218467422" sldId="346"/>
            <ac:spMk id="37" creationId="{C4B81020-74D8-9216-19D5-55493BACF258}"/>
          </ac:spMkLst>
        </pc:spChg>
        <pc:spChg chg="del">
          <ac:chgData name="原口 俊樹" userId="565e9abb-7d43-4d93-ba42-f3a4c75dfb0e" providerId="ADAL" clId="{B8F321E6-F829-499A-849B-97E6585F6F80}" dt="2022-07-14T09:37:35.349" v="37488" actId="478"/>
          <ac:spMkLst>
            <pc:docMk/>
            <pc:sldMk cId="3218467422" sldId="346"/>
            <ac:spMk id="126" creationId="{96802D48-D357-65E0-F316-9AB1C323B004}"/>
          </ac:spMkLst>
        </pc:spChg>
        <pc:spChg chg="del">
          <ac:chgData name="原口 俊樹" userId="565e9abb-7d43-4d93-ba42-f3a4c75dfb0e" providerId="ADAL" clId="{B8F321E6-F829-499A-849B-97E6585F6F80}" dt="2022-07-14T09:37:35.349" v="37488" actId="478"/>
          <ac:spMkLst>
            <pc:docMk/>
            <pc:sldMk cId="3218467422" sldId="346"/>
            <ac:spMk id="1025" creationId="{A73C50D7-8E56-371D-F5F6-55198AACE210}"/>
          </ac:spMkLst>
        </pc:spChg>
        <pc:picChg chg="del">
          <ac:chgData name="原口 俊樹" userId="565e9abb-7d43-4d93-ba42-f3a4c75dfb0e" providerId="ADAL" clId="{B8F321E6-F829-499A-849B-97E6585F6F80}" dt="2022-07-14T09:37:35.349" v="37488" actId="478"/>
          <ac:picMkLst>
            <pc:docMk/>
            <pc:sldMk cId="3218467422" sldId="346"/>
            <ac:picMk id="19" creationId="{47625B93-768F-EC76-5FAF-C65FA9E732E2}"/>
          </ac:picMkLst>
        </pc:picChg>
        <pc:picChg chg="del">
          <ac:chgData name="原口 俊樹" userId="565e9abb-7d43-4d93-ba42-f3a4c75dfb0e" providerId="ADAL" clId="{B8F321E6-F829-499A-849B-97E6585F6F80}" dt="2022-07-14T09:37:35.349" v="37488" actId="478"/>
          <ac:picMkLst>
            <pc:docMk/>
            <pc:sldMk cId="3218467422" sldId="346"/>
            <ac:picMk id="36" creationId="{9AF6C27C-FA16-BC07-F987-F3517038E39E}"/>
          </ac:picMkLst>
        </pc:picChg>
      </pc:sldChg>
      <pc:sldChg chg="add del">
        <pc:chgData name="原口 俊樹" userId="565e9abb-7d43-4d93-ba42-f3a4c75dfb0e" providerId="ADAL" clId="{B8F321E6-F829-499A-849B-97E6585F6F80}" dt="2022-07-14T06:14:57.477" v="37419" actId="47"/>
        <pc:sldMkLst>
          <pc:docMk/>
          <pc:sldMk cId="4115081141" sldId="346"/>
        </pc:sldMkLst>
      </pc:sldChg>
      <pc:sldChg chg="addSp delSp modSp new del mod setBg">
        <pc:chgData name="原口 俊樹" userId="565e9abb-7d43-4d93-ba42-f3a4c75dfb0e" providerId="ADAL" clId="{B8F321E6-F829-499A-849B-97E6585F6F80}" dt="2022-07-13T04:47:38.255" v="37415" actId="2696"/>
        <pc:sldMkLst>
          <pc:docMk/>
          <pc:sldMk cId="2560916042" sldId="347"/>
        </pc:sldMkLst>
        <pc:spChg chg="mod">
          <ac:chgData name="原口 俊樹" userId="565e9abb-7d43-4d93-ba42-f3a4c75dfb0e" providerId="ADAL" clId="{B8F321E6-F829-499A-849B-97E6585F6F80}" dt="2022-07-06T07:59:11.662" v="37384" actId="26606"/>
          <ac:spMkLst>
            <pc:docMk/>
            <pc:sldMk cId="2560916042" sldId="347"/>
            <ac:spMk id="2" creationId="{F8DF6B63-F266-ACBF-0B78-D3B478A76828}"/>
          </ac:spMkLst>
        </pc:spChg>
        <pc:spChg chg="del">
          <ac:chgData name="原口 俊樹" userId="565e9abb-7d43-4d93-ba42-f3a4c75dfb0e" providerId="ADAL" clId="{B8F321E6-F829-499A-849B-97E6585F6F80}" dt="2022-07-05T09:25:51.339" v="37157" actId="478"/>
          <ac:spMkLst>
            <pc:docMk/>
            <pc:sldMk cId="2560916042" sldId="347"/>
            <ac:spMk id="3" creationId="{00D44F11-18D8-08E5-4DC6-99C4E052F875}"/>
          </ac:spMkLst>
        </pc:spChg>
        <pc:spChg chg="add del mod">
          <ac:chgData name="原口 俊樹" userId="565e9abb-7d43-4d93-ba42-f3a4c75dfb0e" providerId="ADAL" clId="{B8F321E6-F829-499A-849B-97E6585F6F80}" dt="2022-07-06T07:53:16.983" v="37178" actId="478"/>
          <ac:spMkLst>
            <pc:docMk/>
            <pc:sldMk cId="2560916042" sldId="347"/>
            <ac:spMk id="6" creationId="{57DA4A88-73CF-6013-4DCB-6A812AB23C74}"/>
          </ac:spMkLst>
        </pc:spChg>
        <pc:spChg chg="add del mod">
          <ac:chgData name="原口 俊樹" userId="565e9abb-7d43-4d93-ba42-f3a4c75dfb0e" providerId="ADAL" clId="{B8F321E6-F829-499A-849B-97E6585F6F80}" dt="2022-07-06T07:53:16.983" v="37178" actId="478"/>
          <ac:spMkLst>
            <pc:docMk/>
            <pc:sldMk cId="2560916042" sldId="347"/>
            <ac:spMk id="9" creationId="{FA9DC444-A2E6-EEA5-0692-4420396162FA}"/>
          </ac:spMkLst>
        </pc:spChg>
        <pc:spChg chg="add del mod">
          <ac:chgData name="原口 俊樹" userId="565e9abb-7d43-4d93-ba42-f3a4c75dfb0e" providerId="ADAL" clId="{B8F321E6-F829-499A-849B-97E6585F6F80}" dt="2022-07-06T07:53:16.983" v="37178" actId="478"/>
          <ac:spMkLst>
            <pc:docMk/>
            <pc:sldMk cId="2560916042" sldId="347"/>
            <ac:spMk id="12" creationId="{A9CB6F6C-70E3-7B36-7B5B-52742ABF83CE}"/>
          </ac:spMkLst>
        </pc:spChg>
        <pc:spChg chg="add del mod">
          <ac:chgData name="原口 俊樹" userId="565e9abb-7d43-4d93-ba42-f3a4c75dfb0e" providerId="ADAL" clId="{B8F321E6-F829-499A-849B-97E6585F6F80}" dt="2022-07-06T07:53:16.983" v="37178" actId="478"/>
          <ac:spMkLst>
            <pc:docMk/>
            <pc:sldMk cId="2560916042" sldId="347"/>
            <ac:spMk id="15" creationId="{86DE445B-18F1-F7A3-D77A-591E8C3DEC8E}"/>
          </ac:spMkLst>
        </pc:spChg>
        <pc:spChg chg="add del mod">
          <ac:chgData name="原口 俊樹" userId="565e9abb-7d43-4d93-ba42-f3a4c75dfb0e" providerId="ADAL" clId="{B8F321E6-F829-499A-849B-97E6585F6F80}" dt="2022-07-06T07:53:20.521" v="37179" actId="478"/>
          <ac:spMkLst>
            <pc:docMk/>
            <pc:sldMk cId="2560916042" sldId="347"/>
            <ac:spMk id="18" creationId="{17D9CBA5-9689-1C83-67A4-61A0FDE3458C}"/>
          </ac:spMkLst>
        </pc:spChg>
        <pc:spChg chg="add del mod">
          <ac:chgData name="原口 俊樹" userId="565e9abb-7d43-4d93-ba42-f3a4c75dfb0e" providerId="ADAL" clId="{B8F321E6-F829-499A-849B-97E6585F6F80}" dt="2022-07-06T07:53:20.521" v="37179" actId="478"/>
          <ac:spMkLst>
            <pc:docMk/>
            <pc:sldMk cId="2560916042" sldId="347"/>
            <ac:spMk id="19" creationId="{BF356E11-2FEE-FD1E-55AD-6647C6A12C07}"/>
          </ac:spMkLst>
        </pc:spChg>
        <pc:spChg chg="add del mod">
          <ac:chgData name="原口 俊樹" userId="565e9abb-7d43-4d93-ba42-f3a4c75dfb0e" providerId="ADAL" clId="{B8F321E6-F829-499A-849B-97E6585F6F80}" dt="2022-07-06T07:58:20.837" v="37381" actId="478"/>
          <ac:spMkLst>
            <pc:docMk/>
            <pc:sldMk cId="2560916042" sldId="347"/>
            <ac:spMk id="20" creationId="{BC5B9146-9DB4-9CE4-37BC-43805785A5C6}"/>
          </ac:spMkLst>
        </pc:spChg>
        <pc:spChg chg="add del mod">
          <ac:chgData name="原口 俊樹" userId="565e9abb-7d43-4d93-ba42-f3a4c75dfb0e" providerId="ADAL" clId="{B8F321E6-F829-499A-849B-97E6585F6F80}" dt="2022-07-06T07:58:20.837" v="37381" actId="478"/>
          <ac:spMkLst>
            <pc:docMk/>
            <pc:sldMk cId="2560916042" sldId="347"/>
            <ac:spMk id="22" creationId="{878D18EB-2BD8-5C9B-D918-BD565666E83A}"/>
          </ac:spMkLst>
        </pc:spChg>
        <pc:spChg chg="add del mod">
          <ac:chgData name="原口 俊樹" userId="565e9abb-7d43-4d93-ba42-f3a4c75dfb0e" providerId="ADAL" clId="{B8F321E6-F829-499A-849B-97E6585F6F80}" dt="2022-07-06T07:58:20.837" v="37381" actId="478"/>
          <ac:spMkLst>
            <pc:docMk/>
            <pc:sldMk cId="2560916042" sldId="347"/>
            <ac:spMk id="23" creationId="{D609A2C4-D5FE-B9C0-B770-2526A071EB63}"/>
          </ac:spMkLst>
        </pc:spChg>
        <pc:spChg chg="add del mod">
          <ac:chgData name="原口 俊樹" userId="565e9abb-7d43-4d93-ba42-f3a4c75dfb0e" providerId="ADAL" clId="{B8F321E6-F829-499A-849B-97E6585F6F80}" dt="2022-07-06T07:58:20.837" v="37381" actId="478"/>
          <ac:spMkLst>
            <pc:docMk/>
            <pc:sldMk cId="2560916042" sldId="347"/>
            <ac:spMk id="28" creationId="{1B93E052-FD45-C094-3EB8-720A96878947}"/>
          </ac:spMkLst>
        </pc:spChg>
        <pc:spChg chg="add del mod">
          <ac:chgData name="原口 俊樹" userId="565e9abb-7d43-4d93-ba42-f3a4c75dfb0e" providerId="ADAL" clId="{B8F321E6-F829-499A-849B-97E6585F6F80}" dt="2022-07-06T07:58:20.837" v="37381" actId="478"/>
          <ac:spMkLst>
            <pc:docMk/>
            <pc:sldMk cId="2560916042" sldId="347"/>
            <ac:spMk id="29" creationId="{CB91A27B-916A-82C9-4D27-6D13898A00A7}"/>
          </ac:spMkLst>
        </pc:spChg>
        <pc:spChg chg="add del mod">
          <ac:chgData name="原口 俊樹" userId="565e9abb-7d43-4d93-ba42-f3a4c75dfb0e" providerId="ADAL" clId="{B8F321E6-F829-499A-849B-97E6585F6F80}" dt="2022-07-06T07:58:20.837" v="37381" actId="478"/>
          <ac:spMkLst>
            <pc:docMk/>
            <pc:sldMk cId="2560916042" sldId="347"/>
            <ac:spMk id="30" creationId="{C3CCFFAF-2830-7D4F-50A3-A9F8A641B68C}"/>
          </ac:spMkLst>
        </pc:spChg>
        <pc:spChg chg="add del mod">
          <ac:chgData name="原口 俊樹" userId="565e9abb-7d43-4d93-ba42-f3a4c75dfb0e" providerId="ADAL" clId="{B8F321E6-F829-499A-849B-97E6585F6F80}" dt="2022-07-06T07:58:20.837" v="37381" actId="478"/>
          <ac:spMkLst>
            <pc:docMk/>
            <pc:sldMk cId="2560916042" sldId="347"/>
            <ac:spMk id="31" creationId="{3738C914-731C-2F22-4FC1-BD6EE721F351}"/>
          </ac:spMkLst>
        </pc:spChg>
        <pc:spChg chg="add del mod">
          <ac:chgData name="原口 俊樹" userId="565e9abb-7d43-4d93-ba42-f3a4c75dfb0e" providerId="ADAL" clId="{B8F321E6-F829-499A-849B-97E6585F6F80}" dt="2022-07-06T07:58:20.837" v="37381" actId="478"/>
          <ac:spMkLst>
            <pc:docMk/>
            <pc:sldMk cId="2560916042" sldId="347"/>
            <ac:spMk id="32" creationId="{1B33A3FF-8C8F-5642-627F-27F1C7916373}"/>
          </ac:spMkLst>
        </pc:spChg>
        <pc:spChg chg="add del mod">
          <ac:chgData name="原口 俊樹" userId="565e9abb-7d43-4d93-ba42-f3a4c75dfb0e" providerId="ADAL" clId="{B8F321E6-F829-499A-849B-97E6585F6F80}" dt="2022-07-06T07:58:20.837" v="37381" actId="478"/>
          <ac:spMkLst>
            <pc:docMk/>
            <pc:sldMk cId="2560916042" sldId="347"/>
            <ac:spMk id="33" creationId="{378C7B43-6BC8-9F0E-A6CA-A3740B7EC849}"/>
          </ac:spMkLst>
        </pc:spChg>
        <pc:spChg chg="add del mod">
          <ac:chgData name="原口 俊樹" userId="565e9abb-7d43-4d93-ba42-f3a4c75dfb0e" providerId="ADAL" clId="{B8F321E6-F829-499A-849B-97E6585F6F80}" dt="2022-07-06T07:58:20.837" v="37381" actId="478"/>
          <ac:spMkLst>
            <pc:docMk/>
            <pc:sldMk cId="2560916042" sldId="347"/>
            <ac:spMk id="34" creationId="{2551BCD7-92DA-89DA-71C3-E24ECEE4A986}"/>
          </ac:spMkLst>
        </pc:spChg>
        <pc:spChg chg="add del mod">
          <ac:chgData name="原口 俊樹" userId="565e9abb-7d43-4d93-ba42-f3a4c75dfb0e" providerId="ADAL" clId="{B8F321E6-F829-499A-849B-97E6585F6F80}" dt="2022-07-06T07:58:20.837" v="37381" actId="478"/>
          <ac:spMkLst>
            <pc:docMk/>
            <pc:sldMk cId="2560916042" sldId="347"/>
            <ac:spMk id="35" creationId="{309C49BC-E843-BCB4-2F9A-6D08B0034F9C}"/>
          </ac:spMkLst>
        </pc:spChg>
        <pc:spChg chg="add del mod">
          <ac:chgData name="原口 俊樹" userId="565e9abb-7d43-4d93-ba42-f3a4c75dfb0e" providerId="ADAL" clId="{B8F321E6-F829-499A-849B-97E6585F6F80}" dt="2022-07-06T07:58:20.837" v="37381" actId="478"/>
          <ac:spMkLst>
            <pc:docMk/>
            <pc:sldMk cId="2560916042" sldId="347"/>
            <ac:spMk id="36" creationId="{7E491EE1-9722-3FD9-2546-E4F1E6259245}"/>
          </ac:spMkLst>
        </pc:spChg>
        <pc:spChg chg="add del mod">
          <ac:chgData name="原口 俊樹" userId="565e9abb-7d43-4d93-ba42-f3a4c75dfb0e" providerId="ADAL" clId="{B8F321E6-F829-499A-849B-97E6585F6F80}" dt="2022-07-06T07:58:20.837" v="37381" actId="478"/>
          <ac:spMkLst>
            <pc:docMk/>
            <pc:sldMk cId="2560916042" sldId="347"/>
            <ac:spMk id="37" creationId="{50E0E5E9-AC31-DDAF-F35D-872E93000DC0}"/>
          </ac:spMkLst>
        </pc:spChg>
        <pc:spChg chg="add mod">
          <ac:chgData name="原口 俊樹" userId="565e9abb-7d43-4d93-ba42-f3a4c75dfb0e" providerId="ADAL" clId="{B8F321E6-F829-499A-849B-97E6585F6F80}" dt="2022-07-06T07:59:11.662" v="37384" actId="26606"/>
          <ac:spMkLst>
            <pc:docMk/>
            <pc:sldMk cId="2560916042" sldId="347"/>
            <ac:spMk id="39" creationId="{CB6A5F62-4167-12A6-5EA0-8AFC52340232}"/>
          </ac:spMkLst>
        </pc:spChg>
        <pc:spChg chg="add mod">
          <ac:chgData name="原口 俊樹" userId="565e9abb-7d43-4d93-ba42-f3a4c75dfb0e" providerId="ADAL" clId="{B8F321E6-F829-499A-849B-97E6585F6F80}" dt="2022-07-06T08:01:13.521" v="37409"/>
          <ac:spMkLst>
            <pc:docMk/>
            <pc:sldMk cId="2560916042" sldId="347"/>
            <ac:spMk id="43" creationId="{3849C2C4-4D58-AD73-C98D-D23EABA3BF5A}"/>
          </ac:spMkLst>
        </pc:spChg>
        <pc:spChg chg="add del">
          <ac:chgData name="原口 俊樹" userId="565e9abb-7d43-4d93-ba42-f3a4c75dfb0e" providerId="ADAL" clId="{B8F321E6-F829-499A-849B-97E6585F6F80}" dt="2022-07-06T07:59:11.662" v="37384" actId="26606"/>
          <ac:spMkLst>
            <pc:docMk/>
            <pc:sldMk cId="2560916042" sldId="347"/>
            <ac:spMk id="45" creationId="{2B97F24A-32CE-4C1C-A50D-3016B394DCFB}"/>
          </ac:spMkLst>
        </pc:spChg>
        <pc:spChg chg="add del">
          <ac:chgData name="原口 俊樹" userId="565e9abb-7d43-4d93-ba42-f3a4c75dfb0e" providerId="ADAL" clId="{B8F321E6-F829-499A-849B-97E6585F6F80}" dt="2022-07-06T07:59:11.662" v="37384" actId="26606"/>
          <ac:spMkLst>
            <pc:docMk/>
            <pc:sldMk cId="2560916042" sldId="347"/>
            <ac:spMk id="47" creationId="{CD8B4F24-440B-49E9-B85D-733523DC064B}"/>
          </ac:spMkLst>
        </pc:spChg>
        <pc:picChg chg="add del mod modCrop">
          <ac:chgData name="原口 俊樹" userId="565e9abb-7d43-4d93-ba42-f3a4c75dfb0e" providerId="ADAL" clId="{B8F321E6-F829-499A-849B-97E6585F6F80}" dt="2022-07-06T07:53:41.237" v="37185" actId="478"/>
          <ac:picMkLst>
            <pc:docMk/>
            <pc:sldMk cId="2560916042" sldId="347"/>
            <ac:picMk id="4" creationId="{334E8026-6891-0D5D-0BC2-04A816AC35BA}"/>
          </ac:picMkLst>
        </pc:picChg>
        <pc:picChg chg="add del mod modCrop">
          <ac:chgData name="原口 俊樹" userId="565e9abb-7d43-4d93-ba42-f3a4c75dfb0e" providerId="ADAL" clId="{B8F321E6-F829-499A-849B-97E6585F6F80}" dt="2022-07-06T07:58:20.837" v="37381" actId="478"/>
          <ac:picMkLst>
            <pc:docMk/>
            <pc:sldMk cId="2560916042" sldId="347"/>
            <ac:picMk id="5" creationId="{EDFBBEE3-8A6B-7EFF-4996-ABF919F5C007}"/>
          </ac:picMkLst>
        </pc:picChg>
        <pc:picChg chg="add del mod">
          <ac:chgData name="原口 俊樹" userId="565e9abb-7d43-4d93-ba42-f3a4c75dfb0e" providerId="ADAL" clId="{B8F321E6-F829-499A-849B-97E6585F6F80}" dt="2022-07-06T07:58:20.837" v="37381" actId="478"/>
          <ac:picMkLst>
            <pc:docMk/>
            <pc:sldMk cId="2560916042" sldId="347"/>
            <ac:picMk id="21" creationId="{F1434CC3-C98A-5D1F-1237-B656FA07304C}"/>
          </ac:picMkLst>
        </pc:picChg>
        <pc:picChg chg="add mod">
          <ac:chgData name="原口 俊樹" userId="565e9abb-7d43-4d93-ba42-f3a4c75dfb0e" providerId="ADAL" clId="{B8F321E6-F829-499A-849B-97E6585F6F80}" dt="2022-07-06T07:59:11.662" v="37384" actId="26606"/>
          <ac:picMkLst>
            <pc:docMk/>
            <pc:sldMk cId="2560916042" sldId="347"/>
            <ac:picMk id="40" creationId="{9D5795B1-0A06-0F39-B59D-2FE3E4AED231}"/>
          </ac:picMkLst>
        </pc:picChg>
        <pc:picChg chg="add del mod">
          <ac:chgData name="原口 俊樹" userId="565e9abb-7d43-4d93-ba42-f3a4c75dfb0e" providerId="ADAL" clId="{B8F321E6-F829-499A-849B-97E6585F6F80}" dt="2022-07-06T07:58:20.837" v="37381" actId="478"/>
          <ac:picMkLst>
            <pc:docMk/>
            <pc:sldMk cId="2560916042" sldId="347"/>
            <ac:picMk id="1026" creationId="{54AC83C9-C199-1765-A465-E4758D403B5F}"/>
          </ac:picMkLst>
        </pc:picChg>
        <pc:cxnChg chg="add del mod">
          <ac:chgData name="原口 俊樹" userId="565e9abb-7d43-4d93-ba42-f3a4c75dfb0e" providerId="ADAL" clId="{B8F321E6-F829-499A-849B-97E6585F6F80}" dt="2022-07-06T07:53:20.521" v="37179" actId="478"/>
          <ac:cxnSpMkLst>
            <pc:docMk/>
            <pc:sldMk cId="2560916042" sldId="347"/>
            <ac:cxnSpMk id="7" creationId="{C16B9274-0138-8F18-0509-2328EAA75BEF}"/>
          </ac:cxnSpMkLst>
        </pc:cxnChg>
        <pc:cxnChg chg="add del mod">
          <ac:chgData name="原口 俊樹" userId="565e9abb-7d43-4d93-ba42-f3a4c75dfb0e" providerId="ADAL" clId="{B8F321E6-F829-499A-849B-97E6585F6F80}" dt="2022-07-06T07:53:20.521" v="37179" actId="478"/>
          <ac:cxnSpMkLst>
            <pc:docMk/>
            <pc:sldMk cId="2560916042" sldId="347"/>
            <ac:cxnSpMk id="8" creationId="{A01AD1E9-4B5C-9D01-1DEF-A10ABDE08057}"/>
          </ac:cxnSpMkLst>
        </pc:cxnChg>
        <pc:cxnChg chg="add del mod">
          <ac:chgData name="原口 俊樹" userId="565e9abb-7d43-4d93-ba42-f3a4c75dfb0e" providerId="ADAL" clId="{B8F321E6-F829-499A-849B-97E6585F6F80}" dt="2022-07-06T07:53:16.983" v="37178" actId="478"/>
          <ac:cxnSpMkLst>
            <pc:docMk/>
            <pc:sldMk cId="2560916042" sldId="347"/>
            <ac:cxnSpMk id="10" creationId="{6632E1E6-749D-25C4-F244-BBD0331921DF}"/>
          </ac:cxnSpMkLst>
        </pc:cxnChg>
        <pc:cxnChg chg="add del mod">
          <ac:chgData name="原口 俊樹" userId="565e9abb-7d43-4d93-ba42-f3a4c75dfb0e" providerId="ADAL" clId="{B8F321E6-F829-499A-849B-97E6585F6F80}" dt="2022-07-06T07:53:20.521" v="37179" actId="478"/>
          <ac:cxnSpMkLst>
            <pc:docMk/>
            <pc:sldMk cId="2560916042" sldId="347"/>
            <ac:cxnSpMk id="11" creationId="{E789CB4B-16D9-7AB1-3F9B-D8F3B4F580CB}"/>
          </ac:cxnSpMkLst>
        </pc:cxnChg>
        <pc:cxnChg chg="add del mod">
          <ac:chgData name="原口 俊樹" userId="565e9abb-7d43-4d93-ba42-f3a4c75dfb0e" providerId="ADAL" clId="{B8F321E6-F829-499A-849B-97E6585F6F80}" dt="2022-07-06T07:53:20.521" v="37179" actId="478"/>
          <ac:cxnSpMkLst>
            <pc:docMk/>
            <pc:sldMk cId="2560916042" sldId="347"/>
            <ac:cxnSpMk id="13" creationId="{CAF31FF4-8E3D-14A4-ACEF-AA5CD6A162FC}"/>
          </ac:cxnSpMkLst>
        </pc:cxnChg>
        <pc:cxnChg chg="add del mod">
          <ac:chgData name="原口 俊樹" userId="565e9abb-7d43-4d93-ba42-f3a4c75dfb0e" providerId="ADAL" clId="{B8F321E6-F829-499A-849B-97E6585F6F80}" dt="2022-07-06T07:53:20.521" v="37179" actId="478"/>
          <ac:cxnSpMkLst>
            <pc:docMk/>
            <pc:sldMk cId="2560916042" sldId="347"/>
            <ac:cxnSpMk id="14" creationId="{5ECCA94F-5B21-21CE-6B77-334ADB0FD902}"/>
          </ac:cxnSpMkLst>
        </pc:cxnChg>
        <pc:cxnChg chg="add del mod">
          <ac:chgData name="原口 俊樹" userId="565e9abb-7d43-4d93-ba42-f3a4c75dfb0e" providerId="ADAL" clId="{B8F321E6-F829-499A-849B-97E6585F6F80}" dt="2022-07-06T07:53:20.521" v="37179" actId="478"/>
          <ac:cxnSpMkLst>
            <pc:docMk/>
            <pc:sldMk cId="2560916042" sldId="347"/>
            <ac:cxnSpMk id="16" creationId="{0CC1B834-9324-8524-51A6-E4E4487C3385}"/>
          </ac:cxnSpMkLst>
        </pc:cxnChg>
        <pc:cxnChg chg="add del mod">
          <ac:chgData name="原口 俊樹" userId="565e9abb-7d43-4d93-ba42-f3a4c75dfb0e" providerId="ADAL" clId="{B8F321E6-F829-499A-849B-97E6585F6F80}" dt="2022-07-06T07:53:20.521" v="37179" actId="478"/>
          <ac:cxnSpMkLst>
            <pc:docMk/>
            <pc:sldMk cId="2560916042" sldId="347"/>
            <ac:cxnSpMk id="17" creationId="{3E812D94-CF5E-8783-D210-8FF44FE5A108}"/>
          </ac:cxnSpMkLst>
        </pc:cxnChg>
        <pc:cxnChg chg="add del mod">
          <ac:chgData name="原口 俊樹" userId="565e9abb-7d43-4d93-ba42-f3a4c75dfb0e" providerId="ADAL" clId="{B8F321E6-F829-499A-849B-97E6585F6F80}" dt="2022-07-06T07:58:20.837" v="37381" actId="478"/>
          <ac:cxnSpMkLst>
            <pc:docMk/>
            <pc:sldMk cId="2560916042" sldId="347"/>
            <ac:cxnSpMk id="25" creationId="{2F39A36F-63E4-E41F-47BE-FB33DBC94319}"/>
          </ac:cxnSpMkLst>
        </pc:cxnChg>
        <pc:cxnChg chg="add del mod">
          <ac:chgData name="原口 俊樹" userId="565e9abb-7d43-4d93-ba42-f3a4c75dfb0e" providerId="ADAL" clId="{B8F321E6-F829-499A-849B-97E6585F6F80}" dt="2022-07-06T07:58:20.837" v="37381" actId="478"/>
          <ac:cxnSpMkLst>
            <pc:docMk/>
            <pc:sldMk cId="2560916042" sldId="347"/>
            <ac:cxnSpMk id="26" creationId="{F9388792-7EAB-17B2-3D23-64953074C83F}"/>
          </ac:cxnSpMkLst>
        </pc:cxnChg>
      </pc:sldChg>
      <pc:sldChg chg="add del">
        <pc:chgData name="原口 俊樹" userId="565e9abb-7d43-4d93-ba42-f3a4c75dfb0e" providerId="ADAL" clId="{B8F321E6-F829-499A-849B-97E6585F6F80}" dt="2022-07-14T06:14:57.477" v="37419" actId="47"/>
        <pc:sldMkLst>
          <pc:docMk/>
          <pc:sldMk cId="3233412200" sldId="347"/>
        </pc:sldMkLst>
      </pc:sldChg>
      <pc:sldChg chg="addSp delSp modSp add del mod modShow">
        <pc:chgData name="原口 俊樹" userId="565e9abb-7d43-4d93-ba42-f3a4c75dfb0e" providerId="ADAL" clId="{B8F321E6-F829-499A-849B-97E6585F6F80}" dt="2022-07-13T04:47:38.255" v="37415" actId="2696"/>
        <pc:sldMkLst>
          <pc:docMk/>
          <pc:sldMk cId="888093467" sldId="348"/>
        </pc:sldMkLst>
        <pc:spChg chg="add mod">
          <ac:chgData name="原口 俊樹" userId="565e9abb-7d43-4d93-ba42-f3a4c75dfb0e" providerId="ADAL" clId="{B8F321E6-F829-499A-849B-97E6585F6F80}" dt="2022-07-06T08:01:14.854" v="37410"/>
          <ac:spMkLst>
            <pc:docMk/>
            <pc:sldMk cId="888093467" sldId="348"/>
            <ac:spMk id="8" creationId="{42E5F358-910B-C1E6-E425-3FE54C939B2B}"/>
          </ac:spMkLst>
        </pc:spChg>
        <pc:spChg chg="del">
          <ac:chgData name="原口 俊樹" userId="565e9abb-7d43-4d93-ba42-f3a4c75dfb0e" providerId="ADAL" clId="{B8F321E6-F829-499A-849B-97E6585F6F80}" dt="2022-07-06T08:01:17.871" v="37411" actId="478"/>
          <ac:spMkLst>
            <pc:docMk/>
            <pc:sldMk cId="888093467" sldId="348"/>
            <ac:spMk id="52" creationId="{A9F56FD0-1CF7-02F6-CC8B-48AE76C5B570}"/>
          </ac:spMkLst>
        </pc:spChg>
      </pc:sldChg>
      <pc:sldChg chg="add del">
        <pc:chgData name="原口 俊樹" userId="565e9abb-7d43-4d93-ba42-f3a4c75dfb0e" providerId="ADAL" clId="{B8F321E6-F829-499A-849B-97E6585F6F80}" dt="2022-07-14T06:14:57.477" v="37419" actId="47"/>
        <pc:sldMkLst>
          <pc:docMk/>
          <pc:sldMk cId="1948493932" sldId="348"/>
        </pc:sldMkLst>
      </pc:sldChg>
      <pc:sldChg chg="addSp delSp modSp add del mod modShow">
        <pc:chgData name="原口 俊樹" userId="565e9abb-7d43-4d93-ba42-f3a4c75dfb0e" providerId="ADAL" clId="{B8F321E6-F829-499A-849B-97E6585F6F80}" dt="2022-07-13T04:47:38.255" v="37415" actId="2696"/>
        <pc:sldMkLst>
          <pc:docMk/>
          <pc:sldMk cId="1054484000" sldId="349"/>
        </pc:sldMkLst>
        <pc:spChg chg="del">
          <ac:chgData name="原口 俊樹" userId="565e9abb-7d43-4d93-ba42-f3a4c75dfb0e" providerId="ADAL" clId="{B8F321E6-F829-499A-849B-97E6585F6F80}" dt="2022-07-06T08:01:20.749" v="37412" actId="478"/>
          <ac:spMkLst>
            <pc:docMk/>
            <pc:sldMk cId="1054484000" sldId="349"/>
            <ac:spMk id="52" creationId="{A9F56FD0-1CF7-02F6-CC8B-48AE76C5B570}"/>
          </ac:spMkLst>
        </pc:spChg>
        <pc:spChg chg="add mod">
          <ac:chgData name="原口 俊樹" userId="565e9abb-7d43-4d93-ba42-f3a4c75dfb0e" providerId="ADAL" clId="{B8F321E6-F829-499A-849B-97E6585F6F80}" dt="2022-07-06T08:01:21.635" v="37413"/>
          <ac:spMkLst>
            <pc:docMk/>
            <pc:sldMk cId="1054484000" sldId="349"/>
            <ac:spMk id="102" creationId="{6862C975-7B87-4435-DD63-7C0EF0F37A76}"/>
          </ac:spMkLst>
        </pc:spChg>
      </pc:sldChg>
      <pc:sldChg chg="add del">
        <pc:chgData name="原口 俊樹" userId="565e9abb-7d43-4d93-ba42-f3a4c75dfb0e" providerId="ADAL" clId="{B8F321E6-F829-499A-849B-97E6585F6F80}" dt="2022-07-14T06:14:57.477" v="37419" actId="47"/>
        <pc:sldMkLst>
          <pc:docMk/>
          <pc:sldMk cId="4022652216" sldId="349"/>
        </pc:sldMkLst>
      </pc:sldChg>
      <pc:sldChg chg="addSp delSp modSp add mod setBg">
        <pc:chgData name="原口 俊樹" userId="565e9abb-7d43-4d93-ba42-f3a4c75dfb0e" providerId="ADAL" clId="{B8F321E6-F829-499A-849B-97E6585F6F80}" dt="2022-07-22T08:32:02.333" v="37837" actId="26606"/>
        <pc:sldMkLst>
          <pc:docMk/>
          <pc:sldMk cId="775317928" sldId="350"/>
        </pc:sldMkLst>
        <pc:spChg chg="mod">
          <ac:chgData name="原口 俊樹" userId="565e9abb-7d43-4d93-ba42-f3a4c75dfb0e" providerId="ADAL" clId="{B8F321E6-F829-499A-849B-97E6585F6F80}" dt="2022-07-22T08:32:02.333" v="37837" actId="26606"/>
          <ac:spMkLst>
            <pc:docMk/>
            <pc:sldMk cId="775317928" sldId="350"/>
            <ac:spMk id="2" creationId="{292EBB12-50BD-10D8-CF7F-582AAD2AA98D}"/>
          </ac:spMkLst>
        </pc:spChg>
        <pc:spChg chg="del">
          <ac:chgData name="原口 俊樹" userId="565e9abb-7d43-4d93-ba42-f3a4c75dfb0e" providerId="ADAL" clId="{B8F321E6-F829-499A-849B-97E6585F6F80}" dt="2022-07-22T08:20:25.507" v="37817" actId="478"/>
          <ac:spMkLst>
            <pc:docMk/>
            <pc:sldMk cId="775317928" sldId="350"/>
            <ac:spMk id="4" creationId="{04DEADF5-C9B8-46AD-554D-1FEEB5475BF5}"/>
          </ac:spMkLst>
        </pc:spChg>
        <pc:spChg chg="add del mod ord">
          <ac:chgData name="原口 俊樹" userId="565e9abb-7d43-4d93-ba42-f3a4c75dfb0e" providerId="ADAL" clId="{B8F321E6-F829-499A-849B-97E6585F6F80}" dt="2022-07-22T08:32:02.333" v="37837" actId="26606"/>
          <ac:spMkLst>
            <pc:docMk/>
            <pc:sldMk cId="775317928" sldId="350"/>
            <ac:spMk id="5" creationId="{EB1931B7-BB0C-8DA9-2BB5-924CE302A3AF}"/>
          </ac:spMkLst>
        </pc:spChg>
        <pc:spChg chg="add del">
          <ac:chgData name="原口 俊樹" userId="565e9abb-7d43-4d93-ba42-f3a4c75dfb0e" providerId="ADAL" clId="{B8F321E6-F829-499A-849B-97E6585F6F80}" dt="2022-07-22T08:21:29.456" v="37831" actId="26606"/>
          <ac:spMkLst>
            <pc:docMk/>
            <pc:sldMk cId="775317928" sldId="350"/>
            <ac:spMk id="10" creationId="{2B566528-1B12-4246-9431-5C2D7D081168}"/>
          </ac:spMkLst>
        </pc:spChg>
        <pc:spChg chg="add del">
          <ac:chgData name="原口 俊樹" userId="565e9abb-7d43-4d93-ba42-f3a4c75dfb0e" providerId="ADAL" clId="{B8F321E6-F829-499A-849B-97E6585F6F80}" dt="2022-07-22T08:21:19.662" v="37820" actId="26606"/>
          <ac:spMkLst>
            <pc:docMk/>
            <pc:sldMk cId="775317928" sldId="350"/>
            <ac:spMk id="11" creationId="{2B566528-1B12-4246-9431-5C2D7D081168}"/>
          </ac:spMkLst>
        </pc:spChg>
        <pc:spChg chg="add del">
          <ac:chgData name="原口 俊樹" userId="565e9abb-7d43-4d93-ba42-f3a4c75dfb0e" providerId="ADAL" clId="{B8F321E6-F829-499A-849B-97E6585F6F80}" dt="2022-07-22T08:21:29.456" v="37831" actId="26606"/>
          <ac:spMkLst>
            <pc:docMk/>
            <pc:sldMk cId="775317928" sldId="350"/>
            <ac:spMk id="12" creationId="{2E80C965-DB6D-4F81-9E9E-B027384D0BD6}"/>
          </ac:spMkLst>
        </pc:spChg>
        <pc:spChg chg="add del">
          <ac:chgData name="原口 俊樹" userId="565e9abb-7d43-4d93-ba42-f3a4c75dfb0e" providerId="ADAL" clId="{B8F321E6-F829-499A-849B-97E6585F6F80}" dt="2022-07-22T08:21:29.456" v="37831" actId="26606"/>
          <ac:spMkLst>
            <pc:docMk/>
            <pc:sldMk cId="775317928" sldId="350"/>
            <ac:spMk id="14" creationId="{A580F890-B085-4E95-96AA-55AEBEC5CE6E}"/>
          </ac:spMkLst>
        </pc:spChg>
        <pc:spChg chg="add del">
          <ac:chgData name="原口 俊樹" userId="565e9abb-7d43-4d93-ba42-f3a4c75dfb0e" providerId="ADAL" clId="{B8F321E6-F829-499A-849B-97E6585F6F80}" dt="2022-07-22T08:21:29.456" v="37831" actId="26606"/>
          <ac:spMkLst>
            <pc:docMk/>
            <pc:sldMk cId="775317928" sldId="350"/>
            <ac:spMk id="16" creationId="{D3F51FEB-38FB-4F6C-9F7B-2F2AFAB65463}"/>
          </ac:spMkLst>
        </pc:spChg>
        <pc:spChg chg="add del">
          <ac:chgData name="原口 俊樹" userId="565e9abb-7d43-4d93-ba42-f3a4c75dfb0e" providerId="ADAL" clId="{B8F321E6-F829-499A-849B-97E6585F6F80}" dt="2022-07-22T08:21:29.456" v="37831" actId="26606"/>
          <ac:spMkLst>
            <pc:docMk/>
            <pc:sldMk cId="775317928" sldId="350"/>
            <ac:spMk id="18" creationId="{1E547BA6-BAE0-43BB-A7CA-60F69CE252F0}"/>
          </ac:spMkLst>
        </pc:spChg>
        <pc:spChg chg="add del">
          <ac:chgData name="原口 俊樹" userId="565e9abb-7d43-4d93-ba42-f3a4c75dfb0e" providerId="ADAL" clId="{B8F321E6-F829-499A-849B-97E6585F6F80}" dt="2022-07-22T08:21:30.892" v="37833" actId="26606"/>
          <ac:spMkLst>
            <pc:docMk/>
            <pc:sldMk cId="775317928" sldId="350"/>
            <ac:spMk id="20" creationId="{907EF6B7-1338-4443-8C46-6A318D952DFD}"/>
          </ac:spMkLst>
        </pc:spChg>
        <pc:spChg chg="add del">
          <ac:chgData name="原口 俊樹" userId="565e9abb-7d43-4d93-ba42-f3a4c75dfb0e" providerId="ADAL" clId="{B8F321E6-F829-499A-849B-97E6585F6F80}" dt="2022-07-22T08:21:20.619" v="37822" actId="26606"/>
          <ac:spMkLst>
            <pc:docMk/>
            <pc:sldMk cId="775317928" sldId="350"/>
            <ac:spMk id="21" creationId="{5E39A796-BE83-48B1-B33F-35C4A32AAB57}"/>
          </ac:spMkLst>
        </pc:spChg>
        <pc:spChg chg="add del">
          <ac:chgData name="原口 俊樹" userId="565e9abb-7d43-4d93-ba42-f3a4c75dfb0e" providerId="ADAL" clId="{B8F321E6-F829-499A-849B-97E6585F6F80}" dt="2022-07-22T08:21:20.619" v="37822" actId="26606"/>
          <ac:spMkLst>
            <pc:docMk/>
            <pc:sldMk cId="775317928" sldId="350"/>
            <ac:spMk id="22" creationId="{72F84B47-E267-4194-8194-831DB7B5547F}"/>
          </ac:spMkLst>
        </pc:spChg>
        <pc:spChg chg="add del">
          <ac:chgData name="原口 俊樹" userId="565e9abb-7d43-4d93-ba42-f3a4c75dfb0e" providerId="ADAL" clId="{B8F321E6-F829-499A-849B-97E6585F6F80}" dt="2022-07-22T08:21:30.892" v="37833" actId="26606"/>
          <ac:spMkLst>
            <pc:docMk/>
            <pc:sldMk cId="775317928" sldId="350"/>
            <ac:spMk id="23" creationId="{DAAE4CDD-124C-4DCF-9584-B6033B545DD5}"/>
          </ac:spMkLst>
        </pc:spChg>
        <pc:spChg chg="add del">
          <ac:chgData name="原口 俊樹" userId="565e9abb-7d43-4d93-ba42-f3a4c75dfb0e" providerId="ADAL" clId="{B8F321E6-F829-499A-849B-97E6585F6F80}" dt="2022-07-22T08:21:21.078" v="37824" actId="26606"/>
          <ac:spMkLst>
            <pc:docMk/>
            <pc:sldMk cId="775317928" sldId="350"/>
            <ac:spMk id="24" creationId="{2B97F24A-32CE-4C1C-A50D-3016B394DCFB}"/>
          </ac:spMkLst>
        </pc:spChg>
        <pc:spChg chg="add del">
          <ac:chgData name="原口 俊樹" userId="565e9abb-7d43-4d93-ba42-f3a4c75dfb0e" providerId="ADAL" clId="{B8F321E6-F829-499A-849B-97E6585F6F80}" dt="2022-07-22T08:21:21.078" v="37824" actId="26606"/>
          <ac:spMkLst>
            <pc:docMk/>
            <pc:sldMk cId="775317928" sldId="350"/>
            <ac:spMk id="25" creationId="{CD8B4F24-440B-49E9-B85D-733523DC064B}"/>
          </ac:spMkLst>
        </pc:spChg>
        <pc:spChg chg="add del">
          <ac:chgData name="原口 俊樹" userId="565e9abb-7d43-4d93-ba42-f3a4c75dfb0e" providerId="ADAL" clId="{B8F321E6-F829-499A-849B-97E6585F6F80}" dt="2022-07-22T08:21:30.892" v="37833" actId="26606"/>
          <ac:spMkLst>
            <pc:docMk/>
            <pc:sldMk cId="775317928" sldId="350"/>
            <ac:spMk id="26" creationId="{081E4A58-353D-44AE-B2FC-2A74E2E400F7}"/>
          </ac:spMkLst>
        </pc:spChg>
        <pc:spChg chg="add del">
          <ac:chgData name="原口 俊樹" userId="565e9abb-7d43-4d93-ba42-f3a4c75dfb0e" providerId="ADAL" clId="{B8F321E6-F829-499A-849B-97E6585F6F80}" dt="2022-07-22T08:21:21.944" v="37826" actId="26606"/>
          <ac:spMkLst>
            <pc:docMk/>
            <pc:sldMk cId="775317928" sldId="350"/>
            <ac:spMk id="27" creationId="{FF9B822F-893E-44C8-963C-64F50ACECBB2}"/>
          </ac:spMkLst>
        </pc:spChg>
        <pc:spChg chg="add del">
          <ac:chgData name="原口 俊樹" userId="565e9abb-7d43-4d93-ba42-f3a4c75dfb0e" providerId="ADAL" clId="{B8F321E6-F829-499A-849B-97E6585F6F80}" dt="2022-07-22T08:21:21.944" v="37826" actId="26606"/>
          <ac:spMkLst>
            <pc:docMk/>
            <pc:sldMk cId="775317928" sldId="350"/>
            <ac:spMk id="28" creationId="{EBF87945-A001-489F-9D9B-7D9435F0B9CA}"/>
          </ac:spMkLst>
        </pc:spChg>
        <pc:spChg chg="add del">
          <ac:chgData name="原口 俊樹" userId="565e9abb-7d43-4d93-ba42-f3a4c75dfb0e" providerId="ADAL" clId="{B8F321E6-F829-499A-849B-97E6585F6F80}" dt="2022-07-22T08:21:32.927" v="37835" actId="26606"/>
          <ac:spMkLst>
            <pc:docMk/>
            <pc:sldMk cId="775317928" sldId="350"/>
            <ac:spMk id="29" creationId="{42285737-90EE-47DC-AC80-8AE156B11969}"/>
          </ac:spMkLst>
        </pc:spChg>
        <pc:spChg chg="add del">
          <ac:chgData name="原口 俊樹" userId="565e9abb-7d43-4d93-ba42-f3a4c75dfb0e" providerId="ADAL" clId="{B8F321E6-F829-499A-849B-97E6585F6F80}" dt="2022-07-22T08:21:25.407" v="37828" actId="26606"/>
          <ac:spMkLst>
            <pc:docMk/>
            <pc:sldMk cId="775317928" sldId="350"/>
            <ac:spMk id="30" creationId="{2B566528-1B12-4246-9431-5C2D7D081168}"/>
          </ac:spMkLst>
        </pc:spChg>
        <pc:spChg chg="add del">
          <ac:chgData name="原口 俊樹" userId="565e9abb-7d43-4d93-ba42-f3a4c75dfb0e" providerId="ADAL" clId="{B8F321E6-F829-499A-849B-97E6585F6F80}" dt="2022-07-22T08:32:02.333" v="37837" actId="26606"/>
          <ac:spMkLst>
            <pc:docMk/>
            <pc:sldMk cId="775317928" sldId="350"/>
            <ac:spMk id="39" creationId="{100EDD19-6802-4EC3-95CE-CFFAB042CFD6}"/>
          </ac:spMkLst>
        </pc:spChg>
        <pc:spChg chg="add del">
          <ac:chgData name="原口 俊樹" userId="565e9abb-7d43-4d93-ba42-f3a4c75dfb0e" providerId="ADAL" clId="{B8F321E6-F829-499A-849B-97E6585F6F80}" dt="2022-07-22T08:32:02.333" v="37837" actId="26606"/>
          <ac:spMkLst>
            <pc:docMk/>
            <pc:sldMk cId="775317928" sldId="350"/>
            <ac:spMk id="40" creationId="{DB17E863-922E-4C26-BD64-E8FD41D28661}"/>
          </ac:spMkLst>
        </pc:spChg>
        <pc:spChg chg="add del">
          <ac:chgData name="原口 俊樹" userId="565e9abb-7d43-4d93-ba42-f3a4c75dfb0e" providerId="ADAL" clId="{B8F321E6-F829-499A-849B-97E6585F6F80}" dt="2022-07-22T08:32:02.333" v="37837" actId="26606"/>
          <ac:spMkLst>
            <pc:docMk/>
            <pc:sldMk cId="775317928" sldId="350"/>
            <ac:spMk id="41" creationId="{EB1931B7-BB0C-8DA9-2BB5-924CE302A3AF}"/>
          </ac:spMkLst>
        </pc:spChg>
        <pc:grpChg chg="add del">
          <ac:chgData name="原口 俊樹" userId="565e9abb-7d43-4d93-ba42-f3a4c75dfb0e" providerId="ADAL" clId="{B8F321E6-F829-499A-849B-97E6585F6F80}" dt="2022-07-22T08:21:19.662" v="37820" actId="26606"/>
          <ac:grpSpMkLst>
            <pc:docMk/>
            <pc:sldMk cId="775317928" sldId="350"/>
            <ac:grpSpMk id="13" creationId="{828A5161-06F1-46CF-8AD7-844680A59E13}"/>
          </ac:grpSpMkLst>
        </pc:grpChg>
        <pc:grpChg chg="add del">
          <ac:chgData name="原口 俊樹" userId="565e9abb-7d43-4d93-ba42-f3a4c75dfb0e" providerId="ADAL" clId="{B8F321E6-F829-499A-849B-97E6585F6F80}" dt="2022-07-22T08:21:19.662" v="37820" actId="26606"/>
          <ac:grpSpMkLst>
            <pc:docMk/>
            <pc:sldMk cId="775317928" sldId="350"/>
            <ac:grpSpMk id="17" creationId="{5995D10D-E9C9-47DB-AE7E-801FEF38F5C9}"/>
          </ac:grpSpMkLst>
        </pc:grpChg>
        <pc:grpChg chg="add del">
          <ac:chgData name="原口 俊樹" userId="565e9abb-7d43-4d93-ba42-f3a4c75dfb0e" providerId="ADAL" clId="{B8F321E6-F829-499A-849B-97E6585F6F80}" dt="2022-07-22T08:21:25.407" v="37828" actId="26606"/>
          <ac:grpSpMkLst>
            <pc:docMk/>
            <pc:sldMk cId="775317928" sldId="350"/>
            <ac:grpSpMk id="31" creationId="{828A5161-06F1-46CF-8AD7-844680A59E13}"/>
          </ac:grpSpMkLst>
        </pc:grpChg>
        <pc:grpChg chg="add del">
          <ac:chgData name="原口 俊樹" userId="565e9abb-7d43-4d93-ba42-f3a4c75dfb0e" providerId="ADAL" clId="{B8F321E6-F829-499A-849B-97E6585F6F80}" dt="2022-07-22T08:21:25.407" v="37828" actId="26606"/>
          <ac:grpSpMkLst>
            <pc:docMk/>
            <pc:sldMk cId="775317928" sldId="350"/>
            <ac:grpSpMk id="32" creationId="{5995D10D-E9C9-47DB-AE7E-801FEF38F5C9}"/>
          </ac:grpSpMkLst>
        </pc:grpChg>
        <pc:grpChg chg="add del">
          <ac:chgData name="原口 俊樹" userId="565e9abb-7d43-4d93-ba42-f3a4c75dfb0e" providerId="ADAL" clId="{B8F321E6-F829-499A-849B-97E6585F6F80}" dt="2022-07-22T08:21:32.927" v="37835" actId="26606"/>
          <ac:grpSpMkLst>
            <pc:docMk/>
            <pc:sldMk cId="775317928" sldId="350"/>
            <ac:grpSpMk id="33" creationId="{B57BDC17-F1B3-455F-BBF1-680AA1F25C06}"/>
          </ac:grpSpMkLst>
        </pc:grpChg>
        <pc:graphicFrameChg chg="add del">
          <ac:chgData name="原口 俊樹" userId="565e9abb-7d43-4d93-ba42-f3a4c75dfb0e" providerId="ADAL" clId="{B8F321E6-F829-499A-849B-97E6585F6F80}" dt="2022-07-22T08:21:32.927" v="37835" actId="26606"/>
          <ac:graphicFrameMkLst>
            <pc:docMk/>
            <pc:sldMk cId="775317928" sldId="350"/>
            <ac:graphicFrameMk id="7" creationId="{E1B5D2FA-739F-88B3-FF8E-D926BEF9624B}"/>
          </ac:graphicFrameMkLst>
        </pc:graphicFrameChg>
        <pc:picChg chg="add del">
          <ac:chgData name="原口 俊樹" userId="565e9abb-7d43-4d93-ba42-f3a4c75dfb0e" providerId="ADAL" clId="{B8F321E6-F829-499A-849B-97E6585F6F80}" dt="2022-07-21T08:50:51.385" v="37691" actId="22"/>
          <ac:picMkLst>
            <pc:docMk/>
            <pc:sldMk cId="775317928" sldId="350"/>
            <ac:picMk id="6" creationId="{77EC2873-2767-D784-3C6E-5215BBAC18B0}"/>
          </ac:picMkLst>
        </pc:picChg>
        <pc:picChg chg="add del mod">
          <ac:chgData name="原口 俊樹" userId="565e9abb-7d43-4d93-ba42-f3a4c75dfb0e" providerId="ADAL" clId="{B8F321E6-F829-499A-849B-97E6585F6F80}" dt="2022-07-22T08:21:26.885" v="37829" actId="478"/>
          <ac:picMkLst>
            <pc:docMk/>
            <pc:sldMk cId="775317928" sldId="350"/>
            <ac:picMk id="6" creationId="{F979F251-E506-BEAD-6812-5E335C95925E}"/>
          </ac:picMkLst>
        </pc:picChg>
      </pc:sldChg>
      <pc:sldChg chg="addSp delSp modSp new del mod">
        <pc:chgData name="原口 俊樹" userId="565e9abb-7d43-4d93-ba42-f3a4c75dfb0e" providerId="ADAL" clId="{B8F321E6-F829-499A-849B-97E6585F6F80}" dt="2022-07-21T04:44:26.088" v="37655" actId="680"/>
        <pc:sldMkLst>
          <pc:docMk/>
          <pc:sldMk cId="1076073035" sldId="351"/>
        </pc:sldMkLst>
        <pc:spChg chg="add del">
          <ac:chgData name="原口 俊樹" userId="565e9abb-7d43-4d93-ba42-f3a4c75dfb0e" providerId="ADAL" clId="{B8F321E6-F829-499A-849B-97E6585F6F80}" dt="2022-07-21T04:44:25.602" v="37654" actId="478"/>
          <ac:spMkLst>
            <pc:docMk/>
            <pc:sldMk cId="1076073035" sldId="351"/>
            <ac:spMk id="2" creationId="{B28382AD-E7D3-560A-690F-427B522413DC}"/>
          </ac:spMkLst>
        </pc:spChg>
        <pc:spChg chg="add del">
          <ac:chgData name="原口 俊樹" userId="565e9abb-7d43-4d93-ba42-f3a4c75dfb0e" providerId="ADAL" clId="{B8F321E6-F829-499A-849B-97E6585F6F80}" dt="2022-07-21T04:44:25.602" v="37654" actId="478"/>
          <ac:spMkLst>
            <pc:docMk/>
            <pc:sldMk cId="1076073035" sldId="351"/>
            <ac:spMk id="3" creationId="{C50063CD-A296-FA73-8CB3-1DD6D5DDE862}"/>
          </ac:spMkLst>
        </pc:spChg>
        <pc:picChg chg="add del mod">
          <ac:chgData name="原口 俊樹" userId="565e9abb-7d43-4d93-ba42-f3a4c75dfb0e" providerId="ADAL" clId="{B8F321E6-F829-499A-849B-97E6585F6F80}" dt="2022-07-21T04:44:25.407" v="37653"/>
          <ac:picMkLst>
            <pc:docMk/>
            <pc:sldMk cId="1076073035" sldId="351"/>
            <ac:picMk id="4" creationId="{CFDDE06B-B21D-E117-28C1-1C9FBC7A69FA}"/>
          </ac:picMkLst>
        </pc:picChg>
      </pc:sldChg>
      <pc:sldChg chg="addSp delSp modSp new add del mod">
        <pc:chgData name="原口 俊樹" userId="565e9abb-7d43-4d93-ba42-f3a4c75dfb0e" providerId="ADAL" clId="{B8F321E6-F829-499A-849B-97E6585F6F80}" dt="2022-08-12T05:35:36.689" v="37875" actId="47"/>
        <pc:sldMkLst>
          <pc:docMk/>
          <pc:sldMk cId="3920877387" sldId="351"/>
        </pc:sldMkLst>
        <pc:spChg chg="del">
          <ac:chgData name="原口 俊樹" userId="565e9abb-7d43-4d93-ba42-f3a4c75dfb0e" providerId="ADAL" clId="{B8F321E6-F829-499A-849B-97E6585F6F80}" dt="2022-07-21T04:44:34.559" v="37660" actId="478"/>
          <ac:spMkLst>
            <pc:docMk/>
            <pc:sldMk cId="3920877387" sldId="351"/>
            <ac:spMk id="3" creationId="{5C8B886A-6266-5F7E-B32F-8813EA8D0C55}"/>
          </ac:spMkLst>
        </pc:spChg>
        <pc:spChg chg="add del">
          <ac:chgData name="原口 俊樹" userId="565e9abb-7d43-4d93-ba42-f3a4c75dfb0e" providerId="ADAL" clId="{B8F321E6-F829-499A-849B-97E6585F6F80}" dt="2022-07-22T07:24:47.697" v="37807" actId="11529"/>
          <ac:spMkLst>
            <pc:docMk/>
            <pc:sldMk cId="3920877387" sldId="351"/>
            <ac:spMk id="3" creationId="{ACFB61C9-55DF-73EC-F9FF-D6AD14BE9C4B}"/>
          </ac:spMkLst>
        </pc:spChg>
        <pc:spChg chg="add mod">
          <ac:chgData name="原口 俊樹" userId="565e9abb-7d43-4d93-ba42-f3a4c75dfb0e" providerId="ADAL" clId="{B8F321E6-F829-499A-849B-97E6585F6F80}" dt="2022-07-22T07:25:08.464" v="37811" actId="208"/>
          <ac:spMkLst>
            <pc:docMk/>
            <pc:sldMk cId="3920877387" sldId="351"/>
            <ac:spMk id="4" creationId="{42ACDBAE-0C04-F9FD-0B70-D82596EAF335}"/>
          </ac:spMkLst>
        </pc:spChg>
        <pc:spChg chg="del mod topLvl">
          <ac:chgData name="原口 俊樹" userId="565e9abb-7d43-4d93-ba42-f3a4c75dfb0e" providerId="ADAL" clId="{B8F321E6-F829-499A-849B-97E6585F6F80}" dt="2022-07-21T08:03:44.376" v="37681" actId="478"/>
          <ac:spMkLst>
            <pc:docMk/>
            <pc:sldMk cId="3920877387" sldId="351"/>
            <ac:spMk id="6" creationId="{015B7879-2C52-9F5C-314B-C078CEE81C9A}"/>
          </ac:spMkLst>
        </pc:spChg>
        <pc:spChg chg="del mod topLvl">
          <ac:chgData name="原口 俊樹" userId="565e9abb-7d43-4d93-ba42-f3a4c75dfb0e" providerId="ADAL" clId="{B8F321E6-F829-499A-849B-97E6585F6F80}" dt="2022-07-21T08:03:44.376" v="37681" actId="478"/>
          <ac:spMkLst>
            <pc:docMk/>
            <pc:sldMk cId="3920877387" sldId="351"/>
            <ac:spMk id="7" creationId="{02FDDB87-34B6-9775-73CF-A78EB71AB57E}"/>
          </ac:spMkLst>
        </pc:spChg>
        <pc:spChg chg="add del mod ord">
          <ac:chgData name="原口 俊樹" userId="565e9abb-7d43-4d93-ba42-f3a4c75dfb0e" providerId="ADAL" clId="{B8F321E6-F829-499A-849B-97E6585F6F80}" dt="2022-07-21T08:03:44.376" v="37681" actId="478"/>
          <ac:spMkLst>
            <pc:docMk/>
            <pc:sldMk cId="3920877387" sldId="351"/>
            <ac:spMk id="8" creationId="{A10A6298-6B51-6075-2C69-D99B07805C4E}"/>
          </ac:spMkLst>
        </pc:spChg>
        <pc:spChg chg="add del mod">
          <ac:chgData name="原口 俊樹" userId="565e9abb-7d43-4d93-ba42-f3a4c75dfb0e" providerId="ADAL" clId="{B8F321E6-F829-499A-849B-97E6585F6F80}" dt="2022-07-21T08:03:29.031" v="37676"/>
          <ac:spMkLst>
            <pc:docMk/>
            <pc:sldMk cId="3920877387" sldId="351"/>
            <ac:spMk id="9" creationId="{DACF6888-D002-B958-CFD8-7CD27DE69017}"/>
          </ac:spMkLst>
        </pc:spChg>
        <pc:spChg chg="add del mod">
          <ac:chgData name="原口 俊樹" userId="565e9abb-7d43-4d93-ba42-f3a4c75dfb0e" providerId="ADAL" clId="{B8F321E6-F829-499A-849B-97E6585F6F80}" dt="2022-07-21T08:03:42.578" v="37680"/>
          <ac:spMkLst>
            <pc:docMk/>
            <pc:sldMk cId="3920877387" sldId="351"/>
            <ac:spMk id="11" creationId="{20B3E438-07D4-D44A-2C16-22BC91D2680B}"/>
          </ac:spMkLst>
        </pc:spChg>
        <pc:spChg chg="add del mod">
          <ac:chgData name="原口 俊樹" userId="565e9abb-7d43-4d93-ba42-f3a4c75dfb0e" providerId="ADAL" clId="{B8F321E6-F829-499A-849B-97E6585F6F80}" dt="2022-07-21T08:03:42.578" v="37680"/>
          <ac:spMkLst>
            <pc:docMk/>
            <pc:sldMk cId="3920877387" sldId="351"/>
            <ac:spMk id="12" creationId="{4721D3ED-9E8D-43D6-84BE-8568D523361A}"/>
          </ac:spMkLst>
        </pc:spChg>
        <pc:spChg chg="add del mod">
          <ac:chgData name="原口 俊樹" userId="565e9abb-7d43-4d93-ba42-f3a4c75dfb0e" providerId="ADAL" clId="{B8F321E6-F829-499A-849B-97E6585F6F80}" dt="2022-07-21T08:03:42.578" v="37680"/>
          <ac:spMkLst>
            <pc:docMk/>
            <pc:sldMk cId="3920877387" sldId="351"/>
            <ac:spMk id="13" creationId="{372B3D89-A38F-0B05-3B16-F36421C9BEC9}"/>
          </ac:spMkLst>
        </pc:spChg>
        <pc:spChg chg="add del mod">
          <ac:chgData name="原口 俊樹" userId="565e9abb-7d43-4d93-ba42-f3a4c75dfb0e" providerId="ADAL" clId="{B8F321E6-F829-499A-849B-97E6585F6F80}" dt="2022-07-21T08:03:42.578" v="37680"/>
          <ac:spMkLst>
            <pc:docMk/>
            <pc:sldMk cId="3920877387" sldId="351"/>
            <ac:spMk id="14" creationId="{5B5DB031-4E1E-5BA7-80C3-6AAC138D8054}"/>
          </ac:spMkLst>
        </pc:spChg>
        <pc:spChg chg="add del mod">
          <ac:chgData name="原口 俊樹" userId="565e9abb-7d43-4d93-ba42-f3a4c75dfb0e" providerId="ADAL" clId="{B8F321E6-F829-499A-849B-97E6585F6F80}" dt="2022-07-21T08:03:42.578" v="37680"/>
          <ac:spMkLst>
            <pc:docMk/>
            <pc:sldMk cId="3920877387" sldId="351"/>
            <ac:spMk id="15" creationId="{33CB51D6-13D5-7954-8A8D-F799D0EDDA45}"/>
          </ac:spMkLst>
        </pc:spChg>
        <pc:spChg chg="add del mod">
          <ac:chgData name="原口 俊樹" userId="565e9abb-7d43-4d93-ba42-f3a4c75dfb0e" providerId="ADAL" clId="{B8F321E6-F829-499A-849B-97E6585F6F80}" dt="2022-07-21T08:03:42.578" v="37680"/>
          <ac:spMkLst>
            <pc:docMk/>
            <pc:sldMk cId="3920877387" sldId="351"/>
            <ac:spMk id="16" creationId="{58FB8A8E-6D3A-302A-5D91-870B5BF7279C}"/>
          </ac:spMkLst>
        </pc:spChg>
        <pc:spChg chg="add del mod">
          <ac:chgData name="原口 俊樹" userId="565e9abb-7d43-4d93-ba42-f3a4c75dfb0e" providerId="ADAL" clId="{B8F321E6-F829-499A-849B-97E6585F6F80}" dt="2022-07-21T08:03:42.578" v="37680"/>
          <ac:spMkLst>
            <pc:docMk/>
            <pc:sldMk cId="3920877387" sldId="351"/>
            <ac:spMk id="17" creationId="{1B00D59A-C38C-45EE-9EBA-3CAA17B2D50C}"/>
          </ac:spMkLst>
        </pc:spChg>
        <pc:spChg chg="add del mod">
          <ac:chgData name="原口 俊樹" userId="565e9abb-7d43-4d93-ba42-f3a4c75dfb0e" providerId="ADAL" clId="{B8F321E6-F829-499A-849B-97E6585F6F80}" dt="2022-07-21T08:03:42.578" v="37680"/>
          <ac:spMkLst>
            <pc:docMk/>
            <pc:sldMk cId="3920877387" sldId="351"/>
            <ac:spMk id="18" creationId="{80C38DB8-4830-D6A4-0B89-FB95E489AEC7}"/>
          </ac:spMkLst>
        </pc:spChg>
        <pc:spChg chg="add del mod">
          <ac:chgData name="原口 俊樹" userId="565e9abb-7d43-4d93-ba42-f3a4c75dfb0e" providerId="ADAL" clId="{B8F321E6-F829-499A-849B-97E6585F6F80}" dt="2022-07-21T08:03:42.578" v="37680"/>
          <ac:spMkLst>
            <pc:docMk/>
            <pc:sldMk cId="3920877387" sldId="351"/>
            <ac:spMk id="19" creationId="{366FF0E8-0E8F-D18A-F362-60C7CFEA7DD3}"/>
          </ac:spMkLst>
        </pc:spChg>
        <pc:spChg chg="add del mod">
          <ac:chgData name="原口 俊樹" userId="565e9abb-7d43-4d93-ba42-f3a4c75dfb0e" providerId="ADAL" clId="{B8F321E6-F829-499A-849B-97E6585F6F80}" dt="2022-07-22T07:24:42.112" v="37805" actId="478"/>
          <ac:spMkLst>
            <pc:docMk/>
            <pc:sldMk cId="3920877387" sldId="351"/>
            <ac:spMk id="21" creationId="{A09C4C3C-27D5-57F8-E123-9B269D42FAA3}"/>
          </ac:spMkLst>
        </pc:spChg>
        <pc:spChg chg="add del mod">
          <ac:chgData name="原口 俊樹" userId="565e9abb-7d43-4d93-ba42-f3a4c75dfb0e" providerId="ADAL" clId="{B8F321E6-F829-499A-849B-97E6585F6F80}" dt="2022-07-21T08:03:46.199" v="37683" actId="478"/>
          <ac:spMkLst>
            <pc:docMk/>
            <pc:sldMk cId="3920877387" sldId="351"/>
            <ac:spMk id="22" creationId="{96CF812D-4966-562A-1676-D0F5EBE1D92C}"/>
          </ac:spMkLst>
        </pc:spChg>
        <pc:spChg chg="add del mod">
          <ac:chgData name="原口 俊樹" userId="565e9abb-7d43-4d93-ba42-f3a4c75dfb0e" providerId="ADAL" clId="{B8F321E6-F829-499A-849B-97E6585F6F80}" dt="2022-07-21T08:03:49.163" v="37684" actId="478"/>
          <ac:spMkLst>
            <pc:docMk/>
            <pc:sldMk cId="3920877387" sldId="351"/>
            <ac:spMk id="23" creationId="{4DE07E85-2BE5-1CE7-6C73-809B41CF80F6}"/>
          </ac:spMkLst>
        </pc:spChg>
        <pc:spChg chg="add del mod">
          <ac:chgData name="原口 俊樹" userId="565e9abb-7d43-4d93-ba42-f3a4c75dfb0e" providerId="ADAL" clId="{B8F321E6-F829-499A-849B-97E6585F6F80}" dt="2022-07-21T08:03:49.163" v="37684" actId="478"/>
          <ac:spMkLst>
            <pc:docMk/>
            <pc:sldMk cId="3920877387" sldId="351"/>
            <ac:spMk id="24" creationId="{010CD37C-8635-B18B-4E88-6EAB3331811A}"/>
          </ac:spMkLst>
        </pc:spChg>
        <pc:spChg chg="add del mod">
          <ac:chgData name="原口 俊樹" userId="565e9abb-7d43-4d93-ba42-f3a4c75dfb0e" providerId="ADAL" clId="{B8F321E6-F829-499A-849B-97E6585F6F80}" dt="2022-07-21T08:03:49.163" v="37684" actId="478"/>
          <ac:spMkLst>
            <pc:docMk/>
            <pc:sldMk cId="3920877387" sldId="351"/>
            <ac:spMk id="25" creationId="{9FBDF586-EE34-CEAB-8ADB-1F2761A6A5B4}"/>
          </ac:spMkLst>
        </pc:spChg>
        <pc:spChg chg="add del mod">
          <ac:chgData name="原口 俊樹" userId="565e9abb-7d43-4d93-ba42-f3a4c75dfb0e" providerId="ADAL" clId="{B8F321E6-F829-499A-849B-97E6585F6F80}" dt="2022-07-21T08:03:49.163" v="37684" actId="478"/>
          <ac:spMkLst>
            <pc:docMk/>
            <pc:sldMk cId="3920877387" sldId="351"/>
            <ac:spMk id="26" creationId="{37D19263-FCDB-1FFF-1D09-918154FD551D}"/>
          </ac:spMkLst>
        </pc:spChg>
        <pc:spChg chg="add del mod">
          <ac:chgData name="原口 俊樹" userId="565e9abb-7d43-4d93-ba42-f3a4c75dfb0e" providerId="ADAL" clId="{B8F321E6-F829-499A-849B-97E6585F6F80}" dt="2022-07-21T08:03:49.163" v="37684" actId="478"/>
          <ac:spMkLst>
            <pc:docMk/>
            <pc:sldMk cId="3920877387" sldId="351"/>
            <ac:spMk id="27" creationId="{F9504B76-E483-F8D1-1AD3-C98C3B0696BE}"/>
          </ac:spMkLst>
        </pc:spChg>
        <pc:spChg chg="add del mod">
          <ac:chgData name="原口 俊樹" userId="565e9abb-7d43-4d93-ba42-f3a4c75dfb0e" providerId="ADAL" clId="{B8F321E6-F829-499A-849B-97E6585F6F80}" dt="2022-07-21T08:03:49.163" v="37684" actId="478"/>
          <ac:spMkLst>
            <pc:docMk/>
            <pc:sldMk cId="3920877387" sldId="351"/>
            <ac:spMk id="28" creationId="{04AA52C8-64F4-12BF-3919-B02D98D9CCE6}"/>
          </ac:spMkLst>
        </pc:spChg>
        <pc:spChg chg="add del mod">
          <ac:chgData name="原口 俊樹" userId="565e9abb-7d43-4d93-ba42-f3a4c75dfb0e" providerId="ADAL" clId="{B8F321E6-F829-499A-849B-97E6585F6F80}" dt="2022-07-21T08:03:49.163" v="37684" actId="478"/>
          <ac:spMkLst>
            <pc:docMk/>
            <pc:sldMk cId="3920877387" sldId="351"/>
            <ac:spMk id="29" creationId="{18B22409-8FAA-98AE-F3F4-E9F5E04A9631}"/>
          </ac:spMkLst>
        </pc:spChg>
        <pc:grpChg chg="add del mod">
          <ac:chgData name="原口 俊樹" userId="565e9abb-7d43-4d93-ba42-f3a4c75dfb0e" providerId="ADAL" clId="{B8F321E6-F829-499A-849B-97E6585F6F80}" dt="2022-07-21T04:44:39.626" v="37663" actId="165"/>
          <ac:grpSpMkLst>
            <pc:docMk/>
            <pc:sldMk cId="3920877387" sldId="351"/>
            <ac:grpSpMk id="4" creationId="{D472A1B4-4283-7FB6-9B55-CD9DDC897E90}"/>
          </ac:grpSpMkLst>
        </pc:grpChg>
        <pc:picChg chg="del mod topLvl">
          <ac:chgData name="原口 俊樹" userId="565e9abb-7d43-4d93-ba42-f3a4c75dfb0e" providerId="ADAL" clId="{B8F321E6-F829-499A-849B-97E6585F6F80}" dt="2022-07-21T04:45:10.558" v="37671" actId="478"/>
          <ac:picMkLst>
            <pc:docMk/>
            <pc:sldMk cId="3920877387" sldId="351"/>
            <ac:picMk id="5" creationId="{D523DCD2-CD17-9048-21E6-63474B086292}"/>
          </ac:picMkLst>
        </pc:picChg>
        <pc:picChg chg="add del mod">
          <ac:chgData name="原口 俊樹" userId="565e9abb-7d43-4d93-ba42-f3a4c75dfb0e" providerId="ADAL" clId="{B8F321E6-F829-499A-849B-97E6585F6F80}" dt="2022-07-21T08:03:42.578" v="37680"/>
          <ac:picMkLst>
            <pc:docMk/>
            <pc:sldMk cId="3920877387" sldId="351"/>
            <ac:picMk id="10" creationId="{F7FF8E48-D81C-8FA8-5C1A-AE1F83F574D3}"/>
          </ac:picMkLst>
        </pc:picChg>
        <pc:picChg chg="add del mod">
          <ac:chgData name="原口 俊樹" userId="565e9abb-7d43-4d93-ba42-f3a4c75dfb0e" providerId="ADAL" clId="{B8F321E6-F829-499A-849B-97E6585F6F80}" dt="2022-07-22T07:24:40.190" v="37804" actId="478"/>
          <ac:picMkLst>
            <pc:docMk/>
            <pc:sldMk cId="3920877387" sldId="351"/>
            <ac:picMk id="20" creationId="{A75CF3D5-A718-92F3-6B87-6723DAE184F0}"/>
          </ac:picMkLst>
        </pc:picChg>
        <pc:picChg chg="add del">
          <ac:chgData name="原口 俊樹" userId="565e9abb-7d43-4d93-ba42-f3a4c75dfb0e" providerId="ADAL" clId="{B8F321E6-F829-499A-849B-97E6585F6F80}" dt="2022-07-21T08:50:20.457" v="37687" actId="22"/>
          <ac:picMkLst>
            <pc:docMk/>
            <pc:sldMk cId="3920877387" sldId="351"/>
            <ac:picMk id="31" creationId="{2CAA5236-D551-54BF-CD60-ECD79D697885}"/>
          </ac:picMkLst>
        </pc:picChg>
        <pc:picChg chg="add del">
          <ac:chgData name="原口 俊樹" userId="565e9abb-7d43-4d93-ba42-f3a4c75dfb0e" providerId="ADAL" clId="{B8F321E6-F829-499A-849B-97E6585F6F80}" dt="2022-07-22T07:24:38.719" v="37803" actId="478"/>
          <ac:picMkLst>
            <pc:docMk/>
            <pc:sldMk cId="3920877387" sldId="351"/>
            <ac:picMk id="33" creationId="{27F12F8B-ACD3-01AD-0E65-FE2BA12891A7}"/>
          </ac:picMkLst>
        </pc:picChg>
      </pc:sldChg>
      <pc:sldMasterChg chg="delSldLayout modSldLayout">
        <pc:chgData name="原口 俊樹" userId="565e9abb-7d43-4d93-ba42-f3a4c75dfb0e" providerId="ADAL" clId="{B8F321E6-F829-499A-849B-97E6585F6F80}" dt="2022-06-08T00:55:35.260" v="9796" actId="1036"/>
        <pc:sldMasterMkLst>
          <pc:docMk/>
          <pc:sldMasterMk cId="1286864050" sldId="2147483648"/>
        </pc:sldMasterMkLst>
        <pc:sldLayoutChg chg="addSp delSp modSp mod">
          <pc:chgData name="原口 俊樹" userId="565e9abb-7d43-4d93-ba42-f3a4c75dfb0e" providerId="ADAL" clId="{B8F321E6-F829-499A-849B-97E6585F6F80}" dt="2022-06-08T00:55:35.260" v="9796" actId="1036"/>
          <pc:sldLayoutMkLst>
            <pc:docMk/>
            <pc:sldMasterMk cId="1286864050" sldId="2147483648"/>
            <pc:sldLayoutMk cId="678914014" sldId="2147483650"/>
          </pc:sldLayoutMkLst>
          <pc:spChg chg="mod">
            <ac:chgData name="原口 俊樹" userId="565e9abb-7d43-4d93-ba42-f3a4c75dfb0e" providerId="ADAL" clId="{B8F321E6-F829-499A-849B-97E6585F6F80}" dt="2022-06-08T00:55:35.260" v="9796" actId="1036"/>
            <ac:spMkLst>
              <pc:docMk/>
              <pc:sldMasterMk cId="1286864050" sldId="2147483648"/>
              <pc:sldLayoutMk cId="678914014" sldId="2147483650"/>
              <ac:spMk id="2" creationId="{E8578758-92F9-8C15-1CAA-A40A9359140C}"/>
            </ac:spMkLst>
          </pc:spChg>
          <pc:spChg chg="add del mod">
            <ac:chgData name="原口 俊樹" userId="565e9abb-7d43-4d93-ba42-f3a4c75dfb0e" providerId="ADAL" clId="{B8F321E6-F829-499A-849B-97E6585F6F80}" dt="2022-06-03T00:46:40.247" v="9181" actId="478"/>
            <ac:spMkLst>
              <pc:docMk/>
              <pc:sldMasterMk cId="1286864050" sldId="2147483648"/>
              <pc:sldLayoutMk cId="678914014" sldId="2147483650"/>
              <ac:spMk id="7" creationId="{1B034835-90BC-9BB9-72B0-ED71A436CC76}"/>
            </ac:spMkLst>
          </pc:spChg>
          <pc:spChg chg="add del mod">
            <ac:chgData name="原口 俊樹" userId="565e9abb-7d43-4d93-ba42-f3a4c75dfb0e" providerId="ADAL" clId="{B8F321E6-F829-499A-849B-97E6585F6F80}" dt="2022-06-08T00:55:14.335" v="9784" actId="478"/>
            <ac:spMkLst>
              <pc:docMk/>
              <pc:sldMasterMk cId="1286864050" sldId="2147483648"/>
              <pc:sldLayoutMk cId="678914014" sldId="2147483650"/>
              <ac:spMk id="7" creationId="{C2C74A90-3506-F7FB-A33A-C1E316615F7E}"/>
            </ac:spMkLst>
          </pc:spChg>
          <pc:cxnChg chg="add mod">
            <ac:chgData name="原口 俊樹" userId="565e9abb-7d43-4d93-ba42-f3a4c75dfb0e" providerId="ADAL" clId="{B8F321E6-F829-499A-849B-97E6585F6F80}" dt="2022-06-08T00:54:46.485" v="9778"/>
            <ac:cxnSpMkLst>
              <pc:docMk/>
              <pc:sldMasterMk cId="1286864050" sldId="2147483648"/>
              <pc:sldLayoutMk cId="678914014" sldId="2147483650"/>
              <ac:cxnSpMk id="8" creationId="{AF5BE22E-93D6-C5EA-EC29-3EF66D3CB18C}"/>
            </ac:cxnSpMkLst>
          </pc:cxnChg>
          <pc:cxnChg chg="add mod">
            <ac:chgData name="原口 俊樹" userId="565e9abb-7d43-4d93-ba42-f3a4c75dfb0e" providerId="ADAL" clId="{B8F321E6-F829-499A-849B-97E6585F6F80}" dt="2022-06-08T00:54:46.485" v="9778"/>
            <ac:cxnSpMkLst>
              <pc:docMk/>
              <pc:sldMasterMk cId="1286864050" sldId="2147483648"/>
              <pc:sldLayoutMk cId="678914014" sldId="2147483650"/>
              <ac:cxnSpMk id="9" creationId="{93CB49D7-A7FC-A470-9471-16865CC34E25}"/>
            </ac:cxnSpMkLst>
          </pc:cxnChg>
        </pc:sldLayoutChg>
        <pc:sldLayoutChg chg="del">
          <pc:chgData name="原口 俊樹" userId="565e9abb-7d43-4d93-ba42-f3a4c75dfb0e" providerId="ADAL" clId="{B8F321E6-F829-499A-849B-97E6585F6F80}" dt="2022-06-02T09:26:12.228" v="9177" actId="47"/>
          <pc:sldLayoutMkLst>
            <pc:docMk/>
            <pc:sldMasterMk cId="1286864050" sldId="2147483648"/>
            <pc:sldLayoutMk cId="110804270" sldId="214748366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horse</c:v>
                </c:pt>
              </c:strCache>
            </c:strRef>
          </c:tx>
          <c:spPr>
            <a:solidFill>
              <a:schemeClr val="accent1"/>
            </a:solidFill>
            <a:ln>
              <a:noFill/>
            </a:ln>
            <a:effectLst/>
          </c:spPr>
          <c:invertIfNegative val="0"/>
          <c:cat>
            <c:strRef>
              <c:f>Sheet1!$A$2</c:f>
              <c:strCache>
                <c:ptCount val="1"/>
                <c:pt idx="0">
                  <c:v>Probability</c:v>
                </c:pt>
              </c:strCache>
            </c:strRef>
          </c:cat>
          <c:val>
            <c:numRef>
              <c:f>Sheet1!$B$2</c:f>
              <c:numCache>
                <c:formatCode>General</c:formatCode>
                <c:ptCount val="1"/>
                <c:pt idx="0">
                  <c:v>0.05</c:v>
                </c:pt>
              </c:numCache>
            </c:numRef>
          </c:val>
          <c:extLst>
            <c:ext xmlns:c16="http://schemas.microsoft.com/office/drawing/2014/chart" uri="{C3380CC4-5D6E-409C-BE32-E72D297353CC}">
              <c16:uniqueId val="{00000000-BF29-4BF1-9651-55932A22BFB5}"/>
            </c:ext>
          </c:extLst>
        </c:ser>
        <c:ser>
          <c:idx val="1"/>
          <c:order val="1"/>
          <c:tx>
            <c:strRef>
              <c:f>Sheet1!$C$1</c:f>
              <c:strCache>
                <c:ptCount val="1"/>
                <c:pt idx="0">
                  <c:v>cat</c:v>
                </c:pt>
              </c:strCache>
            </c:strRef>
          </c:tx>
          <c:spPr>
            <a:solidFill>
              <a:schemeClr val="accent2"/>
            </a:solidFill>
            <a:ln>
              <a:noFill/>
            </a:ln>
            <a:effectLst/>
          </c:spPr>
          <c:invertIfNegative val="0"/>
          <c:cat>
            <c:strRef>
              <c:f>Sheet1!$A$2</c:f>
              <c:strCache>
                <c:ptCount val="1"/>
                <c:pt idx="0">
                  <c:v>Probability</c:v>
                </c:pt>
              </c:strCache>
            </c:strRef>
          </c:cat>
          <c:val>
            <c:numRef>
              <c:f>Sheet1!$C$2</c:f>
              <c:numCache>
                <c:formatCode>General</c:formatCode>
                <c:ptCount val="1"/>
                <c:pt idx="0">
                  <c:v>0.15</c:v>
                </c:pt>
              </c:numCache>
            </c:numRef>
          </c:val>
          <c:extLst>
            <c:ext xmlns:c16="http://schemas.microsoft.com/office/drawing/2014/chart" uri="{C3380CC4-5D6E-409C-BE32-E72D297353CC}">
              <c16:uniqueId val="{00000001-BF29-4BF1-9651-55932A22BFB5}"/>
            </c:ext>
          </c:extLst>
        </c:ser>
        <c:ser>
          <c:idx val="2"/>
          <c:order val="2"/>
          <c:tx>
            <c:strRef>
              <c:f>Sheet1!$D$1</c:f>
              <c:strCache>
                <c:ptCount val="1"/>
                <c:pt idx="0">
                  <c:v>dog</c:v>
                </c:pt>
              </c:strCache>
            </c:strRef>
          </c:tx>
          <c:spPr>
            <a:solidFill>
              <a:schemeClr val="accent3"/>
            </a:solidFill>
            <a:ln>
              <a:noFill/>
            </a:ln>
            <a:effectLst/>
          </c:spPr>
          <c:invertIfNegative val="0"/>
          <c:cat>
            <c:strRef>
              <c:f>Sheet1!$A$2</c:f>
              <c:strCache>
                <c:ptCount val="1"/>
                <c:pt idx="0">
                  <c:v>Probability</c:v>
                </c:pt>
              </c:strCache>
            </c:strRef>
          </c:cat>
          <c:val>
            <c:numRef>
              <c:f>Sheet1!$D$2</c:f>
              <c:numCache>
                <c:formatCode>General</c:formatCode>
                <c:ptCount val="1"/>
                <c:pt idx="0">
                  <c:v>0.98</c:v>
                </c:pt>
              </c:numCache>
            </c:numRef>
          </c:val>
          <c:extLst>
            <c:ext xmlns:c16="http://schemas.microsoft.com/office/drawing/2014/chart" uri="{C3380CC4-5D6E-409C-BE32-E72D297353CC}">
              <c16:uniqueId val="{00000002-BF29-4BF1-9651-55932A22BFB5}"/>
            </c:ext>
          </c:extLst>
        </c:ser>
        <c:dLbls>
          <c:showLegendKey val="0"/>
          <c:showVal val="0"/>
          <c:showCatName val="0"/>
          <c:showSerName val="0"/>
          <c:showPercent val="0"/>
          <c:showBubbleSize val="0"/>
        </c:dLbls>
        <c:gapWidth val="219"/>
        <c:axId val="1294011008"/>
        <c:axId val="1294011840"/>
      </c:barChart>
      <c:catAx>
        <c:axId val="1294011008"/>
        <c:scaling>
          <c:orientation val="minMax"/>
        </c:scaling>
        <c:delete val="1"/>
        <c:axPos val="l"/>
        <c:numFmt formatCode="General" sourceLinked="1"/>
        <c:majorTickMark val="none"/>
        <c:minorTickMark val="none"/>
        <c:tickLblPos val="nextTo"/>
        <c:crossAx val="1294011840"/>
        <c:crosses val="autoZero"/>
        <c:auto val="1"/>
        <c:lblAlgn val="ctr"/>
        <c:lblOffset val="100"/>
        <c:noMultiLvlLbl val="0"/>
      </c:catAx>
      <c:valAx>
        <c:axId val="1294011840"/>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294011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horse</c:v>
                </c:pt>
              </c:strCache>
            </c:strRef>
          </c:tx>
          <c:spPr>
            <a:solidFill>
              <a:schemeClr val="accent1"/>
            </a:solidFill>
            <a:ln>
              <a:noFill/>
            </a:ln>
            <a:effectLst/>
          </c:spPr>
          <c:invertIfNegative val="0"/>
          <c:cat>
            <c:strRef>
              <c:f>Sheet1!$A$2</c:f>
              <c:strCache>
                <c:ptCount val="1"/>
                <c:pt idx="0">
                  <c:v>Probability</c:v>
                </c:pt>
              </c:strCache>
            </c:strRef>
          </c:cat>
          <c:val>
            <c:numRef>
              <c:f>Sheet1!$B$2</c:f>
              <c:numCache>
                <c:formatCode>General</c:formatCode>
                <c:ptCount val="1"/>
                <c:pt idx="0">
                  <c:v>0.05</c:v>
                </c:pt>
              </c:numCache>
            </c:numRef>
          </c:val>
          <c:extLst>
            <c:ext xmlns:c16="http://schemas.microsoft.com/office/drawing/2014/chart" uri="{C3380CC4-5D6E-409C-BE32-E72D297353CC}">
              <c16:uniqueId val="{00000000-BF29-4BF1-9651-55932A22BFB5}"/>
            </c:ext>
          </c:extLst>
        </c:ser>
        <c:ser>
          <c:idx val="1"/>
          <c:order val="1"/>
          <c:tx>
            <c:strRef>
              <c:f>Sheet1!$C$1</c:f>
              <c:strCache>
                <c:ptCount val="1"/>
                <c:pt idx="0">
                  <c:v>cat</c:v>
                </c:pt>
              </c:strCache>
            </c:strRef>
          </c:tx>
          <c:spPr>
            <a:solidFill>
              <a:schemeClr val="accent2"/>
            </a:solidFill>
            <a:ln>
              <a:noFill/>
            </a:ln>
            <a:effectLst/>
          </c:spPr>
          <c:invertIfNegative val="0"/>
          <c:cat>
            <c:strRef>
              <c:f>Sheet1!$A$2</c:f>
              <c:strCache>
                <c:ptCount val="1"/>
                <c:pt idx="0">
                  <c:v>Probability</c:v>
                </c:pt>
              </c:strCache>
            </c:strRef>
          </c:cat>
          <c:val>
            <c:numRef>
              <c:f>Sheet1!$C$2</c:f>
              <c:numCache>
                <c:formatCode>General</c:formatCode>
                <c:ptCount val="1"/>
                <c:pt idx="0">
                  <c:v>0.15</c:v>
                </c:pt>
              </c:numCache>
            </c:numRef>
          </c:val>
          <c:extLst>
            <c:ext xmlns:c16="http://schemas.microsoft.com/office/drawing/2014/chart" uri="{C3380CC4-5D6E-409C-BE32-E72D297353CC}">
              <c16:uniqueId val="{00000001-BF29-4BF1-9651-55932A22BFB5}"/>
            </c:ext>
          </c:extLst>
        </c:ser>
        <c:ser>
          <c:idx val="2"/>
          <c:order val="2"/>
          <c:tx>
            <c:strRef>
              <c:f>Sheet1!$D$1</c:f>
              <c:strCache>
                <c:ptCount val="1"/>
                <c:pt idx="0">
                  <c:v>dog</c:v>
                </c:pt>
              </c:strCache>
            </c:strRef>
          </c:tx>
          <c:spPr>
            <a:solidFill>
              <a:schemeClr val="accent3"/>
            </a:solidFill>
            <a:ln>
              <a:noFill/>
            </a:ln>
            <a:effectLst/>
          </c:spPr>
          <c:invertIfNegative val="0"/>
          <c:cat>
            <c:strRef>
              <c:f>Sheet1!$A$2</c:f>
              <c:strCache>
                <c:ptCount val="1"/>
                <c:pt idx="0">
                  <c:v>Probability</c:v>
                </c:pt>
              </c:strCache>
            </c:strRef>
          </c:cat>
          <c:val>
            <c:numRef>
              <c:f>Sheet1!$D$2</c:f>
              <c:numCache>
                <c:formatCode>General</c:formatCode>
                <c:ptCount val="1"/>
                <c:pt idx="0">
                  <c:v>0.98</c:v>
                </c:pt>
              </c:numCache>
            </c:numRef>
          </c:val>
          <c:extLst>
            <c:ext xmlns:c16="http://schemas.microsoft.com/office/drawing/2014/chart" uri="{C3380CC4-5D6E-409C-BE32-E72D297353CC}">
              <c16:uniqueId val="{00000002-BF29-4BF1-9651-55932A22BFB5}"/>
            </c:ext>
          </c:extLst>
        </c:ser>
        <c:dLbls>
          <c:showLegendKey val="0"/>
          <c:showVal val="0"/>
          <c:showCatName val="0"/>
          <c:showSerName val="0"/>
          <c:showPercent val="0"/>
          <c:showBubbleSize val="0"/>
        </c:dLbls>
        <c:gapWidth val="219"/>
        <c:axId val="1294011008"/>
        <c:axId val="1294011840"/>
      </c:barChart>
      <c:catAx>
        <c:axId val="1294011008"/>
        <c:scaling>
          <c:orientation val="minMax"/>
        </c:scaling>
        <c:delete val="1"/>
        <c:axPos val="l"/>
        <c:numFmt formatCode="General" sourceLinked="1"/>
        <c:majorTickMark val="none"/>
        <c:minorTickMark val="none"/>
        <c:tickLblPos val="nextTo"/>
        <c:crossAx val="1294011840"/>
        <c:crosses val="autoZero"/>
        <c:auto val="1"/>
        <c:lblAlgn val="ctr"/>
        <c:lblOffset val="100"/>
        <c:noMultiLvlLbl val="0"/>
      </c:catAx>
      <c:valAx>
        <c:axId val="1294011840"/>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294011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363ED-19A4-4B97-8A1F-4C995DDBFAAB}" type="datetimeFigureOut">
              <a:rPr kumimoji="1" lang="ja-JP" altLang="en-US" smtClean="0"/>
              <a:t>2022/8/12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946C9-1F25-495E-94BB-35C622BE1B6B}" type="slidenum">
              <a:rPr kumimoji="1" lang="ja-JP" altLang="en-US" smtClean="0"/>
              <a:t>‹#›</a:t>
            </a:fld>
            <a:endParaRPr kumimoji="1" lang="ja-JP" altLang="en-US"/>
          </a:p>
        </p:txBody>
      </p:sp>
    </p:spTree>
    <p:extLst>
      <p:ext uri="{BB962C8B-B14F-4D97-AF65-F5344CB8AC3E}">
        <p14:creationId xmlns:p14="http://schemas.microsoft.com/office/powerpoint/2010/main" val="9457500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6</a:t>
            </a:fld>
            <a:endParaRPr kumimoji="1" lang="ja-JP" altLang="en-US"/>
          </a:p>
        </p:txBody>
      </p:sp>
    </p:spTree>
    <p:extLst>
      <p:ext uri="{BB962C8B-B14F-4D97-AF65-F5344CB8AC3E}">
        <p14:creationId xmlns:p14="http://schemas.microsoft.com/office/powerpoint/2010/main" val="3932503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16</a:t>
            </a:fld>
            <a:endParaRPr kumimoji="1" lang="ja-JP" altLang="en-US"/>
          </a:p>
        </p:txBody>
      </p:sp>
    </p:spTree>
    <p:extLst>
      <p:ext uri="{BB962C8B-B14F-4D97-AF65-F5344CB8AC3E}">
        <p14:creationId xmlns:p14="http://schemas.microsoft.com/office/powerpoint/2010/main" val="86333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17</a:t>
            </a:fld>
            <a:endParaRPr kumimoji="1" lang="ja-JP" altLang="en-US"/>
          </a:p>
        </p:txBody>
      </p:sp>
    </p:spTree>
    <p:extLst>
      <p:ext uri="{BB962C8B-B14F-4D97-AF65-F5344CB8AC3E}">
        <p14:creationId xmlns:p14="http://schemas.microsoft.com/office/powerpoint/2010/main" val="137813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18</a:t>
            </a:fld>
            <a:endParaRPr kumimoji="1" lang="ja-JP" altLang="en-US"/>
          </a:p>
        </p:txBody>
      </p:sp>
    </p:spTree>
    <p:extLst>
      <p:ext uri="{BB962C8B-B14F-4D97-AF65-F5344CB8AC3E}">
        <p14:creationId xmlns:p14="http://schemas.microsoft.com/office/powerpoint/2010/main" val="1784770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19</a:t>
            </a:fld>
            <a:endParaRPr kumimoji="1" lang="ja-JP" altLang="en-US"/>
          </a:p>
        </p:txBody>
      </p:sp>
    </p:spTree>
    <p:extLst>
      <p:ext uri="{BB962C8B-B14F-4D97-AF65-F5344CB8AC3E}">
        <p14:creationId xmlns:p14="http://schemas.microsoft.com/office/powerpoint/2010/main" val="837790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20</a:t>
            </a:fld>
            <a:endParaRPr kumimoji="1" lang="ja-JP" altLang="en-US"/>
          </a:p>
        </p:txBody>
      </p:sp>
    </p:spTree>
    <p:extLst>
      <p:ext uri="{BB962C8B-B14F-4D97-AF65-F5344CB8AC3E}">
        <p14:creationId xmlns:p14="http://schemas.microsoft.com/office/powerpoint/2010/main" val="3595280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21</a:t>
            </a:fld>
            <a:endParaRPr kumimoji="1" lang="ja-JP" altLang="en-US"/>
          </a:p>
        </p:txBody>
      </p:sp>
    </p:spTree>
    <p:extLst>
      <p:ext uri="{BB962C8B-B14F-4D97-AF65-F5344CB8AC3E}">
        <p14:creationId xmlns:p14="http://schemas.microsoft.com/office/powerpoint/2010/main" val="193358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22</a:t>
            </a:fld>
            <a:endParaRPr kumimoji="1" lang="ja-JP" altLang="en-US"/>
          </a:p>
        </p:txBody>
      </p:sp>
    </p:spTree>
    <p:extLst>
      <p:ext uri="{BB962C8B-B14F-4D97-AF65-F5344CB8AC3E}">
        <p14:creationId xmlns:p14="http://schemas.microsoft.com/office/powerpoint/2010/main" val="300490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23</a:t>
            </a:fld>
            <a:endParaRPr kumimoji="1" lang="ja-JP" altLang="en-US"/>
          </a:p>
        </p:txBody>
      </p:sp>
    </p:spTree>
    <p:extLst>
      <p:ext uri="{BB962C8B-B14F-4D97-AF65-F5344CB8AC3E}">
        <p14:creationId xmlns:p14="http://schemas.microsoft.com/office/powerpoint/2010/main" val="2295781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24</a:t>
            </a:fld>
            <a:endParaRPr kumimoji="1" lang="ja-JP" altLang="en-US"/>
          </a:p>
        </p:txBody>
      </p:sp>
    </p:spTree>
    <p:extLst>
      <p:ext uri="{BB962C8B-B14F-4D97-AF65-F5344CB8AC3E}">
        <p14:creationId xmlns:p14="http://schemas.microsoft.com/office/powerpoint/2010/main" val="2656036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25</a:t>
            </a:fld>
            <a:endParaRPr kumimoji="1" lang="ja-JP" altLang="en-US"/>
          </a:p>
        </p:txBody>
      </p:sp>
    </p:spTree>
    <p:extLst>
      <p:ext uri="{BB962C8B-B14F-4D97-AF65-F5344CB8AC3E}">
        <p14:creationId xmlns:p14="http://schemas.microsoft.com/office/powerpoint/2010/main" val="292979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7</a:t>
            </a:fld>
            <a:endParaRPr kumimoji="1" lang="ja-JP" altLang="en-US"/>
          </a:p>
        </p:txBody>
      </p:sp>
    </p:spTree>
    <p:extLst>
      <p:ext uri="{BB962C8B-B14F-4D97-AF65-F5344CB8AC3E}">
        <p14:creationId xmlns:p14="http://schemas.microsoft.com/office/powerpoint/2010/main" val="2152413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26</a:t>
            </a:fld>
            <a:endParaRPr kumimoji="1" lang="ja-JP" altLang="en-US"/>
          </a:p>
        </p:txBody>
      </p:sp>
    </p:spTree>
    <p:extLst>
      <p:ext uri="{BB962C8B-B14F-4D97-AF65-F5344CB8AC3E}">
        <p14:creationId xmlns:p14="http://schemas.microsoft.com/office/powerpoint/2010/main" val="1817576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27</a:t>
            </a:fld>
            <a:endParaRPr kumimoji="1" lang="ja-JP" altLang="en-US"/>
          </a:p>
        </p:txBody>
      </p:sp>
    </p:spTree>
    <p:extLst>
      <p:ext uri="{BB962C8B-B14F-4D97-AF65-F5344CB8AC3E}">
        <p14:creationId xmlns:p14="http://schemas.microsoft.com/office/powerpoint/2010/main" val="1664824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28</a:t>
            </a:fld>
            <a:endParaRPr kumimoji="1" lang="ja-JP" altLang="en-US"/>
          </a:p>
        </p:txBody>
      </p:sp>
    </p:spTree>
    <p:extLst>
      <p:ext uri="{BB962C8B-B14F-4D97-AF65-F5344CB8AC3E}">
        <p14:creationId xmlns:p14="http://schemas.microsoft.com/office/powerpoint/2010/main" val="2195470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29</a:t>
            </a:fld>
            <a:endParaRPr kumimoji="1" lang="ja-JP" altLang="en-US"/>
          </a:p>
        </p:txBody>
      </p:sp>
    </p:spTree>
    <p:extLst>
      <p:ext uri="{BB962C8B-B14F-4D97-AF65-F5344CB8AC3E}">
        <p14:creationId xmlns:p14="http://schemas.microsoft.com/office/powerpoint/2010/main" val="3279507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30</a:t>
            </a:fld>
            <a:endParaRPr kumimoji="1" lang="ja-JP" altLang="en-US"/>
          </a:p>
        </p:txBody>
      </p:sp>
    </p:spTree>
    <p:extLst>
      <p:ext uri="{BB962C8B-B14F-4D97-AF65-F5344CB8AC3E}">
        <p14:creationId xmlns:p14="http://schemas.microsoft.com/office/powerpoint/2010/main" val="2886214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31</a:t>
            </a:fld>
            <a:endParaRPr kumimoji="1" lang="ja-JP" altLang="en-US"/>
          </a:p>
        </p:txBody>
      </p:sp>
    </p:spTree>
    <p:extLst>
      <p:ext uri="{BB962C8B-B14F-4D97-AF65-F5344CB8AC3E}">
        <p14:creationId xmlns:p14="http://schemas.microsoft.com/office/powerpoint/2010/main" val="235137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8</a:t>
            </a:fld>
            <a:endParaRPr kumimoji="1" lang="ja-JP" altLang="en-US"/>
          </a:p>
        </p:txBody>
      </p:sp>
    </p:spTree>
    <p:extLst>
      <p:ext uri="{BB962C8B-B14F-4D97-AF65-F5344CB8AC3E}">
        <p14:creationId xmlns:p14="http://schemas.microsoft.com/office/powerpoint/2010/main" val="403727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9</a:t>
            </a:fld>
            <a:endParaRPr kumimoji="1" lang="ja-JP" altLang="en-US"/>
          </a:p>
        </p:txBody>
      </p:sp>
    </p:spTree>
    <p:extLst>
      <p:ext uri="{BB962C8B-B14F-4D97-AF65-F5344CB8AC3E}">
        <p14:creationId xmlns:p14="http://schemas.microsoft.com/office/powerpoint/2010/main" val="10555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10</a:t>
            </a:fld>
            <a:endParaRPr kumimoji="1" lang="ja-JP" altLang="en-US"/>
          </a:p>
        </p:txBody>
      </p:sp>
    </p:spTree>
    <p:extLst>
      <p:ext uri="{BB962C8B-B14F-4D97-AF65-F5344CB8AC3E}">
        <p14:creationId xmlns:p14="http://schemas.microsoft.com/office/powerpoint/2010/main" val="12817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11</a:t>
            </a:fld>
            <a:endParaRPr kumimoji="1" lang="ja-JP" altLang="en-US"/>
          </a:p>
        </p:txBody>
      </p:sp>
    </p:spTree>
    <p:extLst>
      <p:ext uri="{BB962C8B-B14F-4D97-AF65-F5344CB8AC3E}">
        <p14:creationId xmlns:p14="http://schemas.microsoft.com/office/powerpoint/2010/main" val="2769449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13</a:t>
            </a:fld>
            <a:endParaRPr kumimoji="1" lang="ja-JP" altLang="en-US"/>
          </a:p>
        </p:txBody>
      </p:sp>
    </p:spTree>
    <p:extLst>
      <p:ext uri="{BB962C8B-B14F-4D97-AF65-F5344CB8AC3E}">
        <p14:creationId xmlns:p14="http://schemas.microsoft.com/office/powerpoint/2010/main" val="591600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14</a:t>
            </a:fld>
            <a:endParaRPr kumimoji="1" lang="ja-JP" altLang="en-US"/>
          </a:p>
        </p:txBody>
      </p:sp>
    </p:spTree>
    <p:extLst>
      <p:ext uri="{BB962C8B-B14F-4D97-AF65-F5344CB8AC3E}">
        <p14:creationId xmlns:p14="http://schemas.microsoft.com/office/powerpoint/2010/main" val="1955812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15</a:t>
            </a:fld>
            <a:endParaRPr kumimoji="1" lang="ja-JP" altLang="en-US"/>
          </a:p>
        </p:txBody>
      </p:sp>
    </p:spTree>
    <p:extLst>
      <p:ext uri="{BB962C8B-B14F-4D97-AF65-F5344CB8AC3E}">
        <p14:creationId xmlns:p14="http://schemas.microsoft.com/office/powerpoint/2010/main" val="25507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51D779-6005-F7AD-DB6B-9BFF0167B9F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EAB6AB0-7945-1CFB-5648-E92060C093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8F5356D-05D0-8B68-3134-5D9BFCF026B6}"/>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58C5175E-B260-E028-C786-4476805683A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431CF7-A8F1-0229-1A1A-6D2BB51086EE}"/>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526191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0BB92-15BD-7AC7-10AE-391FBA1D174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F5E88BE-2EB9-D009-C438-E4F6066519D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56357E-EE89-594E-FE39-EA514A6D5418}"/>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FE142D8B-36A9-DA30-9310-3874C98812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24A323-8949-4226-D04C-98DDA7A87528}"/>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2659206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F9AB51E-70B5-98E2-6ECD-8EB0D24B770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A6ED76F-5A7F-73DE-A19A-339A97E36E4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F0B0C3A-48CC-99B0-40FB-55E52FA61432}"/>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8FD619D2-72AD-C387-5356-AE80AF2650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DA6587-19CD-B572-9D37-BFC7E98A3FEE}"/>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47524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78758-92F9-8C15-1CAA-A40A9359140C}"/>
              </a:ext>
            </a:extLst>
          </p:cNvPr>
          <p:cNvSpPr>
            <a:spLocks noGrp="1"/>
          </p:cNvSpPr>
          <p:nvPr>
            <p:ph type="title"/>
          </p:nvPr>
        </p:nvSpPr>
        <p:spPr>
          <a:xfrm>
            <a:off x="203200" y="34504"/>
            <a:ext cx="10515600" cy="470395"/>
          </a:xfrm>
        </p:spPr>
        <p:txBody>
          <a:bodyPr>
            <a:normAutofit/>
          </a:bodyPr>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99DC1FE-119D-893F-5756-39AFE56B469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2077FB-7E47-3FFE-909C-D212BF2BBC7B}"/>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A2692C21-45D0-D850-5511-C0D8ED9890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A5F78B-6F58-44F4-3BA0-EE07D149EDBE}"/>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F5BE22E-93D6-C5EA-EC29-3EF66D3CB18C}"/>
              </a:ext>
            </a:extLst>
          </p:cNvPr>
          <p:cNvCxnSpPr>
            <a:cxnSpLocks/>
          </p:cNvCxnSpPr>
          <p:nvPr userDrawn="1"/>
        </p:nvCxnSpPr>
        <p:spPr>
          <a:xfrm>
            <a:off x="1066800" y="538656"/>
            <a:ext cx="108527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B49D7-A7FC-A470-9471-16865CC34E25}"/>
              </a:ext>
            </a:extLst>
          </p:cNvPr>
          <p:cNvCxnSpPr>
            <a:cxnSpLocks/>
          </p:cNvCxnSpPr>
          <p:nvPr userDrawn="1"/>
        </p:nvCxnSpPr>
        <p:spPr>
          <a:xfrm>
            <a:off x="203200" y="538656"/>
            <a:ext cx="101415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914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7DA79-BD16-6AEB-7724-57FBAACD05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B4A772C-16A3-D52B-6B46-E307248B0D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B0F17FE-BBD3-8A3D-B601-C6E00F652CBF}"/>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744A65B6-9B1D-D02C-5D13-E25142329E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1E7F57-AFE9-C3C8-6611-3512E3BB98B7}"/>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15320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AA700-ED48-E581-0195-7163EBF8DCF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5DB435-B23F-765A-D59C-CAFE5498A3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9BCA34C-2C87-2A44-1C13-31F0432196C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9704CD0-C43F-95FC-F64E-5A0E408A62BF}"/>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6" name="フッター プレースホルダー 5">
            <a:extLst>
              <a:ext uri="{FF2B5EF4-FFF2-40B4-BE49-F238E27FC236}">
                <a16:creationId xmlns:a16="http://schemas.microsoft.com/office/drawing/2014/main" id="{3C3B437C-7E2B-FCE3-2659-45C051D3298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C731158-E512-2565-5FD1-DDC30599291E}"/>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29594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2E3740-33AF-2FDF-65C5-17CBF208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C346B5-ECD5-936C-29DB-D16DA26FEC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9DD218-7A5B-39BF-35EF-1F0F354CC1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829745E-553D-F0C2-3786-74993830E8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248F4EF-CCD9-E48C-F574-25A4A176DE5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7EB8777-BA68-AFD9-7FE9-582F4F1B6AF7}"/>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8" name="フッター プレースホルダー 7">
            <a:extLst>
              <a:ext uri="{FF2B5EF4-FFF2-40B4-BE49-F238E27FC236}">
                <a16:creationId xmlns:a16="http://schemas.microsoft.com/office/drawing/2014/main" id="{40ED730B-991B-4C11-6FB8-87062BF498A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E83B0BD-EBD6-3396-A6D5-40B33E4BBB9C}"/>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247261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BAFBA-31F5-C6D5-39F3-73922DE8A84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276CB16-6B1F-FB59-CBBD-262B21A068C9}"/>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4" name="フッター プレースホルダー 3">
            <a:extLst>
              <a:ext uri="{FF2B5EF4-FFF2-40B4-BE49-F238E27FC236}">
                <a16:creationId xmlns:a16="http://schemas.microsoft.com/office/drawing/2014/main" id="{02281171-425F-48A9-3F2D-92A8C9713D1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71A8EF1-B368-7B67-97D2-E255721FDEEF}"/>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10164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03E7497-DEFD-CAD7-CAC6-1985EC874AD6}"/>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3" name="フッター プレースホルダー 2">
            <a:extLst>
              <a:ext uri="{FF2B5EF4-FFF2-40B4-BE49-F238E27FC236}">
                <a16:creationId xmlns:a16="http://schemas.microsoft.com/office/drawing/2014/main" id="{0C6951D2-FC53-ECE4-3E40-4E1AF42510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7BBE28A-4C6C-C57D-CE8C-BBBE390FC7BB}"/>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67101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58B479-DEB7-B998-D699-38E61BB226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A253634-74BF-01B3-463E-D127F643B1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392550C-56D5-0F33-FB41-69E6F8F9A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24F963A-D69D-185A-AE75-6F52835EDD7A}"/>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6" name="フッター プレースホルダー 5">
            <a:extLst>
              <a:ext uri="{FF2B5EF4-FFF2-40B4-BE49-F238E27FC236}">
                <a16:creationId xmlns:a16="http://schemas.microsoft.com/office/drawing/2014/main" id="{3643FAD4-EB59-0693-7E75-553793A80C7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114CFF8-1DA9-0928-40A0-0F26818C3449}"/>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08446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069D9-E940-3D2E-6A57-F3CC44F023C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BAE3630-AEC4-5623-735A-145B974359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F095588-CC41-8A66-801A-9D9C48A94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7BFFBA3-10EE-2AEA-A9B3-8111BFD2BF5B}"/>
              </a:ext>
            </a:extLst>
          </p:cNvPr>
          <p:cNvSpPr>
            <a:spLocks noGrp="1"/>
          </p:cNvSpPr>
          <p:nvPr>
            <p:ph type="dt" sz="half" idx="10"/>
          </p:nvPr>
        </p:nvSpPr>
        <p:spPr/>
        <p:txBody>
          <a:bodyPr/>
          <a:lstStyle/>
          <a:p>
            <a:fld id="{734F668B-DB76-441F-8081-6C11B37A6852}" type="datetimeFigureOut">
              <a:rPr kumimoji="1" lang="ja-JP" altLang="en-US" smtClean="0"/>
              <a:t>2022/8/12</a:t>
            </a:fld>
            <a:endParaRPr kumimoji="1" lang="ja-JP" altLang="en-US"/>
          </a:p>
        </p:txBody>
      </p:sp>
      <p:sp>
        <p:nvSpPr>
          <p:cNvPr id="6" name="フッター プレースホルダー 5">
            <a:extLst>
              <a:ext uri="{FF2B5EF4-FFF2-40B4-BE49-F238E27FC236}">
                <a16:creationId xmlns:a16="http://schemas.microsoft.com/office/drawing/2014/main" id="{E8323BF0-866A-AC7A-D722-D6363C093FD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B1EB3D3-ED9A-02C1-B49C-80726755AE64}"/>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428583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47A5D3A-2103-168C-21D0-F23DEE4B4F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8651A8-9E58-1E42-35AE-F240520761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5D1F38F-6FD5-A598-B243-BDA02DA3ED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F668B-DB76-441F-8081-6C11B37A6852}"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FDDBF647-CBFF-2087-A478-9AB2F9C8EF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2A45D95-341F-01B0-C1D8-49E423F885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28686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18.jpe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7.png"/><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DEB38E39-29CB-9AE5-74C0-6F4B12F3D128}"/>
              </a:ext>
            </a:extLst>
          </p:cNvPr>
          <p:cNvGrpSpPr/>
          <p:nvPr/>
        </p:nvGrpSpPr>
        <p:grpSpPr>
          <a:xfrm>
            <a:off x="2" y="2312145"/>
            <a:ext cx="12191997" cy="4559921"/>
            <a:chOff x="3" y="3151522"/>
            <a:chExt cx="9910120" cy="3706478"/>
          </a:xfrm>
        </p:grpSpPr>
        <p:pic>
          <p:nvPicPr>
            <p:cNvPr id="4" name="図 3">
              <a:extLst>
                <a:ext uri="{FF2B5EF4-FFF2-40B4-BE49-F238E27FC236}">
                  <a16:creationId xmlns:a16="http://schemas.microsoft.com/office/drawing/2014/main" id="{9EDEDEE6-221F-031E-9380-B72FCC23BD76}"/>
                </a:ext>
              </a:extLst>
            </p:cNvPr>
            <p:cNvPicPr>
              <a:picLocks noChangeAspect="1"/>
            </p:cNvPicPr>
            <p:nvPr/>
          </p:nvPicPr>
          <p:blipFill rotWithShape="1">
            <a:blip r:embed="rId2">
              <a:extLst>
                <a:ext uri="{28A0092B-C50C-407E-A947-70E740481C1C}">
                  <a14:useLocalDpi xmlns:a14="http://schemas.microsoft.com/office/drawing/2010/main" val="0"/>
                </a:ext>
              </a:extLst>
            </a:blip>
            <a:srcRect l="3615" t="13685" r="3610" b="34136"/>
            <a:stretch/>
          </p:blipFill>
          <p:spPr>
            <a:xfrm>
              <a:off x="3" y="3151522"/>
              <a:ext cx="9910120" cy="3706478"/>
            </a:xfrm>
            <a:prstGeom prst="rect">
              <a:avLst/>
            </a:prstGeom>
          </p:spPr>
        </p:pic>
        <p:pic>
          <p:nvPicPr>
            <p:cNvPr id="5" name="図 4">
              <a:extLst>
                <a:ext uri="{FF2B5EF4-FFF2-40B4-BE49-F238E27FC236}">
                  <a16:creationId xmlns:a16="http://schemas.microsoft.com/office/drawing/2014/main" id="{1D91B0E6-FEC1-5020-7018-70A79B69E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554" y="4460919"/>
              <a:ext cx="2880281" cy="922861"/>
            </a:xfrm>
            <a:prstGeom prst="rect">
              <a:avLst/>
            </a:prstGeom>
          </p:spPr>
        </p:pic>
        <p:pic>
          <p:nvPicPr>
            <p:cNvPr id="6" name="図 5">
              <a:extLst>
                <a:ext uri="{FF2B5EF4-FFF2-40B4-BE49-F238E27FC236}">
                  <a16:creationId xmlns:a16="http://schemas.microsoft.com/office/drawing/2014/main" id="{694B88D2-F343-F441-25F7-E2B5DC38E8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3779" y="4403103"/>
              <a:ext cx="822894" cy="519247"/>
            </a:xfrm>
            <a:prstGeom prst="rect">
              <a:avLst/>
            </a:prstGeom>
          </p:spPr>
        </p:pic>
      </p:grpSp>
      <p:sp>
        <p:nvSpPr>
          <p:cNvPr id="8" name="正方形/長方形 7">
            <a:extLst>
              <a:ext uri="{FF2B5EF4-FFF2-40B4-BE49-F238E27FC236}">
                <a16:creationId xmlns:a16="http://schemas.microsoft.com/office/drawing/2014/main" id="{BB62EFC2-0CFB-6BB5-4161-EDF8F44469AD}"/>
              </a:ext>
            </a:extLst>
          </p:cNvPr>
          <p:cNvSpPr/>
          <p:nvPr/>
        </p:nvSpPr>
        <p:spPr>
          <a:xfrm>
            <a:off x="0" y="2312146"/>
            <a:ext cx="12191996" cy="14349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a:latin typeface="メイリオ" panose="020B0604030504040204" pitchFamily="50" charset="-128"/>
                <a:ea typeface="メイリオ" panose="020B0604030504040204" pitchFamily="50" charset="-128"/>
              </a:rPr>
              <a:t>画像解析</a:t>
            </a:r>
            <a:r>
              <a:rPr lang="en-US" altLang="ja-JP" sz="4400" dirty="0">
                <a:latin typeface="メイリオ" panose="020B0604030504040204" pitchFamily="50" charset="-128"/>
                <a:ea typeface="メイリオ" panose="020B0604030504040204" pitchFamily="50" charset="-128"/>
              </a:rPr>
              <a:t>AI</a:t>
            </a:r>
            <a:r>
              <a:rPr lang="ja-JP" altLang="en-US" sz="4400" dirty="0">
                <a:latin typeface="メイリオ" panose="020B0604030504040204" pitchFamily="50" charset="-128"/>
                <a:ea typeface="メイリオ" panose="020B0604030504040204" pitchFamily="50" charset="-128"/>
              </a:rPr>
              <a:t>について</a:t>
            </a:r>
            <a:endParaRPr lang="ja-JP" altLang="en-US" sz="1396"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EF81123D-1CA4-93E5-40BA-C47ECE0BBDDC}"/>
              </a:ext>
            </a:extLst>
          </p:cNvPr>
          <p:cNvSpPr txBox="1"/>
          <p:nvPr/>
        </p:nvSpPr>
        <p:spPr>
          <a:xfrm>
            <a:off x="7239410" y="3851912"/>
            <a:ext cx="3185487" cy="369332"/>
          </a:xfrm>
          <a:prstGeom prst="rect">
            <a:avLst/>
          </a:prstGeom>
          <a:noFill/>
        </p:spPr>
        <p:txBody>
          <a:bodyPr wrap="none" rtlCol="0">
            <a:spAutoFit/>
          </a:bodyPr>
          <a:lstStyle/>
          <a:p>
            <a:r>
              <a:rPr kumimoji="1" lang="ja-JP" altLang="en-US" dirty="0"/>
              <a:t>株式会社神戸デジタル・ラボ</a:t>
            </a:r>
          </a:p>
        </p:txBody>
      </p:sp>
      <p:sp>
        <p:nvSpPr>
          <p:cNvPr id="10" name="テキスト ボックス 9">
            <a:extLst>
              <a:ext uri="{FF2B5EF4-FFF2-40B4-BE49-F238E27FC236}">
                <a16:creationId xmlns:a16="http://schemas.microsoft.com/office/drawing/2014/main" id="{C0AA82B7-D0BD-BC5B-E051-2C3A8EDBA714}"/>
              </a:ext>
            </a:extLst>
          </p:cNvPr>
          <p:cNvSpPr txBox="1"/>
          <p:nvPr/>
        </p:nvSpPr>
        <p:spPr>
          <a:xfrm>
            <a:off x="7741149" y="4221244"/>
            <a:ext cx="2683748" cy="369332"/>
          </a:xfrm>
          <a:prstGeom prst="rect">
            <a:avLst/>
          </a:prstGeom>
          <a:noFill/>
        </p:spPr>
        <p:txBody>
          <a:bodyPr wrap="none" rtlCol="0">
            <a:spAutoFit/>
          </a:bodyPr>
          <a:lstStyle/>
          <a:p>
            <a:r>
              <a:rPr kumimoji="1" lang="en-US" altLang="ja-JP" dirty="0"/>
              <a:t>Data Intelligence</a:t>
            </a:r>
            <a:r>
              <a:rPr kumimoji="1" lang="ja-JP" altLang="en-US" dirty="0"/>
              <a:t>チーム</a:t>
            </a:r>
          </a:p>
        </p:txBody>
      </p:sp>
    </p:spTree>
    <p:extLst>
      <p:ext uri="{BB962C8B-B14F-4D97-AF65-F5344CB8AC3E}">
        <p14:creationId xmlns:p14="http://schemas.microsoft.com/office/powerpoint/2010/main" val="1511182983"/>
      </p:ext>
    </p:extLst>
  </p:cSld>
  <p:clrMapOvr>
    <a:masterClrMapping/>
  </p:clrMapOvr>
  <mc:AlternateContent xmlns:mc="http://schemas.openxmlformats.org/markup-compatibility/2006" xmlns:p14="http://schemas.microsoft.com/office/powerpoint/2010/main">
    <mc:Choice Requires="p14">
      <p:transition spd="slow" p14:dur="2000" advTm="3249"/>
    </mc:Choice>
    <mc:Fallback xmlns="">
      <p:transition spd="slow" advTm="32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1820031" y="1506216"/>
            <a:ext cx="8551937" cy="4640420"/>
          </a:xfrm>
          <a:prstGeom prst="rect">
            <a:avLst/>
          </a:prstGeom>
        </p:spPr>
      </p:pic>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5032147" cy="369332"/>
          </a:xfrm>
          <a:prstGeom prst="rect">
            <a:avLst/>
          </a:prstGeom>
          <a:noFill/>
        </p:spPr>
        <p:txBody>
          <a:bodyPr wrap="none" rtlCol="0">
            <a:spAutoFit/>
          </a:bodyPr>
          <a:lstStyle/>
          <a:p>
            <a:r>
              <a:rPr kumimoji="1" lang="ja-JP" altLang="en-US" dirty="0"/>
              <a:t>状況：防犯カメラ映像から違反車を特定したい</a:t>
            </a:r>
          </a:p>
        </p:txBody>
      </p:sp>
    </p:spTree>
    <p:extLst>
      <p:ext uri="{BB962C8B-B14F-4D97-AF65-F5344CB8AC3E}">
        <p14:creationId xmlns:p14="http://schemas.microsoft.com/office/powerpoint/2010/main" val="718113519"/>
      </p:ext>
    </p:extLst>
  </p:cSld>
  <p:clrMapOvr>
    <a:masterClrMapping/>
  </p:clrMapOvr>
  <mc:AlternateContent xmlns:mc="http://schemas.openxmlformats.org/markup-compatibility/2006" xmlns:p14="http://schemas.microsoft.com/office/powerpoint/2010/main">
    <mc:Choice Requires="p14">
      <p:transition spd="slow" p14:dur="2000" advTm="3108"/>
    </mc:Choice>
    <mc:Fallback xmlns="">
      <p:transition spd="slow" advTm="31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dirty="0"/>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1569660" cy="369332"/>
          </a:xfrm>
          <a:prstGeom prst="rect">
            <a:avLst/>
          </a:prstGeom>
          <a:noFill/>
        </p:spPr>
        <p:txBody>
          <a:bodyPr wrap="none" rtlCol="0">
            <a:spAutoFit/>
          </a:bodyPr>
          <a:lstStyle/>
          <a:p>
            <a:r>
              <a:rPr kumimoji="1" lang="ja-JP" altLang="en-US" dirty="0"/>
              <a:t>目標イメージ</a:t>
            </a:r>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1820031" y="1509391"/>
            <a:ext cx="8551937" cy="4640420"/>
          </a:xfrm>
          <a:prstGeom prst="rect">
            <a:avLst/>
          </a:prstGeom>
        </p:spPr>
      </p:pic>
      <p:sp>
        <p:nvSpPr>
          <p:cNvPr id="23" name="フリーフォーム: 図形 22">
            <a:extLst>
              <a:ext uri="{FF2B5EF4-FFF2-40B4-BE49-F238E27FC236}">
                <a16:creationId xmlns:a16="http://schemas.microsoft.com/office/drawing/2014/main" id="{ED475DB5-DF5A-A34B-D9D6-0CEBCB4C72BC}"/>
              </a:ext>
            </a:extLst>
          </p:cNvPr>
          <p:cNvSpPr/>
          <p:nvPr/>
        </p:nvSpPr>
        <p:spPr>
          <a:xfrm>
            <a:off x="1805131" y="2696045"/>
            <a:ext cx="6286500" cy="1150620"/>
          </a:xfrm>
          <a:custGeom>
            <a:avLst/>
            <a:gdLst>
              <a:gd name="connsiteX0" fmla="*/ 0 w 6217920"/>
              <a:gd name="connsiteY0" fmla="*/ 1150620 h 1150620"/>
              <a:gd name="connsiteX1" fmla="*/ 5981700 w 6217920"/>
              <a:gd name="connsiteY1" fmla="*/ 1150620 h 1150620"/>
              <a:gd name="connsiteX2" fmla="*/ 6217920 w 6217920"/>
              <a:gd name="connsiteY2" fmla="*/ 0 h 1150620"/>
              <a:gd name="connsiteX3" fmla="*/ 533400 w 6217920"/>
              <a:gd name="connsiteY3" fmla="*/ 15240 h 1150620"/>
              <a:gd name="connsiteX4" fmla="*/ 0 w 621792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01980 w 6286500"/>
              <a:gd name="connsiteY3" fmla="*/ 15240 h 1150620"/>
              <a:gd name="connsiteX4" fmla="*/ 0 w 628650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47700 w 6286500"/>
              <a:gd name="connsiteY3" fmla="*/ 22860 h 1150620"/>
              <a:gd name="connsiteX4" fmla="*/ 0 w 6286500"/>
              <a:gd name="connsiteY4" fmla="*/ 1150620 h 115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1150620">
                <a:moveTo>
                  <a:pt x="0" y="1150620"/>
                </a:moveTo>
                <a:lnTo>
                  <a:pt x="6050280" y="1150620"/>
                </a:lnTo>
                <a:lnTo>
                  <a:pt x="6286500" y="0"/>
                </a:lnTo>
                <a:lnTo>
                  <a:pt x="647700" y="22860"/>
                </a:lnTo>
                <a:lnTo>
                  <a:pt x="0" y="1150620"/>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CB521677-7222-2F50-AA53-CD09734817B8}"/>
              </a:ext>
            </a:extLst>
          </p:cNvPr>
          <p:cNvSpPr/>
          <p:nvPr/>
        </p:nvSpPr>
        <p:spPr>
          <a:xfrm>
            <a:off x="1782271" y="4707725"/>
            <a:ext cx="6454140" cy="777240"/>
          </a:xfrm>
          <a:custGeom>
            <a:avLst/>
            <a:gdLst>
              <a:gd name="connsiteX0" fmla="*/ 22860 w 6454140"/>
              <a:gd name="connsiteY0" fmla="*/ 0 h 777240"/>
              <a:gd name="connsiteX1" fmla="*/ 6454140 w 6454140"/>
              <a:gd name="connsiteY1" fmla="*/ 60960 h 777240"/>
              <a:gd name="connsiteX2" fmla="*/ 6347460 w 6454140"/>
              <a:gd name="connsiteY2" fmla="*/ 777240 h 777240"/>
              <a:gd name="connsiteX3" fmla="*/ 0 w 6454140"/>
              <a:gd name="connsiteY3" fmla="*/ 769620 h 777240"/>
            </a:gdLst>
            <a:ahLst/>
            <a:cxnLst>
              <a:cxn ang="0">
                <a:pos x="connsiteX0" y="connsiteY0"/>
              </a:cxn>
              <a:cxn ang="0">
                <a:pos x="connsiteX1" y="connsiteY1"/>
              </a:cxn>
              <a:cxn ang="0">
                <a:pos x="connsiteX2" y="connsiteY2"/>
              </a:cxn>
              <a:cxn ang="0">
                <a:pos x="connsiteX3" y="connsiteY3"/>
              </a:cxn>
            </a:cxnLst>
            <a:rect l="l" t="t" r="r" b="b"/>
            <a:pathLst>
              <a:path w="6454140" h="777240">
                <a:moveTo>
                  <a:pt x="22860" y="0"/>
                </a:moveTo>
                <a:lnTo>
                  <a:pt x="6454140" y="60960"/>
                </a:lnTo>
                <a:lnTo>
                  <a:pt x="6347460" y="777240"/>
                </a:lnTo>
                <a:lnTo>
                  <a:pt x="0" y="76962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3BD7A95-6DC2-8707-49CE-56F76A0B8E1B}"/>
              </a:ext>
            </a:extLst>
          </p:cNvPr>
          <p:cNvSpPr/>
          <p:nvPr/>
        </p:nvSpPr>
        <p:spPr>
          <a:xfrm>
            <a:off x="2788111" y="1789265"/>
            <a:ext cx="1140349" cy="4744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平行四辺形 26">
            <a:extLst>
              <a:ext uri="{FF2B5EF4-FFF2-40B4-BE49-F238E27FC236}">
                <a16:creationId xmlns:a16="http://schemas.microsoft.com/office/drawing/2014/main" id="{101DCF23-AF99-27A2-7738-437D940F1E51}"/>
              </a:ext>
            </a:extLst>
          </p:cNvPr>
          <p:cNvSpPr/>
          <p:nvPr/>
        </p:nvSpPr>
        <p:spPr>
          <a:xfrm>
            <a:off x="2165789" y="2696045"/>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6D17CAFB-407E-7B51-BC18-AD6AFEF5E1DF}"/>
              </a:ext>
            </a:extLst>
          </p:cNvPr>
          <p:cNvSpPr/>
          <p:nvPr/>
        </p:nvSpPr>
        <p:spPr>
          <a:xfrm>
            <a:off x="1855473" y="3262952"/>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平行四辺形 30">
            <a:extLst>
              <a:ext uri="{FF2B5EF4-FFF2-40B4-BE49-F238E27FC236}">
                <a16:creationId xmlns:a16="http://schemas.microsoft.com/office/drawing/2014/main" id="{A7395800-60C8-0D7A-7A59-8677AF14E506}"/>
              </a:ext>
            </a:extLst>
          </p:cNvPr>
          <p:cNvSpPr/>
          <p:nvPr/>
        </p:nvSpPr>
        <p:spPr>
          <a:xfrm>
            <a:off x="2372464" y="32712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平行四辺形 31">
            <a:extLst>
              <a:ext uri="{FF2B5EF4-FFF2-40B4-BE49-F238E27FC236}">
                <a16:creationId xmlns:a16="http://schemas.microsoft.com/office/drawing/2014/main" id="{A8D7DD18-94C7-928A-4F7B-8B64923293E3}"/>
              </a:ext>
            </a:extLst>
          </p:cNvPr>
          <p:cNvSpPr/>
          <p:nvPr/>
        </p:nvSpPr>
        <p:spPr>
          <a:xfrm>
            <a:off x="2631355" y="271754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CA568FEA-5D67-8B69-7C0F-391D341B7DF5}"/>
              </a:ext>
            </a:extLst>
          </p:cNvPr>
          <p:cNvSpPr/>
          <p:nvPr/>
        </p:nvSpPr>
        <p:spPr>
          <a:xfrm>
            <a:off x="2885659" y="32605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平行四辺形 33">
            <a:extLst>
              <a:ext uri="{FF2B5EF4-FFF2-40B4-BE49-F238E27FC236}">
                <a16:creationId xmlns:a16="http://schemas.microsoft.com/office/drawing/2014/main" id="{85AE73CA-BC27-7167-9D22-A2BAAC247F44}"/>
              </a:ext>
            </a:extLst>
          </p:cNvPr>
          <p:cNvSpPr/>
          <p:nvPr/>
        </p:nvSpPr>
        <p:spPr>
          <a:xfrm>
            <a:off x="3145909" y="2726840"/>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平行四辺形 34">
            <a:extLst>
              <a:ext uri="{FF2B5EF4-FFF2-40B4-BE49-F238E27FC236}">
                <a16:creationId xmlns:a16="http://schemas.microsoft.com/office/drawing/2014/main" id="{A59AB649-C01E-B11F-436B-F5455D4BAE53}"/>
              </a:ext>
            </a:extLst>
          </p:cNvPr>
          <p:cNvSpPr/>
          <p:nvPr/>
        </p:nvSpPr>
        <p:spPr>
          <a:xfrm>
            <a:off x="3687520" y="2679760"/>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平行四辺形 35">
            <a:extLst>
              <a:ext uri="{FF2B5EF4-FFF2-40B4-BE49-F238E27FC236}">
                <a16:creationId xmlns:a16="http://schemas.microsoft.com/office/drawing/2014/main" id="{EDBB14F8-4C2B-80D2-F5BC-A91F4D62B311}"/>
              </a:ext>
            </a:extLst>
          </p:cNvPr>
          <p:cNvSpPr/>
          <p:nvPr/>
        </p:nvSpPr>
        <p:spPr>
          <a:xfrm>
            <a:off x="4222493" y="2687642"/>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A624DF11-9E91-9C6E-0FD3-680B98B2005F}"/>
              </a:ext>
            </a:extLst>
          </p:cNvPr>
          <p:cNvSpPr/>
          <p:nvPr/>
        </p:nvSpPr>
        <p:spPr>
          <a:xfrm>
            <a:off x="4770741" y="269593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平行四辺形 37">
            <a:extLst>
              <a:ext uri="{FF2B5EF4-FFF2-40B4-BE49-F238E27FC236}">
                <a16:creationId xmlns:a16="http://schemas.microsoft.com/office/drawing/2014/main" id="{C48CB272-CBDE-6C96-D22F-62437C8D81A3}"/>
              </a:ext>
            </a:extLst>
          </p:cNvPr>
          <p:cNvSpPr/>
          <p:nvPr/>
        </p:nvSpPr>
        <p:spPr>
          <a:xfrm>
            <a:off x="5835710" y="2687642"/>
            <a:ext cx="693821" cy="575310"/>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平行四辺形 38">
            <a:extLst>
              <a:ext uri="{FF2B5EF4-FFF2-40B4-BE49-F238E27FC236}">
                <a16:creationId xmlns:a16="http://schemas.microsoft.com/office/drawing/2014/main" id="{C9FB8DDD-1F8E-E3CC-8580-79DD11F469B9}"/>
              </a:ext>
            </a:extLst>
          </p:cNvPr>
          <p:cNvSpPr/>
          <p:nvPr/>
        </p:nvSpPr>
        <p:spPr>
          <a:xfrm>
            <a:off x="5671134" y="3271248"/>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平行四辺形 39">
            <a:extLst>
              <a:ext uri="{FF2B5EF4-FFF2-40B4-BE49-F238E27FC236}">
                <a16:creationId xmlns:a16="http://schemas.microsoft.com/office/drawing/2014/main" id="{8C469BB5-9952-42D8-BA0C-2B9FF1DF9ED0}"/>
              </a:ext>
            </a:extLst>
          </p:cNvPr>
          <p:cNvSpPr/>
          <p:nvPr/>
        </p:nvSpPr>
        <p:spPr>
          <a:xfrm>
            <a:off x="6251479" y="3279237"/>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A451599E-6081-8E79-9E22-0B324133064D}"/>
              </a:ext>
            </a:extLst>
          </p:cNvPr>
          <p:cNvSpPr/>
          <p:nvPr/>
        </p:nvSpPr>
        <p:spPr>
          <a:xfrm>
            <a:off x="6806849" y="3262952"/>
            <a:ext cx="606937" cy="587302"/>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平行四辺形 41">
            <a:extLst>
              <a:ext uri="{FF2B5EF4-FFF2-40B4-BE49-F238E27FC236}">
                <a16:creationId xmlns:a16="http://schemas.microsoft.com/office/drawing/2014/main" id="{0FB6BB4F-FE99-9D66-3200-D18EF84290A1}"/>
              </a:ext>
            </a:extLst>
          </p:cNvPr>
          <p:cNvSpPr/>
          <p:nvPr/>
        </p:nvSpPr>
        <p:spPr>
          <a:xfrm>
            <a:off x="6977764" y="2718015"/>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平行四辺形 42">
            <a:extLst>
              <a:ext uri="{FF2B5EF4-FFF2-40B4-BE49-F238E27FC236}">
                <a16:creationId xmlns:a16="http://schemas.microsoft.com/office/drawing/2014/main" id="{8855573C-0470-68AA-AEB3-CF6854017D6D}"/>
              </a:ext>
            </a:extLst>
          </p:cNvPr>
          <p:cNvSpPr/>
          <p:nvPr/>
        </p:nvSpPr>
        <p:spPr>
          <a:xfrm>
            <a:off x="7488624" y="2718015"/>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975BA8AF-2FD7-8CF1-43BC-48A20C3C821E}"/>
              </a:ext>
            </a:extLst>
          </p:cNvPr>
          <p:cNvSpPr/>
          <p:nvPr/>
        </p:nvSpPr>
        <p:spPr>
          <a:xfrm>
            <a:off x="4531620" y="3251735"/>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平行四辺形 45">
            <a:extLst>
              <a:ext uri="{FF2B5EF4-FFF2-40B4-BE49-F238E27FC236}">
                <a16:creationId xmlns:a16="http://schemas.microsoft.com/office/drawing/2014/main" id="{11931E22-2F1E-8A07-713D-1D9E6A2F839F}"/>
              </a:ext>
            </a:extLst>
          </p:cNvPr>
          <p:cNvSpPr/>
          <p:nvPr/>
        </p:nvSpPr>
        <p:spPr>
          <a:xfrm>
            <a:off x="3960603" y="32712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平行四辺形 47">
            <a:extLst>
              <a:ext uri="{FF2B5EF4-FFF2-40B4-BE49-F238E27FC236}">
                <a16:creationId xmlns:a16="http://schemas.microsoft.com/office/drawing/2014/main" id="{DC50125E-1BF8-1671-392B-1F4CB0EAA7F4}"/>
              </a:ext>
            </a:extLst>
          </p:cNvPr>
          <p:cNvSpPr/>
          <p:nvPr/>
        </p:nvSpPr>
        <p:spPr>
          <a:xfrm>
            <a:off x="5294744" y="2679760"/>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平行四辺形 48">
            <a:extLst>
              <a:ext uri="{FF2B5EF4-FFF2-40B4-BE49-F238E27FC236}">
                <a16:creationId xmlns:a16="http://schemas.microsoft.com/office/drawing/2014/main" id="{4656185F-38CE-3618-B6A0-5CF16A17667B}"/>
              </a:ext>
            </a:extLst>
          </p:cNvPr>
          <p:cNvSpPr/>
          <p:nvPr/>
        </p:nvSpPr>
        <p:spPr>
          <a:xfrm>
            <a:off x="5050669" y="3240875"/>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平行四辺形 50">
            <a:extLst>
              <a:ext uri="{FF2B5EF4-FFF2-40B4-BE49-F238E27FC236}">
                <a16:creationId xmlns:a16="http://schemas.microsoft.com/office/drawing/2014/main" id="{87C9DF00-CE48-3795-47BF-B7698A9222BA}"/>
              </a:ext>
            </a:extLst>
          </p:cNvPr>
          <p:cNvSpPr/>
          <p:nvPr/>
        </p:nvSpPr>
        <p:spPr>
          <a:xfrm>
            <a:off x="6411910" y="2732727"/>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平行四辺形 52">
            <a:extLst>
              <a:ext uri="{FF2B5EF4-FFF2-40B4-BE49-F238E27FC236}">
                <a16:creationId xmlns:a16="http://schemas.microsoft.com/office/drawing/2014/main" id="{AFC87E74-4EB3-D0ED-C073-CD98D4EFF258}"/>
              </a:ext>
            </a:extLst>
          </p:cNvPr>
          <p:cNvSpPr/>
          <p:nvPr/>
        </p:nvSpPr>
        <p:spPr>
          <a:xfrm>
            <a:off x="3383790" y="3251425"/>
            <a:ext cx="748224" cy="575310"/>
          </a:xfrm>
          <a:prstGeom prst="parallelogram">
            <a:avLst>
              <a:gd name="adj" fmla="val 54614"/>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平行四辺形 53">
            <a:extLst>
              <a:ext uri="{FF2B5EF4-FFF2-40B4-BE49-F238E27FC236}">
                <a16:creationId xmlns:a16="http://schemas.microsoft.com/office/drawing/2014/main" id="{14E7F38D-F62C-7E2E-0068-35A9D93107F4}"/>
              </a:ext>
            </a:extLst>
          </p:cNvPr>
          <p:cNvSpPr/>
          <p:nvPr/>
        </p:nvSpPr>
        <p:spPr>
          <a:xfrm>
            <a:off x="7352147" y="3269915"/>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平行四辺形 55">
            <a:extLst>
              <a:ext uri="{FF2B5EF4-FFF2-40B4-BE49-F238E27FC236}">
                <a16:creationId xmlns:a16="http://schemas.microsoft.com/office/drawing/2014/main" id="{1EFCD557-7814-2D77-234E-9BE33F8AF761}"/>
              </a:ext>
            </a:extLst>
          </p:cNvPr>
          <p:cNvSpPr/>
          <p:nvPr/>
        </p:nvSpPr>
        <p:spPr>
          <a:xfrm>
            <a:off x="7437626" y="4787760"/>
            <a:ext cx="606937" cy="724088"/>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平行四辺形 56">
            <a:extLst>
              <a:ext uri="{FF2B5EF4-FFF2-40B4-BE49-F238E27FC236}">
                <a16:creationId xmlns:a16="http://schemas.microsoft.com/office/drawing/2014/main" id="{E173E812-DF4C-7204-68C9-A5F6ED54BD1A}"/>
              </a:ext>
            </a:extLst>
          </p:cNvPr>
          <p:cNvSpPr/>
          <p:nvPr/>
        </p:nvSpPr>
        <p:spPr>
          <a:xfrm>
            <a:off x="6202473" y="4760877"/>
            <a:ext cx="606937" cy="724088"/>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平行四辺形 57">
            <a:extLst>
              <a:ext uri="{FF2B5EF4-FFF2-40B4-BE49-F238E27FC236}">
                <a16:creationId xmlns:a16="http://schemas.microsoft.com/office/drawing/2014/main" id="{95738B02-2FEF-6B79-BA1C-8F4455BC418A}"/>
              </a:ext>
            </a:extLst>
          </p:cNvPr>
          <p:cNvSpPr/>
          <p:nvPr/>
        </p:nvSpPr>
        <p:spPr>
          <a:xfrm>
            <a:off x="4883611" y="4760877"/>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平行四辺形 58">
            <a:extLst>
              <a:ext uri="{FF2B5EF4-FFF2-40B4-BE49-F238E27FC236}">
                <a16:creationId xmlns:a16="http://schemas.microsoft.com/office/drawing/2014/main" id="{073E5BB0-016E-66C1-730F-219E03DAFBDC}"/>
              </a:ext>
            </a:extLst>
          </p:cNvPr>
          <p:cNvSpPr/>
          <p:nvPr/>
        </p:nvSpPr>
        <p:spPr>
          <a:xfrm>
            <a:off x="3120688" y="4734301"/>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平行四辺形 59">
            <a:extLst>
              <a:ext uri="{FF2B5EF4-FFF2-40B4-BE49-F238E27FC236}">
                <a16:creationId xmlns:a16="http://schemas.microsoft.com/office/drawing/2014/main" id="{C5348E7B-45FC-4656-A20E-9D265671AB3F}"/>
              </a:ext>
            </a:extLst>
          </p:cNvPr>
          <p:cNvSpPr/>
          <p:nvPr/>
        </p:nvSpPr>
        <p:spPr>
          <a:xfrm>
            <a:off x="2490275" y="4734301"/>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平行四辺形 60">
            <a:extLst>
              <a:ext uri="{FF2B5EF4-FFF2-40B4-BE49-F238E27FC236}">
                <a16:creationId xmlns:a16="http://schemas.microsoft.com/office/drawing/2014/main" id="{AFD0DD3A-2227-2CE4-D88E-F6FAA4B0511F}"/>
              </a:ext>
            </a:extLst>
          </p:cNvPr>
          <p:cNvSpPr/>
          <p:nvPr/>
        </p:nvSpPr>
        <p:spPr>
          <a:xfrm>
            <a:off x="1896262" y="4699322"/>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平行四辺形 61">
            <a:extLst>
              <a:ext uri="{FF2B5EF4-FFF2-40B4-BE49-F238E27FC236}">
                <a16:creationId xmlns:a16="http://schemas.microsoft.com/office/drawing/2014/main" id="{D0F55FA3-C85D-A39E-84BA-32C5A0E2F77D}"/>
              </a:ext>
            </a:extLst>
          </p:cNvPr>
          <p:cNvSpPr/>
          <p:nvPr/>
        </p:nvSpPr>
        <p:spPr>
          <a:xfrm>
            <a:off x="3694481" y="4715114"/>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平行四辺形 62">
            <a:extLst>
              <a:ext uri="{FF2B5EF4-FFF2-40B4-BE49-F238E27FC236}">
                <a16:creationId xmlns:a16="http://schemas.microsoft.com/office/drawing/2014/main" id="{24F6A712-448C-700E-E205-F7963606F656}"/>
              </a:ext>
            </a:extLst>
          </p:cNvPr>
          <p:cNvSpPr/>
          <p:nvPr/>
        </p:nvSpPr>
        <p:spPr>
          <a:xfrm>
            <a:off x="4272413" y="4734300"/>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平行四辺形 63">
            <a:extLst>
              <a:ext uri="{FF2B5EF4-FFF2-40B4-BE49-F238E27FC236}">
                <a16:creationId xmlns:a16="http://schemas.microsoft.com/office/drawing/2014/main" id="{8F74C6C7-28DF-F472-04FC-B1784B7AD5A0}"/>
              </a:ext>
            </a:extLst>
          </p:cNvPr>
          <p:cNvSpPr/>
          <p:nvPr/>
        </p:nvSpPr>
        <p:spPr>
          <a:xfrm>
            <a:off x="5498378" y="4719618"/>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平行四辺形 64">
            <a:extLst>
              <a:ext uri="{FF2B5EF4-FFF2-40B4-BE49-F238E27FC236}">
                <a16:creationId xmlns:a16="http://schemas.microsoft.com/office/drawing/2014/main" id="{20503F91-9CEC-A4CF-9AE9-913B181B60E9}"/>
              </a:ext>
            </a:extLst>
          </p:cNvPr>
          <p:cNvSpPr/>
          <p:nvPr/>
        </p:nvSpPr>
        <p:spPr>
          <a:xfrm>
            <a:off x="6778557" y="4760877"/>
            <a:ext cx="710067" cy="716699"/>
          </a:xfrm>
          <a:prstGeom prst="parallelogram">
            <a:avLst>
              <a:gd name="adj" fmla="val 24920"/>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DF4A3ED7-C4A0-528A-6990-2769B3413EB3}"/>
              </a:ext>
            </a:extLst>
          </p:cNvPr>
          <p:cNvSpPr/>
          <p:nvPr/>
        </p:nvSpPr>
        <p:spPr>
          <a:xfrm>
            <a:off x="7939231" y="2345525"/>
            <a:ext cx="2430780" cy="1508760"/>
          </a:xfrm>
          <a:custGeom>
            <a:avLst/>
            <a:gdLst>
              <a:gd name="connsiteX0" fmla="*/ 2430780 w 2430780"/>
              <a:gd name="connsiteY0" fmla="*/ 1470660 h 1508760"/>
              <a:gd name="connsiteX1" fmla="*/ 0 w 2430780"/>
              <a:gd name="connsiteY1" fmla="*/ 1508760 h 1508760"/>
              <a:gd name="connsiteX2" fmla="*/ 342900 w 2430780"/>
              <a:gd name="connsiteY2" fmla="*/ 22860 h 1508760"/>
              <a:gd name="connsiteX3" fmla="*/ 2430780 w 2430780"/>
              <a:gd name="connsiteY3" fmla="*/ 0 h 1508760"/>
            </a:gdLst>
            <a:ahLst/>
            <a:cxnLst>
              <a:cxn ang="0">
                <a:pos x="connsiteX0" y="connsiteY0"/>
              </a:cxn>
              <a:cxn ang="0">
                <a:pos x="connsiteX1" y="connsiteY1"/>
              </a:cxn>
              <a:cxn ang="0">
                <a:pos x="connsiteX2" y="connsiteY2"/>
              </a:cxn>
              <a:cxn ang="0">
                <a:pos x="connsiteX3" y="connsiteY3"/>
              </a:cxn>
            </a:cxnLst>
            <a:rect l="l" t="t" r="r" b="b"/>
            <a:pathLst>
              <a:path w="2430780" h="1508760">
                <a:moveTo>
                  <a:pt x="2430780" y="1470660"/>
                </a:moveTo>
                <a:lnTo>
                  <a:pt x="0" y="1508760"/>
                </a:lnTo>
                <a:lnTo>
                  <a:pt x="342900" y="22860"/>
                </a:lnTo>
                <a:lnTo>
                  <a:pt x="2430780"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平行四辺形 65">
            <a:extLst>
              <a:ext uri="{FF2B5EF4-FFF2-40B4-BE49-F238E27FC236}">
                <a16:creationId xmlns:a16="http://schemas.microsoft.com/office/drawing/2014/main" id="{2802A9C2-8B48-CA5B-ACC6-6E670E04DCA7}"/>
              </a:ext>
            </a:extLst>
          </p:cNvPr>
          <p:cNvSpPr/>
          <p:nvPr/>
        </p:nvSpPr>
        <p:spPr>
          <a:xfrm>
            <a:off x="8865138" y="2345525"/>
            <a:ext cx="938696" cy="1509778"/>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8B023A8D-E2AF-AAB8-E89C-1A725DDDCC49}"/>
              </a:ext>
            </a:extLst>
          </p:cNvPr>
          <p:cNvSpPr/>
          <p:nvPr/>
        </p:nvSpPr>
        <p:spPr>
          <a:xfrm>
            <a:off x="9768031" y="2353145"/>
            <a:ext cx="609600" cy="1440180"/>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平行四辺形 69">
            <a:extLst>
              <a:ext uri="{FF2B5EF4-FFF2-40B4-BE49-F238E27FC236}">
                <a16:creationId xmlns:a16="http://schemas.microsoft.com/office/drawing/2014/main" id="{62294079-9D31-D46B-BBA1-0AA84692FF26}"/>
              </a:ext>
            </a:extLst>
          </p:cNvPr>
          <p:cNvSpPr/>
          <p:nvPr/>
        </p:nvSpPr>
        <p:spPr>
          <a:xfrm>
            <a:off x="8019572" y="2340476"/>
            <a:ext cx="938696" cy="1509778"/>
          </a:xfrm>
          <a:prstGeom prst="parallelogram">
            <a:avLst>
              <a:gd name="adj" fmla="val 23265"/>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CF5FC49-500C-8856-86DD-CEA95F618D3C}"/>
              </a:ext>
            </a:extLst>
          </p:cNvPr>
          <p:cNvSpPr/>
          <p:nvPr/>
        </p:nvSpPr>
        <p:spPr>
          <a:xfrm>
            <a:off x="3297092" y="2487541"/>
            <a:ext cx="657169" cy="5914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3E45C154-ECAE-CA71-273B-A55B256F7791}"/>
              </a:ext>
            </a:extLst>
          </p:cNvPr>
          <p:cNvSpPr/>
          <p:nvPr/>
        </p:nvSpPr>
        <p:spPr>
          <a:xfrm>
            <a:off x="5111347" y="3079029"/>
            <a:ext cx="700735" cy="76373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CA305E6-F715-6BAF-6129-A4690B95A79E}"/>
              </a:ext>
            </a:extLst>
          </p:cNvPr>
          <p:cNvSpPr/>
          <p:nvPr/>
        </p:nvSpPr>
        <p:spPr>
          <a:xfrm>
            <a:off x="5370798" y="2551265"/>
            <a:ext cx="606242" cy="65292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8E37BF4A-989D-9927-0D84-8407DD0DB904}"/>
              </a:ext>
            </a:extLst>
          </p:cNvPr>
          <p:cNvSpPr/>
          <p:nvPr/>
        </p:nvSpPr>
        <p:spPr>
          <a:xfrm>
            <a:off x="3450804" y="3086419"/>
            <a:ext cx="689525" cy="750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4E3A867B-8298-8E22-296B-DC6E319C1197}"/>
              </a:ext>
            </a:extLst>
          </p:cNvPr>
          <p:cNvSpPr/>
          <p:nvPr/>
        </p:nvSpPr>
        <p:spPr>
          <a:xfrm>
            <a:off x="6383915" y="2622832"/>
            <a:ext cx="568961" cy="57531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2532BC2-747E-B820-58EA-74FE96564EAB}"/>
              </a:ext>
            </a:extLst>
          </p:cNvPr>
          <p:cNvSpPr/>
          <p:nvPr/>
        </p:nvSpPr>
        <p:spPr>
          <a:xfrm>
            <a:off x="7404448" y="3005196"/>
            <a:ext cx="568961" cy="7942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74A9C2B2-701C-D4BC-3D40-7928B849A61D}"/>
              </a:ext>
            </a:extLst>
          </p:cNvPr>
          <p:cNvSpPr/>
          <p:nvPr/>
        </p:nvSpPr>
        <p:spPr>
          <a:xfrm>
            <a:off x="8263610" y="2100805"/>
            <a:ext cx="635706" cy="115062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ABE8CD1-3D02-87C7-4188-50D79F4DA5F0}"/>
              </a:ext>
            </a:extLst>
          </p:cNvPr>
          <p:cNvSpPr/>
          <p:nvPr/>
        </p:nvSpPr>
        <p:spPr>
          <a:xfrm>
            <a:off x="6840332" y="4679449"/>
            <a:ext cx="543760"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6BB850C1-DE47-58FC-18BC-3C11E6A52C7C}"/>
              </a:ext>
            </a:extLst>
          </p:cNvPr>
          <p:cNvSpPr/>
          <p:nvPr/>
        </p:nvSpPr>
        <p:spPr>
          <a:xfrm>
            <a:off x="5484882" y="4669625"/>
            <a:ext cx="711927"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F6477D04-D961-8461-E9E6-8B7881767DA6}"/>
              </a:ext>
            </a:extLst>
          </p:cNvPr>
          <p:cNvSpPr/>
          <p:nvPr/>
        </p:nvSpPr>
        <p:spPr>
          <a:xfrm>
            <a:off x="4378931" y="4710610"/>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88C164DA-6680-C14A-D71C-887CD68CD003}"/>
              </a:ext>
            </a:extLst>
          </p:cNvPr>
          <p:cNvSpPr/>
          <p:nvPr/>
        </p:nvSpPr>
        <p:spPr>
          <a:xfrm>
            <a:off x="3723509" y="4703221"/>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EB7C6CF0-F815-0D0D-A50A-D1CC97FD2BF0}"/>
              </a:ext>
            </a:extLst>
          </p:cNvPr>
          <p:cNvSpPr/>
          <p:nvPr/>
        </p:nvSpPr>
        <p:spPr>
          <a:xfrm>
            <a:off x="2641242" y="4612117"/>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CD282C6D-8398-CCBD-237D-AD18F3599893}"/>
              </a:ext>
            </a:extLst>
          </p:cNvPr>
          <p:cNvSpPr/>
          <p:nvPr/>
        </p:nvSpPr>
        <p:spPr>
          <a:xfrm>
            <a:off x="2033185" y="4639712"/>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57298A57-0F80-607A-211B-66F551A5E43C}"/>
              </a:ext>
            </a:extLst>
          </p:cNvPr>
          <p:cNvSpPr/>
          <p:nvPr/>
        </p:nvSpPr>
        <p:spPr>
          <a:xfrm>
            <a:off x="4651216" y="984807"/>
            <a:ext cx="628628" cy="309962"/>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36114378-12F9-8B64-45E5-E0100A5D60E0}"/>
              </a:ext>
            </a:extLst>
          </p:cNvPr>
          <p:cNvSpPr txBox="1"/>
          <p:nvPr/>
        </p:nvSpPr>
        <p:spPr>
          <a:xfrm>
            <a:off x="5379687" y="955082"/>
            <a:ext cx="646331" cy="369332"/>
          </a:xfrm>
          <a:prstGeom prst="rect">
            <a:avLst/>
          </a:prstGeom>
          <a:noFill/>
        </p:spPr>
        <p:txBody>
          <a:bodyPr wrap="none" rtlCol="0">
            <a:spAutoFit/>
          </a:bodyPr>
          <a:lstStyle/>
          <a:p>
            <a:r>
              <a:rPr lang="ja-JP" altLang="en-US"/>
              <a:t>空き</a:t>
            </a:r>
            <a:endParaRPr kumimoji="1" lang="ja-JP" altLang="en-US"/>
          </a:p>
        </p:txBody>
      </p:sp>
      <p:sp>
        <p:nvSpPr>
          <p:cNvPr id="91" name="正方形/長方形 90">
            <a:extLst>
              <a:ext uri="{FF2B5EF4-FFF2-40B4-BE49-F238E27FC236}">
                <a16:creationId xmlns:a16="http://schemas.microsoft.com/office/drawing/2014/main" id="{83B42530-1E45-9D94-CF05-FD634CDC4DEF}"/>
              </a:ext>
            </a:extLst>
          </p:cNvPr>
          <p:cNvSpPr/>
          <p:nvPr/>
        </p:nvSpPr>
        <p:spPr>
          <a:xfrm>
            <a:off x="6280290" y="984807"/>
            <a:ext cx="628628" cy="309962"/>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734CF35C-564A-E5BB-1526-9C0DBEFBE443}"/>
              </a:ext>
            </a:extLst>
          </p:cNvPr>
          <p:cNvSpPr txBox="1"/>
          <p:nvPr/>
        </p:nvSpPr>
        <p:spPr>
          <a:xfrm>
            <a:off x="7053227" y="955082"/>
            <a:ext cx="1107996" cy="369332"/>
          </a:xfrm>
          <a:prstGeom prst="rect">
            <a:avLst/>
          </a:prstGeom>
          <a:noFill/>
        </p:spPr>
        <p:txBody>
          <a:bodyPr wrap="none" rtlCol="0">
            <a:spAutoFit/>
          </a:bodyPr>
          <a:lstStyle/>
          <a:p>
            <a:r>
              <a:rPr kumimoji="1" lang="ja-JP" altLang="en-US"/>
              <a:t>正常駐車</a:t>
            </a:r>
          </a:p>
        </p:txBody>
      </p:sp>
      <p:sp>
        <p:nvSpPr>
          <p:cNvPr id="93" name="正方形/長方形 92">
            <a:extLst>
              <a:ext uri="{FF2B5EF4-FFF2-40B4-BE49-F238E27FC236}">
                <a16:creationId xmlns:a16="http://schemas.microsoft.com/office/drawing/2014/main" id="{66A817B5-91D8-AE45-8DC1-C29D8A338B6F}"/>
              </a:ext>
            </a:extLst>
          </p:cNvPr>
          <p:cNvSpPr/>
          <p:nvPr/>
        </p:nvSpPr>
        <p:spPr>
          <a:xfrm>
            <a:off x="8384407" y="986005"/>
            <a:ext cx="628628" cy="309962"/>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99447113-FC44-A10A-B9A3-5692E311D4EE}"/>
              </a:ext>
            </a:extLst>
          </p:cNvPr>
          <p:cNvSpPr txBox="1"/>
          <p:nvPr/>
        </p:nvSpPr>
        <p:spPr>
          <a:xfrm>
            <a:off x="9028813" y="956280"/>
            <a:ext cx="1338828" cy="369332"/>
          </a:xfrm>
          <a:prstGeom prst="rect">
            <a:avLst/>
          </a:prstGeom>
          <a:noFill/>
        </p:spPr>
        <p:txBody>
          <a:bodyPr wrap="none" rtlCol="0">
            <a:spAutoFit/>
          </a:bodyPr>
          <a:lstStyle/>
          <a:p>
            <a:r>
              <a:rPr lang="ja-JP" altLang="en-US"/>
              <a:t>長時間</a:t>
            </a:r>
            <a:r>
              <a:rPr kumimoji="1" lang="ja-JP" altLang="en-US"/>
              <a:t>駐車</a:t>
            </a:r>
          </a:p>
        </p:txBody>
      </p:sp>
    </p:spTree>
    <p:extLst>
      <p:ext uri="{BB962C8B-B14F-4D97-AF65-F5344CB8AC3E}">
        <p14:creationId xmlns:p14="http://schemas.microsoft.com/office/powerpoint/2010/main" val="810340081"/>
      </p:ext>
    </p:extLst>
  </p:cSld>
  <p:clrMapOvr>
    <a:masterClrMapping/>
  </p:clrMapOvr>
  <mc:AlternateContent xmlns:mc="http://schemas.openxmlformats.org/markup-compatibility/2006" xmlns:p14="http://schemas.microsoft.com/office/powerpoint/2010/main">
    <mc:Choice Requires="p14">
      <p:transition spd="slow" p14:dur="2000" advTm="3138"/>
    </mc:Choice>
    <mc:Fallback xmlns="">
      <p:transition spd="slow" advTm="31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02A1DB-6A18-1C8B-9302-845CD30EDBE4}"/>
              </a:ext>
            </a:extLst>
          </p:cNvPr>
          <p:cNvSpPr>
            <a:spLocks noGrp="1"/>
          </p:cNvSpPr>
          <p:nvPr>
            <p:ph type="title"/>
          </p:nvPr>
        </p:nvSpPr>
        <p:spPr/>
        <p:txBody>
          <a:bodyPr/>
          <a:lstStyle/>
          <a:p>
            <a:r>
              <a:rPr kumimoji="1" lang="ja-JP" altLang="en-US" dirty="0"/>
              <a:t>ユースケース：長時間違反駐車している車の位置を防犯カメラから取得</a:t>
            </a:r>
          </a:p>
        </p:txBody>
      </p:sp>
      <p:sp>
        <p:nvSpPr>
          <p:cNvPr id="4" name="テキスト ボックス 3">
            <a:extLst>
              <a:ext uri="{FF2B5EF4-FFF2-40B4-BE49-F238E27FC236}">
                <a16:creationId xmlns:a16="http://schemas.microsoft.com/office/drawing/2014/main" id="{72F9173F-C638-57DA-5986-DDAC0C0D5267}"/>
              </a:ext>
            </a:extLst>
          </p:cNvPr>
          <p:cNvSpPr txBox="1"/>
          <p:nvPr/>
        </p:nvSpPr>
        <p:spPr>
          <a:xfrm>
            <a:off x="2310348" y="3136612"/>
            <a:ext cx="7571303" cy="584775"/>
          </a:xfrm>
          <a:prstGeom prst="rect">
            <a:avLst/>
          </a:prstGeom>
          <a:noFill/>
        </p:spPr>
        <p:txBody>
          <a:bodyPr wrap="none" rtlCol="0">
            <a:spAutoFit/>
          </a:bodyPr>
          <a:lstStyle/>
          <a:p>
            <a:pPr algn="ctr"/>
            <a:r>
              <a:rPr kumimoji="1" lang="ja-JP" altLang="en-US" sz="3200" dirty="0"/>
              <a:t>どのように実現していくのでしょうか？</a:t>
            </a:r>
          </a:p>
        </p:txBody>
      </p:sp>
      <p:sp>
        <p:nvSpPr>
          <p:cNvPr id="18" name="テキスト ボックス 17">
            <a:extLst>
              <a:ext uri="{FF2B5EF4-FFF2-40B4-BE49-F238E27FC236}">
                <a16:creationId xmlns:a16="http://schemas.microsoft.com/office/drawing/2014/main" id="{05CBFD84-CD38-3C2D-C7DB-7898974EE3EA}"/>
              </a:ext>
            </a:extLst>
          </p:cNvPr>
          <p:cNvSpPr txBox="1"/>
          <p:nvPr/>
        </p:nvSpPr>
        <p:spPr>
          <a:xfrm>
            <a:off x="3403595" y="4295775"/>
            <a:ext cx="3948517" cy="678263"/>
          </a:xfrm>
          <a:prstGeom prst="rect">
            <a:avLst/>
          </a:prstGeom>
          <a:solidFill>
            <a:schemeClr val="accent4">
              <a:lumMod val="20000"/>
              <a:lumOff val="80000"/>
            </a:schemeClr>
          </a:solidFill>
        </p:spPr>
        <p:txBody>
          <a:bodyPr wrap="none" rtlCol="0">
            <a:spAutoFit/>
          </a:bodyPr>
          <a:lstStyle/>
          <a:p>
            <a:pPr marL="285750" indent="-285750">
              <a:lnSpc>
                <a:spcPct val="150000"/>
              </a:lnSpc>
              <a:buFont typeface="Arial" panose="020B0604020202020204" pitchFamily="34" charset="0"/>
              <a:buChar char="•"/>
            </a:pPr>
            <a:r>
              <a:rPr kumimoji="1" lang="en-US" altLang="ja-JP" sz="2800" dirty="0"/>
              <a:t>Step1</a:t>
            </a:r>
            <a:r>
              <a:rPr kumimoji="1" lang="ja-JP" altLang="en-US" sz="2800" dirty="0"/>
              <a:t>：車を検出する</a:t>
            </a:r>
            <a:endParaRPr kumimoji="1" lang="en-US" altLang="ja-JP" sz="2800" dirty="0"/>
          </a:p>
        </p:txBody>
      </p:sp>
      <p:sp>
        <p:nvSpPr>
          <p:cNvPr id="20" name="テキスト ボックス 19">
            <a:extLst>
              <a:ext uri="{FF2B5EF4-FFF2-40B4-BE49-F238E27FC236}">
                <a16:creationId xmlns:a16="http://schemas.microsoft.com/office/drawing/2014/main" id="{E1DEFD13-12EE-C90E-4278-930B4CFAE7A2}"/>
              </a:ext>
            </a:extLst>
          </p:cNvPr>
          <p:cNvSpPr txBox="1"/>
          <p:nvPr/>
        </p:nvSpPr>
        <p:spPr>
          <a:xfrm>
            <a:off x="3403595" y="5209294"/>
            <a:ext cx="6096000" cy="678263"/>
          </a:xfrm>
          <a:prstGeom prst="rect">
            <a:avLst/>
          </a:prstGeom>
          <a:solidFill>
            <a:schemeClr val="accent6">
              <a:lumMod val="20000"/>
              <a:lumOff val="80000"/>
            </a:schemeClr>
          </a:solidFill>
        </p:spPr>
        <p:txBody>
          <a:bodyPr wrap="square">
            <a:spAutoFit/>
          </a:bodyPr>
          <a:lstStyle/>
          <a:p>
            <a:pPr marL="285750" indent="-285750">
              <a:lnSpc>
                <a:spcPct val="150000"/>
              </a:lnSpc>
              <a:buFont typeface="Arial" panose="020B0604020202020204" pitchFamily="34" charset="0"/>
              <a:buChar char="•"/>
            </a:pPr>
            <a:r>
              <a:rPr lang="en-US" altLang="ja-JP" sz="2800" dirty="0"/>
              <a:t>Step2</a:t>
            </a:r>
            <a:r>
              <a:rPr lang="ja-JP" altLang="en-US" sz="2800" dirty="0"/>
              <a:t>：</a:t>
            </a:r>
            <a:r>
              <a:rPr kumimoji="1" lang="ja-JP" altLang="en-US" sz="2800" dirty="0"/>
              <a:t>駐車場占有時間を算出</a:t>
            </a:r>
          </a:p>
        </p:txBody>
      </p:sp>
    </p:spTree>
    <p:extLst>
      <p:ext uri="{BB962C8B-B14F-4D97-AF65-F5344CB8AC3E}">
        <p14:creationId xmlns:p14="http://schemas.microsoft.com/office/powerpoint/2010/main" val="3201706183"/>
      </p:ext>
    </p:extLst>
  </p:cSld>
  <p:clrMapOvr>
    <a:masterClrMapping/>
  </p:clrMapOvr>
  <mc:AlternateContent xmlns:mc="http://schemas.openxmlformats.org/markup-compatibility/2006" xmlns:p14="http://schemas.microsoft.com/office/powerpoint/2010/main">
    <mc:Choice Requires="p14">
      <p:transition spd="slow" p14:dur="2000" advTm="2793"/>
    </mc:Choice>
    <mc:Fallback xmlns="">
      <p:transition spd="slow" advTm="279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dirty="0"/>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2417650" cy="369332"/>
          </a:xfrm>
          <a:prstGeom prst="rect">
            <a:avLst/>
          </a:prstGeom>
          <a:noFill/>
        </p:spPr>
        <p:txBody>
          <a:bodyPr wrap="none" rtlCol="0">
            <a:spAutoFit/>
          </a:bodyPr>
          <a:lstStyle/>
          <a:p>
            <a:r>
              <a:rPr kumimoji="1" lang="en-US" altLang="ja-JP" dirty="0"/>
              <a:t>Step1</a:t>
            </a:r>
            <a:r>
              <a:rPr kumimoji="1" lang="ja-JP" altLang="en-US" dirty="0"/>
              <a:t>：車を検出する</a:t>
            </a:r>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1820031" y="1509391"/>
            <a:ext cx="8551937" cy="4640420"/>
          </a:xfrm>
          <a:prstGeom prst="rect">
            <a:avLst/>
          </a:prstGeom>
        </p:spPr>
      </p:pic>
      <p:sp>
        <p:nvSpPr>
          <p:cNvPr id="25" name="正方形/長方形 24">
            <a:extLst>
              <a:ext uri="{FF2B5EF4-FFF2-40B4-BE49-F238E27FC236}">
                <a16:creationId xmlns:a16="http://schemas.microsoft.com/office/drawing/2014/main" id="{A3BD7A95-6DC2-8707-49CE-56F76A0B8E1B}"/>
              </a:ext>
            </a:extLst>
          </p:cNvPr>
          <p:cNvSpPr/>
          <p:nvPr/>
        </p:nvSpPr>
        <p:spPr>
          <a:xfrm>
            <a:off x="2788111" y="1789265"/>
            <a:ext cx="1140349" cy="4744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CF5FC49-500C-8856-86DD-CEA95F618D3C}"/>
              </a:ext>
            </a:extLst>
          </p:cNvPr>
          <p:cNvSpPr/>
          <p:nvPr/>
        </p:nvSpPr>
        <p:spPr>
          <a:xfrm>
            <a:off x="3297092" y="2487541"/>
            <a:ext cx="657169" cy="5914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3E45C154-ECAE-CA71-273B-A55B256F7791}"/>
              </a:ext>
            </a:extLst>
          </p:cNvPr>
          <p:cNvSpPr/>
          <p:nvPr/>
        </p:nvSpPr>
        <p:spPr>
          <a:xfrm>
            <a:off x="5111347" y="3079029"/>
            <a:ext cx="700735" cy="76373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CA305E6-F715-6BAF-6129-A4690B95A79E}"/>
              </a:ext>
            </a:extLst>
          </p:cNvPr>
          <p:cNvSpPr/>
          <p:nvPr/>
        </p:nvSpPr>
        <p:spPr>
          <a:xfrm>
            <a:off x="5370798" y="2551265"/>
            <a:ext cx="606242" cy="65292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8E37BF4A-989D-9927-0D84-8407DD0DB904}"/>
              </a:ext>
            </a:extLst>
          </p:cNvPr>
          <p:cNvSpPr/>
          <p:nvPr/>
        </p:nvSpPr>
        <p:spPr>
          <a:xfrm>
            <a:off x="3450804" y="3086419"/>
            <a:ext cx="689525" cy="750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4E3A867B-8298-8E22-296B-DC6E319C1197}"/>
              </a:ext>
            </a:extLst>
          </p:cNvPr>
          <p:cNvSpPr/>
          <p:nvPr/>
        </p:nvSpPr>
        <p:spPr>
          <a:xfrm>
            <a:off x="6383915" y="2622832"/>
            <a:ext cx="568961" cy="57531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2532BC2-747E-B820-58EA-74FE96564EAB}"/>
              </a:ext>
            </a:extLst>
          </p:cNvPr>
          <p:cNvSpPr/>
          <p:nvPr/>
        </p:nvSpPr>
        <p:spPr>
          <a:xfrm>
            <a:off x="7404448" y="3005196"/>
            <a:ext cx="568961" cy="7942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74A9C2B2-701C-D4BC-3D40-7928B849A61D}"/>
              </a:ext>
            </a:extLst>
          </p:cNvPr>
          <p:cNvSpPr/>
          <p:nvPr/>
        </p:nvSpPr>
        <p:spPr>
          <a:xfrm>
            <a:off x="8263610" y="2100805"/>
            <a:ext cx="635706" cy="115062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ABE8CD1-3D02-87C7-4188-50D79F4DA5F0}"/>
              </a:ext>
            </a:extLst>
          </p:cNvPr>
          <p:cNvSpPr/>
          <p:nvPr/>
        </p:nvSpPr>
        <p:spPr>
          <a:xfrm>
            <a:off x="6840332" y="4679449"/>
            <a:ext cx="543760"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6BB850C1-DE47-58FC-18BC-3C11E6A52C7C}"/>
              </a:ext>
            </a:extLst>
          </p:cNvPr>
          <p:cNvSpPr/>
          <p:nvPr/>
        </p:nvSpPr>
        <p:spPr>
          <a:xfrm>
            <a:off x="5484882" y="4669625"/>
            <a:ext cx="711927"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F6477D04-D961-8461-E9E6-8B7881767DA6}"/>
              </a:ext>
            </a:extLst>
          </p:cNvPr>
          <p:cNvSpPr/>
          <p:nvPr/>
        </p:nvSpPr>
        <p:spPr>
          <a:xfrm>
            <a:off x="4378931" y="4710610"/>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88C164DA-6680-C14A-D71C-887CD68CD003}"/>
              </a:ext>
            </a:extLst>
          </p:cNvPr>
          <p:cNvSpPr/>
          <p:nvPr/>
        </p:nvSpPr>
        <p:spPr>
          <a:xfrm>
            <a:off x="3723509" y="4703221"/>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EB7C6CF0-F815-0D0D-A50A-D1CC97FD2BF0}"/>
              </a:ext>
            </a:extLst>
          </p:cNvPr>
          <p:cNvSpPr/>
          <p:nvPr/>
        </p:nvSpPr>
        <p:spPr>
          <a:xfrm>
            <a:off x="2641242" y="4612117"/>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CD282C6D-8398-CCBD-237D-AD18F3599893}"/>
              </a:ext>
            </a:extLst>
          </p:cNvPr>
          <p:cNvSpPr/>
          <p:nvPr/>
        </p:nvSpPr>
        <p:spPr>
          <a:xfrm>
            <a:off x="2033185" y="4639712"/>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E088C4A3-4875-4734-DDFB-E880C7B563B9}"/>
              </a:ext>
            </a:extLst>
          </p:cNvPr>
          <p:cNvGrpSpPr/>
          <p:nvPr/>
        </p:nvGrpSpPr>
        <p:grpSpPr>
          <a:xfrm>
            <a:off x="9944749" y="657520"/>
            <a:ext cx="1971141" cy="345304"/>
            <a:chOff x="10562597" y="128955"/>
            <a:chExt cx="1392542" cy="243945"/>
          </a:xfrm>
        </p:grpSpPr>
        <p:sp>
          <p:nvSpPr>
            <p:cNvPr id="69" name="矢印: 五方向 68">
              <a:extLst>
                <a:ext uri="{FF2B5EF4-FFF2-40B4-BE49-F238E27FC236}">
                  <a16:creationId xmlns:a16="http://schemas.microsoft.com/office/drawing/2014/main" id="{6135EB37-35BF-3053-1408-093B02BC35A7}"/>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矢印: 五方向 83">
              <a:extLst>
                <a:ext uri="{FF2B5EF4-FFF2-40B4-BE49-F238E27FC236}">
                  <a16:creationId xmlns:a16="http://schemas.microsoft.com/office/drawing/2014/main" id="{76321751-3051-E471-904D-74B0108F5E45}"/>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ボックス 84">
            <a:extLst>
              <a:ext uri="{FF2B5EF4-FFF2-40B4-BE49-F238E27FC236}">
                <a16:creationId xmlns:a16="http://schemas.microsoft.com/office/drawing/2014/main" id="{5BFF0CC8-A446-72FD-3D2B-95EE551A9481}"/>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86" name="テキスト ボックス 85">
            <a:extLst>
              <a:ext uri="{FF2B5EF4-FFF2-40B4-BE49-F238E27FC236}">
                <a16:creationId xmlns:a16="http://schemas.microsoft.com/office/drawing/2014/main" id="{278E1B99-6A27-3D08-6506-9DEA51C65AE2}"/>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1099518837"/>
      </p:ext>
    </p:extLst>
  </p:cSld>
  <p:clrMapOvr>
    <a:masterClrMapping/>
  </p:clrMapOvr>
  <mc:AlternateContent xmlns:mc="http://schemas.openxmlformats.org/markup-compatibility/2006" xmlns:p14="http://schemas.microsoft.com/office/powerpoint/2010/main">
    <mc:Choice Requires="p14">
      <p:transition spd="slow" p14:dur="2000" advTm="3111"/>
    </mc:Choice>
    <mc:Fallback xmlns="">
      <p:transition spd="slow" advTm="311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道路 が含まれている画像&#10;&#10;自動的に生成された説明">
            <a:extLst>
              <a:ext uri="{FF2B5EF4-FFF2-40B4-BE49-F238E27FC236}">
                <a16:creationId xmlns:a16="http://schemas.microsoft.com/office/drawing/2014/main" id="{0705CBBE-56FE-BBAD-A6AA-66D14D4B4C8F}"/>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477238" y="1156709"/>
            <a:ext cx="4800602" cy="2604884"/>
          </a:xfrm>
          <a:prstGeom prst="rect">
            <a:avLst/>
          </a:prstGeom>
        </p:spPr>
      </p:pic>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dirty="0"/>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5493812" cy="369332"/>
          </a:xfrm>
          <a:prstGeom prst="rect">
            <a:avLst/>
          </a:prstGeom>
          <a:noFill/>
        </p:spPr>
        <p:txBody>
          <a:bodyPr wrap="none" rtlCol="0">
            <a:spAutoFit/>
          </a:bodyPr>
          <a:lstStyle/>
          <a:p>
            <a:r>
              <a:rPr lang="ja-JP" altLang="en-US"/>
              <a:t>防犯カメラから得られる画像は数値で作られている</a:t>
            </a:r>
            <a:endParaRPr kumimoji="1" lang="ja-JP" altLang="en-US"/>
          </a:p>
        </p:txBody>
      </p:sp>
      <p:pic>
        <p:nvPicPr>
          <p:cNvPr id="4" name="図 3" descr="水, 吊るす が含まれている画像&#10;&#10;自動的に生成された説明">
            <a:extLst>
              <a:ext uri="{FF2B5EF4-FFF2-40B4-BE49-F238E27FC236}">
                <a16:creationId xmlns:a16="http://schemas.microsoft.com/office/drawing/2014/main" id="{1011361E-09CD-E041-3E66-FBE44B3DADC8}"/>
              </a:ext>
            </a:extLst>
          </p:cNvPr>
          <p:cNvPicPr>
            <a:picLocks noChangeAspect="1"/>
          </p:cNvPicPr>
          <p:nvPr/>
        </p:nvPicPr>
        <p:blipFill rotWithShape="1">
          <a:blip r:embed="rId4">
            <a:extLst>
              <a:ext uri="{28A0092B-C50C-407E-A947-70E740481C1C}">
                <a14:useLocalDpi xmlns:a14="http://schemas.microsoft.com/office/drawing/2010/main" val="0"/>
              </a:ext>
            </a:extLst>
          </a:blip>
          <a:srcRect l="14037" t="12362" r="34496" b="17465"/>
          <a:stretch/>
        </p:blipFill>
        <p:spPr>
          <a:xfrm>
            <a:off x="477238" y="1156709"/>
            <a:ext cx="1536700" cy="1397000"/>
          </a:xfrm>
          <a:prstGeom prst="rect">
            <a:avLst/>
          </a:prstGeom>
        </p:spPr>
      </p:pic>
      <p:sp>
        <p:nvSpPr>
          <p:cNvPr id="8" name="正方形/長方形 7">
            <a:extLst>
              <a:ext uri="{FF2B5EF4-FFF2-40B4-BE49-F238E27FC236}">
                <a16:creationId xmlns:a16="http://schemas.microsoft.com/office/drawing/2014/main" id="{9B5B34B7-4146-08C5-4C2C-8D2F3CE84065}"/>
              </a:ext>
            </a:extLst>
          </p:cNvPr>
          <p:cNvSpPr/>
          <p:nvPr/>
        </p:nvSpPr>
        <p:spPr>
          <a:xfrm>
            <a:off x="3546710" y="1991574"/>
            <a:ext cx="620076" cy="613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472BD47A-D327-1B49-392F-DC350C9EE4F7}"/>
              </a:ext>
            </a:extLst>
          </p:cNvPr>
          <p:cNvPicPr>
            <a:picLocks noChangeAspect="1"/>
          </p:cNvPicPr>
          <p:nvPr/>
        </p:nvPicPr>
        <p:blipFill rotWithShape="1">
          <a:blip r:embed="rId5"/>
          <a:srcRect l="8687" t="8687" r="11319" b="11319"/>
          <a:stretch/>
        </p:blipFill>
        <p:spPr>
          <a:xfrm>
            <a:off x="4757085" y="1692682"/>
            <a:ext cx="1884945" cy="1532937"/>
          </a:xfrm>
          <a:prstGeom prst="rect">
            <a:avLst/>
          </a:prstGeom>
        </p:spPr>
      </p:pic>
      <p:pic>
        <p:nvPicPr>
          <p:cNvPr id="17" name="図 16">
            <a:extLst>
              <a:ext uri="{FF2B5EF4-FFF2-40B4-BE49-F238E27FC236}">
                <a16:creationId xmlns:a16="http://schemas.microsoft.com/office/drawing/2014/main" id="{219FA246-9AB2-29E7-43F9-50229BBF4A96}"/>
              </a:ext>
            </a:extLst>
          </p:cNvPr>
          <p:cNvPicPr>
            <a:picLocks noChangeAspect="1"/>
          </p:cNvPicPr>
          <p:nvPr/>
        </p:nvPicPr>
        <p:blipFill>
          <a:blip r:embed="rId6"/>
          <a:stretch>
            <a:fillRect/>
          </a:stretch>
        </p:blipFill>
        <p:spPr>
          <a:xfrm>
            <a:off x="6914162" y="1156709"/>
            <a:ext cx="4811897" cy="3069658"/>
          </a:xfrm>
          <a:prstGeom prst="rect">
            <a:avLst/>
          </a:prstGeom>
        </p:spPr>
      </p:pic>
      <p:cxnSp>
        <p:nvCxnSpPr>
          <p:cNvPr id="19" name="直線コネクタ 18">
            <a:extLst>
              <a:ext uri="{FF2B5EF4-FFF2-40B4-BE49-F238E27FC236}">
                <a16:creationId xmlns:a16="http://schemas.microsoft.com/office/drawing/2014/main" id="{6C5B0157-29C6-1721-DF4E-8AA038F15E4C}"/>
              </a:ext>
            </a:extLst>
          </p:cNvPr>
          <p:cNvCxnSpPr/>
          <p:nvPr/>
        </p:nvCxnSpPr>
        <p:spPr>
          <a:xfrm flipV="1">
            <a:off x="4166786" y="1692682"/>
            <a:ext cx="590299" cy="2988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2EBE8FE-2F29-8011-1A15-06DD07E53BCE}"/>
              </a:ext>
            </a:extLst>
          </p:cNvPr>
          <p:cNvCxnSpPr>
            <a:cxnSpLocks/>
          </p:cNvCxnSpPr>
          <p:nvPr/>
        </p:nvCxnSpPr>
        <p:spPr>
          <a:xfrm>
            <a:off x="4166786" y="2611650"/>
            <a:ext cx="590299" cy="6139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6E032B20-D43E-8DB6-4B20-FEAFC09E4FD1}"/>
              </a:ext>
            </a:extLst>
          </p:cNvPr>
          <p:cNvSpPr/>
          <p:nvPr/>
        </p:nvSpPr>
        <p:spPr>
          <a:xfrm>
            <a:off x="5165886" y="2511518"/>
            <a:ext cx="1044413" cy="56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7A75FBEC-FC3E-2B41-0F62-AD450F1AD4F6}"/>
              </a:ext>
            </a:extLst>
          </p:cNvPr>
          <p:cNvCxnSpPr>
            <a:cxnSpLocks/>
          </p:cNvCxnSpPr>
          <p:nvPr/>
        </p:nvCxnSpPr>
        <p:spPr>
          <a:xfrm>
            <a:off x="6210299" y="3079225"/>
            <a:ext cx="703863" cy="11471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B49951-102D-3E9C-9961-394B197680A7}"/>
              </a:ext>
            </a:extLst>
          </p:cNvPr>
          <p:cNvCxnSpPr>
            <a:cxnSpLocks/>
          </p:cNvCxnSpPr>
          <p:nvPr/>
        </p:nvCxnSpPr>
        <p:spPr>
          <a:xfrm flipV="1">
            <a:off x="6210299" y="1156708"/>
            <a:ext cx="703863" cy="13548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D14DE9B-FBE6-4B32-2F66-BC62B66E6A5C}"/>
              </a:ext>
            </a:extLst>
          </p:cNvPr>
          <p:cNvSpPr txBox="1"/>
          <p:nvPr/>
        </p:nvSpPr>
        <p:spPr>
          <a:xfrm flipH="1">
            <a:off x="203199" y="2184377"/>
            <a:ext cx="2160745" cy="369332"/>
          </a:xfrm>
          <a:prstGeom prst="rect">
            <a:avLst/>
          </a:prstGeom>
          <a:noFill/>
        </p:spPr>
        <p:txBody>
          <a:bodyPr wrap="square" rtlCol="0">
            <a:spAutoFit/>
          </a:bodyPr>
          <a:lstStyle/>
          <a:p>
            <a:pPr algn="ctr"/>
            <a:r>
              <a:rPr lang="ja-JP" altLang="en-US" b="1">
                <a:solidFill>
                  <a:schemeClr val="bg1"/>
                </a:solidFill>
              </a:rPr>
              <a:t>防犯カメラ</a:t>
            </a:r>
            <a:endParaRPr kumimoji="1" lang="ja-JP" altLang="en-US" b="1">
              <a:solidFill>
                <a:schemeClr val="bg1"/>
              </a:solidFill>
            </a:endParaRPr>
          </a:p>
        </p:txBody>
      </p:sp>
      <p:sp>
        <p:nvSpPr>
          <p:cNvPr id="32" name="テキスト ボックス 31">
            <a:extLst>
              <a:ext uri="{FF2B5EF4-FFF2-40B4-BE49-F238E27FC236}">
                <a16:creationId xmlns:a16="http://schemas.microsoft.com/office/drawing/2014/main" id="{3E99A095-60FA-ABD3-27B9-D56A34621EC4}"/>
              </a:ext>
            </a:extLst>
          </p:cNvPr>
          <p:cNvSpPr txBox="1"/>
          <p:nvPr/>
        </p:nvSpPr>
        <p:spPr>
          <a:xfrm>
            <a:off x="938546" y="3761593"/>
            <a:ext cx="3877985" cy="369332"/>
          </a:xfrm>
          <a:prstGeom prst="rect">
            <a:avLst/>
          </a:prstGeom>
          <a:noFill/>
        </p:spPr>
        <p:txBody>
          <a:bodyPr wrap="none" rtlCol="0">
            <a:spAutoFit/>
          </a:bodyPr>
          <a:lstStyle/>
          <a:p>
            <a:pPr algn="ctr"/>
            <a:r>
              <a:rPr lang="ja-JP" altLang="en-US"/>
              <a:t>防犯カメラによって撮影</a:t>
            </a:r>
            <a:r>
              <a:rPr kumimoji="1" lang="ja-JP" altLang="en-US"/>
              <a:t>された画像</a:t>
            </a:r>
          </a:p>
        </p:txBody>
      </p:sp>
      <p:sp>
        <p:nvSpPr>
          <p:cNvPr id="42" name="テキスト ボックス 41">
            <a:extLst>
              <a:ext uri="{FF2B5EF4-FFF2-40B4-BE49-F238E27FC236}">
                <a16:creationId xmlns:a16="http://schemas.microsoft.com/office/drawing/2014/main" id="{D1010806-1080-EA49-92B8-924D5FFB1165}"/>
              </a:ext>
            </a:extLst>
          </p:cNvPr>
          <p:cNvSpPr txBox="1"/>
          <p:nvPr/>
        </p:nvSpPr>
        <p:spPr>
          <a:xfrm>
            <a:off x="595701" y="4518543"/>
            <a:ext cx="3185487" cy="369332"/>
          </a:xfrm>
          <a:prstGeom prst="rect">
            <a:avLst/>
          </a:prstGeom>
          <a:noFill/>
        </p:spPr>
        <p:txBody>
          <a:bodyPr wrap="none" rtlCol="0">
            <a:spAutoFit/>
          </a:bodyPr>
          <a:lstStyle/>
          <a:p>
            <a:r>
              <a:rPr kumimoji="1" lang="ja-JP" altLang="en-US"/>
              <a:t>画像は数値で構成されている</a:t>
            </a:r>
          </a:p>
        </p:txBody>
      </p:sp>
      <p:sp>
        <p:nvSpPr>
          <p:cNvPr id="44" name="正方形/長方形 43">
            <a:extLst>
              <a:ext uri="{FF2B5EF4-FFF2-40B4-BE49-F238E27FC236}">
                <a16:creationId xmlns:a16="http://schemas.microsoft.com/office/drawing/2014/main" id="{D52EFD2E-4FAD-3AA8-D65E-746CAFC27E6C}"/>
              </a:ext>
            </a:extLst>
          </p:cNvPr>
          <p:cNvSpPr/>
          <p:nvPr/>
        </p:nvSpPr>
        <p:spPr>
          <a:xfrm>
            <a:off x="490087" y="4609862"/>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71A626A-DB51-E306-A926-AAC2D94BF052}"/>
              </a:ext>
            </a:extLst>
          </p:cNvPr>
          <p:cNvSpPr txBox="1"/>
          <p:nvPr/>
        </p:nvSpPr>
        <p:spPr>
          <a:xfrm>
            <a:off x="874367" y="4938582"/>
            <a:ext cx="2792752" cy="1011944"/>
          </a:xfrm>
          <a:prstGeom prst="rect">
            <a:avLst/>
          </a:prstGeom>
          <a:noFill/>
        </p:spPr>
        <p:txBody>
          <a:bodyPr wrap="none" rtlCol="0">
            <a:spAutoFit/>
          </a:bodyPr>
          <a:lstStyle/>
          <a:p>
            <a:pPr>
              <a:lnSpc>
                <a:spcPct val="200000"/>
              </a:lnSpc>
            </a:pPr>
            <a:r>
              <a:rPr kumimoji="1" lang="en-US" altLang="ja-JP" sz="1600"/>
              <a:t>    0</a:t>
            </a:r>
            <a:r>
              <a:rPr kumimoji="1" lang="ja-JP" altLang="en-US" sz="1600"/>
              <a:t>に近い：暗い色を表現</a:t>
            </a:r>
            <a:endParaRPr kumimoji="1" lang="en-US" altLang="ja-JP" sz="1600"/>
          </a:p>
          <a:p>
            <a:pPr>
              <a:lnSpc>
                <a:spcPct val="200000"/>
              </a:lnSpc>
            </a:pPr>
            <a:r>
              <a:rPr kumimoji="1" lang="en-US" altLang="ja-JP" sz="1600"/>
              <a:t>255</a:t>
            </a:r>
            <a:r>
              <a:rPr kumimoji="1" lang="ja-JP" altLang="en-US" sz="1600"/>
              <a:t>に近い：明るい色を表現</a:t>
            </a:r>
            <a:endParaRPr kumimoji="1" lang="en-US" altLang="ja-JP" sz="1600"/>
          </a:p>
        </p:txBody>
      </p:sp>
      <p:sp>
        <p:nvSpPr>
          <p:cNvPr id="45" name="テキスト ボックス 44">
            <a:extLst>
              <a:ext uri="{FF2B5EF4-FFF2-40B4-BE49-F238E27FC236}">
                <a16:creationId xmlns:a16="http://schemas.microsoft.com/office/drawing/2014/main" id="{A847AABF-810C-E392-06B2-7FE5DF023810}"/>
              </a:ext>
            </a:extLst>
          </p:cNvPr>
          <p:cNvSpPr txBox="1"/>
          <p:nvPr/>
        </p:nvSpPr>
        <p:spPr>
          <a:xfrm>
            <a:off x="477238" y="6202337"/>
            <a:ext cx="7571303" cy="461665"/>
          </a:xfrm>
          <a:prstGeom prst="rect">
            <a:avLst/>
          </a:prstGeom>
          <a:noFill/>
        </p:spPr>
        <p:txBody>
          <a:bodyPr wrap="none" rtlCol="0">
            <a:spAutoFit/>
          </a:bodyPr>
          <a:lstStyle/>
          <a:p>
            <a:r>
              <a:rPr kumimoji="1" lang="ja-JP" altLang="en-US" sz="2400" b="1">
                <a:solidFill>
                  <a:schemeClr val="accent2"/>
                </a:solidFill>
              </a:rPr>
              <a:t>数値計算を行うことで様々な処理を行うことが可能</a:t>
            </a:r>
            <a:r>
              <a:rPr kumimoji="1" lang="ja-JP" altLang="en-US" sz="2400"/>
              <a:t>に</a:t>
            </a:r>
          </a:p>
        </p:txBody>
      </p:sp>
      <p:pic>
        <p:nvPicPr>
          <p:cNvPr id="47" name="図 46">
            <a:extLst>
              <a:ext uri="{FF2B5EF4-FFF2-40B4-BE49-F238E27FC236}">
                <a16:creationId xmlns:a16="http://schemas.microsoft.com/office/drawing/2014/main" id="{14E639A0-D14F-9F77-730A-C2018B2FB8C8}"/>
              </a:ext>
            </a:extLst>
          </p:cNvPr>
          <p:cNvPicPr>
            <a:picLocks noChangeAspect="1"/>
          </p:cNvPicPr>
          <p:nvPr/>
        </p:nvPicPr>
        <p:blipFill rotWithShape="1">
          <a:blip r:embed="rId6"/>
          <a:srcRect t="77131" r="77131"/>
          <a:stretch/>
        </p:blipFill>
        <p:spPr>
          <a:xfrm>
            <a:off x="8410814" y="4800122"/>
            <a:ext cx="2837127" cy="1809891"/>
          </a:xfrm>
          <a:prstGeom prst="rect">
            <a:avLst/>
          </a:prstGeom>
        </p:spPr>
      </p:pic>
      <p:sp>
        <p:nvSpPr>
          <p:cNvPr id="48" name="正方形/長方形 47">
            <a:extLst>
              <a:ext uri="{FF2B5EF4-FFF2-40B4-BE49-F238E27FC236}">
                <a16:creationId xmlns:a16="http://schemas.microsoft.com/office/drawing/2014/main" id="{BD393610-483E-A0B5-ED3D-39417576117C}"/>
              </a:ext>
            </a:extLst>
          </p:cNvPr>
          <p:cNvSpPr/>
          <p:nvPr/>
        </p:nvSpPr>
        <p:spPr>
          <a:xfrm>
            <a:off x="9910868" y="5190717"/>
            <a:ext cx="593725" cy="231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26B3CB6E-CB97-5674-F504-580F3F9CDF0F}"/>
              </a:ext>
            </a:extLst>
          </p:cNvPr>
          <p:cNvCxnSpPr>
            <a:cxnSpLocks/>
            <a:stCxn id="50" idx="2"/>
            <a:endCxn id="48" idx="0"/>
          </p:cNvCxnSpPr>
          <p:nvPr/>
        </p:nvCxnSpPr>
        <p:spPr>
          <a:xfrm>
            <a:off x="10207730" y="4776094"/>
            <a:ext cx="1" cy="414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458A725C-7C93-210B-CBFD-FD5D7792513E}"/>
              </a:ext>
            </a:extLst>
          </p:cNvPr>
          <p:cNvSpPr txBox="1"/>
          <p:nvPr/>
        </p:nvSpPr>
        <p:spPr>
          <a:xfrm>
            <a:off x="8499570" y="4406762"/>
            <a:ext cx="3416320" cy="369332"/>
          </a:xfrm>
          <a:prstGeom prst="rect">
            <a:avLst/>
          </a:prstGeom>
          <a:noFill/>
        </p:spPr>
        <p:txBody>
          <a:bodyPr wrap="none" rtlCol="0">
            <a:spAutoFit/>
          </a:bodyPr>
          <a:lstStyle/>
          <a:p>
            <a:r>
              <a:rPr lang="ja-JP" altLang="en-US"/>
              <a:t>「画素・ピクセル」という名前</a:t>
            </a:r>
            <a:endParaRPr kumimoji="1" lang="ja-JP" altLang="en-US"/>
          </a:p>
        </p:txBody>
      </p:sp>
      <p:sp>
        <p:nvSpPr>
          <p:cNvPr id="51" name="正方形/長方形 50">
            <a:extLst>
              <a:ext uri="{FF2B5EF4-FFF2-40B4-BE49-F238E27FC236}">
                <a16:creationId xmlns:a16="http://schemas.microsoft.com/office/drawing/2014/main" id="{5A0EF109-0262-A2F7-635D-03C1370FBBDB}"/>
              </a:ext>
            </a:extLst>
          </p:cNvPr>
          <p:cNvSpPr/>
          <p:nvPr/>
        </p:nvSpPr>
        <p:spPr>
          <a:xfrm>
            <a:off x="8652481" y="3761593"/>
            <a:ext cx="224820" cy="76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a:extLst>
              <a:ext uri="{FF2B5EF4-FFF2-40B4-BE49-F238E27FC236}">
                <a16:creationId xmlns:a16="http://schemas.microsoft.com/office/drawing/2014/main" id="{503E6BE5-A93B-28AD-C877-E53E381C6E9B}"/>
              </a:ext>
            </a:extLst>
          </p:cNvPr>
          <p:cNvCxnSpPr>
            <a:cxnSpLocks/>
            <a:stCxn id="50" idx="0"/>
            <a:endCxn id="51" idx="2"/>
          </p:cNvCxnSpPr>
          <p:nvPr/>
        </p:nvCxnSpPr>
        <p:spPr>
          <a:xfrm flipH="1" flipV="1">
            <a:off x="8764891" y="3838576"/>
            <a:ext cx="1442839" cy="5681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3E723AE7-5CCC-8459-87E2-F9E0F3E17CC4}"/>
              </a:ext>
            </a:extLst>
          </p:cNvPr>
          <p:cNvSpPr txBox="1"/>
          <p:nvPr/>
        </p:nvSpPr>
        <p:spPr>
          <a:xfrm>
            <a:off x="3856748" y="5320662"/>
            <a:ext cx="4339650" cy="369332"/>
          </a:xfrm>
          <a:prstGeom prst="rect">
            <a:avLst/>
          </a:prstGeom>
          <a:noFill/>
        </p:spPr>
        <p:txBody>
          <a:bodyPr wrap="none" rtlCol="0">
            <a:spAutoFit/>
          </a:bodyPr>
          <a:lstStyle/>
          <a:p>
            <a:r>
              <a:rPr lang="ja-JP" altLang="en-US" b="1">
                <a:solidFill>
                  <a:schemeClr val="accent2"/>
                </a:solidFill>
              </a:rPr>
              <a:t>ピクセルを集合</a:t>
            </a:r>
            <a:r>
              <a:rPr lang="ja-JP" altLang="en-US"/>
              <a:t>させることで画像を構成</a:t>
            </a:r>
            <a:endParaRPr kumimoji="1" lang="ja-JP" altLang="en-US"/>
          </a:p>
        </p:txBody>
      </p:sp>
      <p:grpSp>
        <p:nvGrpSpPr>
          <p:cNvPr id="7" name="グループ化 6">
            <a:extLst>
              <a:ext uri="{FF2B5EF4-FFF2-40B4-BE49-F238E27FC236}">
                <a16:creationId xmlns:a16="http://schemas.microsoft.com/office/drawing/2014/main" id="{D397AC50-2725-786C-8356-1D58F0E8BF5E}"/>
              </a:ext>
            </a:extLst>
          </p:cNvPr>
          <p:cNvGrpSpPr/>
          <p:nvPr/>
        </p:nvGrpSpPr>
        <p:grpSpPr>
          <a:xfrm>
            <a:off x="9944749" y="657520"/>
            <a:ext cx="1971141" cy="345304"/>
            <a:chOff x="10562597" y="128955"/>
            <a:chExt cx="1392542" cy="243945"/>
          </a:xfrm>
        </p:grpSpPr>
        <p:sp>
          <p:nvSpPr>
            <p:cNvPr id="31" name="矢印: 五方向 30">
              <a:extLst>
                <a:ext uri="{FF2B5EF4-FFF2-40B4-BE49-F238E27FC236}">
                  <a16:creationId xmlns:a16="http://schemas.microsoft.com/office/drawing/2014/main" id="{1EC3B261-D880-3476-D651-E39E6E3AAA38}"/>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五方向 4">
              <a:extLst>
                <a:ext uri="{FF2B5EF4-FFF2-40B4-BE49-F238E27FC236}">
                  <a16:creationId xmlns:a16="http://schemas.microsoft.com/office/drawing/2014/main" id="{6CED625C-5A33-34B5-8F2A-1B43109CB517}"/>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テキスト ボックス 2">
            <a:extLst>
              <a:ext uri="{FF2B5EF4-FFF2-40B4-BE49-F238E27FC236}">
                <a16:creationId xmlns:a16="http://schemas.microsoft.com/office/drawing/2014/main" id="{9B3CE116-A0A2-857E-5B14-E983C983EB4A}"/>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33" name="テキスト ボックス 32">
            <a:extLst>
              <a:ext uri="{FF2B5EF4-FFF2-40B4-BE49-F238E27FC236}">
                <a16:creationId xmlns:a16="http://schemas.microsoft.com/office/drawing/2014/main" id="{CD6ED89D-32CC-599F-62AE-D159A25708FC}"/>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2345391057"/>
      </p:ext>
    </p:extLst>
  </p:cSld>
  <p:clrMapOvr>
    <a:masterClrMapping/>
  </p:clrMapOvr>
  <mc:AlternateContent xmlns:mc="http://schemas.openxmlformats.org/markup-compatibility/2006" xmlns:p14="http://schemas.microsoft.com/office/powerpoint/2010/main">
    <mc:Choice Requires="p14">
      <p:transition spd="slow" p14:dur="2000" advTm="3233"/>
    </mc:Choice>
    <mc:Fallback xmlns="">
      <p:transition spd="slow" advTm="323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2262158" cy="369332"/>
          </a:xfrm>
          <a:prstGeom prst="rect">
            <a:avLst/>
          </a:prstGeom>
          <a:noFill/>
        </p:spPr>
        <p:txBody>
          <a:bodyPr wrap="none" rtlCol="0">
            <a:spAutoFit/>
          </a:bodyPr>
          <a:lstStyle/>
          <a:p>
            <a:r>
              <a:rPr lang="ja-JP" altLang="en-US"/>
              <a:t>画像の明るさを変更</a:t>
            </a:r>
            <a:endParaRPr kumimoji="1" lang="ja-JP" altLang="en-US"/>
          </a:p>
        </p:txBody>
      </p:sp>
      <p:pic>
        <p:nvPicPr>
          <p:cNvPr id="25" name="図 24" descr="道路 が含まれている画像&#10;&#10;自動的に生成された説明">
            <a:extLst>
              <a:ext uri="{FF2B5EF4-FFF2-40B4-BE49-F238E27FC236}">
                <a16:creationId xmlns:a16="http://schemas.microsoft.com/office/drawing/2014/main" id="{C0763CD9-C607-B87D-D811-6E090E581159}"/>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4520008" y="1459493"/>
            <a:ext cx="3151984" cy="1710317"/>
          </a:xfrm>
          <a:prstGeom prst="rect">
            <a:avLst/>
          </a:prstGeom>
        </p:spPr>
      </p:pic>
      <p:pic>
        <p:nvPicPr>
          <p:cNvPr id="27" name="図 26" descr="道路 が含まれている画像&#10;&#10;自動的に生成された説明">
            <a:extLst>
              <a:ext uri="{FF2B5EF4-FFF2-40B4-BE49-F238E27FC236}">
                <a16:creationId xmlns:a16="http://schemas.microsoft.com/office/drawing/2014/main" id="{B9D322E2-C0CF-096D-D208-98DB1343F83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b="18608"/>
          <a:stretch/>
        </p:blipFill>
        <p:spPr>
          <a:xfrm>
            <a:off x="430541" y="1459492"/>
            <a:ext cx="3151984" cy="1710317"/>
          </a:xfrm>
          <a:prstGeom prst="rect">
            <a:avLst/>
          </a:prstGeom>
        </p:spPr>
      </p:pic>
      <p:pic>
        <p:nvPicPr>
          <p:cNvPr id="29" name="図 28" descr="道路 が含まれている画像&#10;&#10;自動的に生成された説明">
            <a:extLst>
              <a:ext uri="{FF2B5EF4-FFF2-40B4-BE49-F238E27FC236}">
                <a16:creationId xmlns:a16="http://schemas.microsoft.com/office/drawing/2014/main" id="{729D7BE7-985C-9563-51A5-6041E13E3C75}"/>
              </a:ext>
            </a:extLst>
          </p:cNvPr>
          <p:cNvPicPr>
            <a:picLocks noChangeAspect="1"/>
          </p:cNvPicPr>
          <p:nvPr/>
        </p:nvPicPr>
        <p:blipFill rotWithShape="1">
          <a:blip r:embed="rId6">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b="18608"/>
          <a:stretch/>
        </p:blipFill>
        <p:spPr>
          <a:xfrm>
            <a:off x="8609475" y="1459492"/>
            <a:ext cx="3151984" cy="1710317"/>
          </a:xfrm>
          <a:prstGeom prst="rect">
            <a:avLst/>
          </a:prstGeom>
        </p:spPr>
      </p:pic>
      <p:sp>
        <p:nvSpPr>
          <p:cNvPr id="3" name="矢印: 右 2">
            <a:extLst>
              <a:ext uri="{FF2B5EF4-FFF2-40B4-BE49-F238E27FC236}">
                <a16:creationId xmlns:a16="http://schemas.microsoft.com/office/drawing/2014/main" id="{5A6E1D3C-5A72-CB48-F775-5D7F9F4F02D6}"/>
              </a:ext>
            </a:extLst>
          </p:cNvPr>
          <p:cNvSpPr/>
          <p:nvPr/>
        </p:nvSpPr>
        <p:spPr>
          <a:xfrm>
            <a:off x="7988333" y="2162250"/>
            <a:ext cx="3048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1E62068E-E75E-19A5-3F8A-BB2757FE3BC2}"/>
              </a:ext>
            </a:extLst>
          </p:cNvPr>
          <p:cNvSpPr/>
          <p:nvPr/>
        </p:nvSpPr>
        <p:spPr>
          <a:xfrm rot="10800000">
            <a:off x="3898866" y="2162250"/>
            <a:ext cx="3048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206DF9D-C91E-F0B7-BA37-2B28861B6287}"/>
              </a:ext>
            </a:extLst>
          </p:cNvPr>
          <p:cNvSpPr txBox="1"/>
          <p:nvPr/>
        </p:nvSpPr>
        <p:spPr>
          <a:xfrm>
            <a:off x="3685623" y="2800477"/>
            <a:ext cx="731290" cy="369332"/>
          </a:xfrm>
          <a:prstGeom prst="rect">
            <a:avLst/>
          </a:prstGeom>
          <a:noFill/>
        </p:spPr>
        <p:txBody>
          <a:bodyPr wrap="none" rtlCol="0">
            <a:spAutoFit/>
          </a:bodyPr>
          <a:lstStyle/>
          <a:p>
            <a:r>
              <a:rPr kumimoji="1" lang="en-US" altLang="ja-JP"/>
              <a:t>×0.5</a:t>
            </a:r>
            <a:endParaRPr kumimoji="1" lang="ja-JP" altLang="en-US"/>
          </a:p>
        </p:txBody>
      </p:sp>
      <p:sp>
        <p:nvSpPr>
          <p:cNvPr id="35" name="テキスト ボックス 34">
            <a:extLst>
              <a:ext uri="{FF2B5EF4-FFF2-40B4-BE49-F238E27FC236}">
                <a16:creationId xmlns:a16="http://schemas.microsoft.com/office/drawing/2014/main" id="{7FCD9638-D3C6-A483-D093-CCE926888E94}"/>
              </a:ext>
            </a:extLst>
          </p:cNvPr>
          <p:cNvSpPr txBox="1"/>
          <p:nvPr/>
        </p:nvSpPr>
        <p:spPr>
          <a:xfrm>
            <a:off x="7775088" y="2800477"/>
            <a:ext cx="731290" cy="369332"/>
          </a:xfrm>
          <a:prstGeom prst="rect">
            <a:avLst/>
          </a:prstGeom>
          <a:noFill/>
        </p:spPr>
        <p:txBody>
          <a:bodyPr wrap="none" rtlCol="0">
            <a:spAutoFit/>
          </a:bodyPr>
          <a:lstStyle/>
          <a:p>
            <a:r>
              <a:rPr kumimoji="1" lang="en-US" altLang="ja-JP"/>
              <a:t>×1.5</a:t>
            </a:r>
            <a:endParaRPr kumimoji="1" lang="ja-JP" altLang="en-US"/>
          </a:p>
        </p:txBody>
      </p:sp>
      <p:sp>
        <p:nvSpPr>
          <p:cNvPr id="10" name="テキスト ボックス 9">
            <a:extLst>
              <a:ext uri="{FF2B5EF4-FFF2-40B4-BE49-F238E27FC236}">
                <a16:creationId xmlns:a16="http://schemas.microsoft.com/office/drawing/2014/main" id="{B3281DE3-8E50-8BD1-2A6D-C3FA847CDDCD}"/>
              </a:ext>
            </a:extLst>
          </p:cNvPr>
          <p:cNvSpPr txBox="1"/>
          <p:nvPr/>
        </p:nvSpPr>
        <p:spPr>
          <a:xfrm>
            <a:off x="536155" y="3893569"/>
            <a:ext cx="5724644" cy="461665"/>
          </a:xfrm>
          <a:prstGeom prst="rect">
            <a:avLst/>
          </a:prstGeom>
          <a:noFill/>
        </p:spPr>
        <p:txBody>
          <a:bodyPr wrap="none" rtlCol="0">
            <a:spAutoFit/>
          </a:bodyPr>
          <a:lstStyle/>
          <a:p>
            <a:r>
              <a:rPr kumimoji="1" lang="ja-JP" altLang="en-US" sz="2400" dirty="0"/>
              <a:t>画像は</a:t>
            </a:r>
            <a:r>
              <a:rPr kumimoji="1" lang="ja-JP" altLang="en-US" sz="2400" b="1" dirty="0">
                <a:solidFill>
                  <a:schemeClr val="accent2"/>
                </a:solidFill>
              </a:rPr>
              <a:t>「数値」</a:t>
            </a:r>
            <a:r>
              <a:rPr kumimoji="1" lang="ja-JP" altLang="en-US" sz="2400" dirty="0"/>
              <a:t>なので様々な計算が可能</a:t>
            </a:r>
          </a:p>
        </p:txBody>
      </p:sp>
      <p:sp>
        <p:nvSpPr>
          <p:cNvPr id="38" name="正方形/長方形 37">
            <a:extLst>
              <a:ext uri="{FF2B5EF4-FFF2-40B4-BE49-F238E27FC236}">
                <a16:creationId xmlns:a16="http://schemas.microsoft.com/office/drawing/2014/main" id="{3716F622-20E9-AF87-DAD9-7545BB80A51A}"/>
              </a:ext>
            </a:extLst>
          </p:cNvPr>
          <p:cNvSpPr/>
          <p:nvPr/>
        </p:nvSpPr>
        <p:spPr>
          <a:xfrm>
            <a:off x="430541" y="4071594"/>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C301970-A860-43FC-FFE9-78032B12C6AC}"/>
              </a:ext>
            </a:extLst>
          </p:cNvPr>
          <p:cNvSpPr txBox="1"/>
          <p:nvPr/>
        </p:nvSpPr>
        <p:spPr>
          <a:xfrm>
            <a:off x="804499" y="4617509"/>
            <a:ext cx="4108817" cy="369332"/>
          </a:xfrm>
          <a:prstGeom prst="rect">
            <a:avLst/>
          </a:prstGeom>
          <a:noFill/>
        </p:spPr>
        <p:txBody>
          <a:bodyPr wrap="none" rtlCol="0">
            <a:spAutoFit/>
          </a:bodyPr>
          <a:lstStyle/>
          <a:p>
            <a:r>
              <a:rPr kumimoji="1" lang="ja-JP" altLang="en-US"/>
              <a:t>画像に対して数値的な処理を加える事</a:t>
            </a:r>
            <a:endParaRPr kumimoji="1" lang="ja-JP" altLang="en-US" sz="2400"/>
          </a:p>
        </p:txBody>
      </p:sp>
      <p:sp>
        <p:nvSpPr>
          <p:cNvPr id="11" name="矢印: 右 10">
            <a:extLst>
              <a:ext uri="{FF2B5EF4-FFF2-40B4-BE49-F238E27FC236}">
                <a16:creationId xmlns:a16="http://schemas.microsoft.com/office/drawing/2014/main" id="{3C4A0558-C2F9-03F2-82C5-7038948714EE}"/>
              </a:ext>
            </a:extLst>
          </p:cNvPr>
          <p:cNvSpPr/>
          <p:nvPr/>
        </p:nvSpPr>
        <p:spPr>
          <a:xfrm>
            <a:off x="5144655" y="4617509"/>
            <a:ext cx="192814" cy="3693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0A87B3C-8E86-55DC-437E-32D68A08FE33}"/>
              </a:ext>
            </a:extLst>
          </p:cNvPr>
          <p:cNvSpPr txBox="1"/>
          <p:nvPr/>
        </p:nvSpPr>
        <p:spPr>
          <a:xfrm>
            <a:off x="5568808" y="4617509"/>
            <a:ext cx="1107996" cy="369332"/>
          </a:xfrm>
          <a:prstGeom prst="rect">
            <a:avLst/>
          </a:prstGeom>
          <a:noFill/>
        </p:spPr>
        <p:txBody>
          <a:bodyPr wrap="none" rtlCol="0">
            <a:spAutoFit/>
          </a:bodyPr>
          <a:lstStyle/>
          <a:p>
            <a:r>
              <a:rPr kumimoji="1" lang="ja-JP" altLang="en-US" b="1">
                <a:solidFill>
                  <a:schemeClr val="accent2"/>
                </a:solidFill>
              </a:rPr>
              <a:t>画像処理</a:t>
            </a:r>
            <a:endParaRPr kumimoji="1" lang="ja-JP" altLang="en-US" sz="2400" b="1">
              <a:solidFill>
                <a:schemeClr val="accent2"/>
              </a:solidFill>
            </a:endParaRPr>
          </a:p>
        </p:txBody>
      </p:sp>
      <p:sp>
        <p:nvSpPr>
          <p:cNvPr id="46" name="テキスト ボックス 45">
            <a:extLst>
              <a:ext uri="{FF2B5EF4-FFF2-40B4-BE49-F238E27FC236}">
                <a16:creationId xmlns:a16="http://schemas.microsoft.com/office/drawing/2014/main" id="{83E8FAD4-B219-52ED-81AD-3882065665E8}"/>
              </a:ext>
            </a:extLst>
          </p:cNvPr>
          <p:cNvSpPr txBox="1"/>
          <p:nvPr/>
        </p:nvSpPr>
        <p:spPr>
          <a:xfrm>
            <a:off x="2006532" y="6211862"/>
            <a:ext cx="8169224" cy="461665"/>
          </a:xfrm>
          <a:prstGeom prst="rect">
            <a:avLst/>
          </a:prstGeom>
          <a:noFill/>
        </p:spPr>
        <p:txBody>
          <a:bodyPr wrap="none" rtlCol="0">
            <a:spAutoFit/>
          </a:bodyPr>
          <a:lstStyle/>
          <a:p>
            <a:r>
              <a:rPr lang="en-US" altLang="ja-JP" sz="2400" dirty="0"/>
              <a:t>AI</a:t>
            </a:r>
            <a:r>
              <a:rPr lang="ja-JP" altLang="en-US" sz="2400" dirty="0"/>
              <a:t>は</a:t>
            </a:r>
            <a:r>
              <a:rPr lang="ja-JP" altLang="en-US" sz="2400" b="1" dirty="0">
                <a:solidFill>
                  <a:schemeClr val="accent2"/>
                </a:solidFill>
              </a:rPr>
              <a:t>複雑な数値計算</a:t>
            </a:r>
            <a:r>
              <a:rPr lang="ja-JP" altLang="en-US" sz="2400" dirty="0"/>
              <a:t>を行うことで</a:t>
            </a:r>
            <a:r>
              <a:rPr lang="ja-JP" altLang="en-US" sz="2400" b="1" dirty="0">
                <a:solidFill>
                  <a:schemeClr val="accent2"/>
                </a:solidFill>
              </a:rPr>
              <a:t>検出・識別を行っている</a:t>
            </a:r>
            <a:endParaRPr kumimoji="1" lang="ja-JP" altLang="en-US" sz="2400" b="1" dirty="0">
              <a:solidFill>
                <a:schemeClr val="accent2"/>
              </a:solidFill>
            </a:endParaRPr>
          </a:p>
        </p:txBody>
      </p:sp>
      <p:sp>
        <p:nvSpPr>
          <p:cNvPr id="12" name="テキスト ボックス 11">
            <a:extLst>
              <a:ext uri="{FF2B5EF4-FFF2-40B4-BE49-F238E27FC236}">
                <a16:creationId xmlns:a16="http://schemas.microsoft.com/office/drawing/2014/main" id="{EA0AF0A9-8684-D131-E899-E0B7947D1715}"/>
              </a:ext>
            </a:extLst>
          </p:cNvPr>
          <p:cNvSpPr txBox="1"/>
          <p:nvPr/>
        </p:nvSpPr>
        <p:spPr>
          <a:xfrm>
            <a:off x="5706629" y="3169809"/>
            <a:ext cx="877163" cy="369332"/>
          </a:xfrm>
          <a:prstGeom prst="rect">
            <a:avLst/>
          </a:prstGeom>
          <a:noFill/>
        </p:spPr>
        <p:txBody>
          <a:bodyPr wrap="none" rtlCol="0">
            <a:spAutoFit/>
          </a:bodyPr>
          <a:lstStyle/>
          <a:p>
            <a:pPr algn="ctr"/>
            <a:r>
              <a:rPr kumimoji="1" lang="ja-JP" altLang="en-US"/>
              <a:t>元画像</a:t>
            </a:r>
          </a:p>
        </p:txBody>
      </p:sp>
      <p:sp>
        <p:nvSpPr>
          <p:cNvPr id="47" name="テキスト ボックス 46">
            <a:extLst>
              <a:ext uri="{FF2B5EF4-FFF2-40B4-BE49-F238E27FC236}">
                <a16:creationId xmlns:a16="http://schemas.microsoft.com/office/drawing/2014/main" id="{676ABE6F-D89D-A534-B508-1A56A87DB27C}"/>
              </a:ext>
            </a:extLst>
          </p:cNvPr>
          <p:cNvSpPr txBox="1"/>
          <p:nvPr/>
        </p:nvSpPr>
        <p:spPr>
          <a:xfrm>
            <a:off x="1215373" y="3169808"/>
            <a:ext cx="1569660" cy="369332"/>
          </a:xfrm>
          <a:prstGeom prst="rect">
            <a:avLst/>
          </a:prstGeom>
          <a:noFill/>
        </p:spPr>
        <p:txBody>
          <a:bodyPr wrap="none" rtlCol="0">
            <a:spAutoFit/>
          </a:bodyPr>
          <a:lstStyle/>
          <a:p>
            <a:pPr algn="ctr"/>
            <a:r>
              <a:rPr kumimoji="1" lang="ja-JP" altLang="en-US"/>
              <a:t>暗くする処理</a:t>
            </a:r>
          </a:p>
        </p:txBody>
      </p:sp>
      <p:sp>
        <p:nvSpPr>
          <p:cNvPr id="48" name="テキスト ボックス 47">
            <a:extLst>
              <a:ext uri="{FF2B5EF4-FFF2-40B4-BE49-F238E27FC236}">
                <a16:creationId xmlns:a16="http://schemas.microsoft.com/office/drawing/2014/main" id="{E9612933-5D6D-7910-E714-9351B8ADF341}"/>
              </a:ext>
            </a:extLst>
          </p:cNvPr>
          <p:cNvSpPr txBox="1"/>
          <p:nvPr/>
        </p:nvSpPr>
        <p:spPr>
          <a:xfrm>
            <a:off x="9291551" y="3169808"/>
            <a:ext cx="1800493" cy="369332"/>
          </a:xfrm>
          <a:prstGeom prst="rect">
            <a:avLst/>
          </a:prstGeom>
          <a:noFill/>
        </p:spPr>
        <p:txBody>
          <a:bodyPr wrap="none" rtlCol="0">
            <a:spAutoFit/>
          </a:bodyPr>
          <a:lstStyle/>
          <a:p>
            <a:pPr algn="ctr"/>
            <a:r>
              <a:rPr kumimoji="1" lang="ja-JP" altLang="en-US" dirty="0"/>
              <a:t>明るくする処理</a:t>
            </a:r>
          </a:p>
        </p:txBody>
      </p:sp>
      <p:sp>
        <p:nvSpPr>
          <p:cNvPr id="49" name="テキスト ボックス 48">
            <a:extLst>
              <a:ext uri="{FF2B5EF4-FFF2-40B4-BE49-F238E27FC236}">
                <a16:creationId xmlns:a16="http://schemas.microsoft.com/office/drawing/2014/main" id="{EAF796C2-EBE4-E98E-C3C6-3D28C01E80F8}"/>
              </a:ext>
            </a:extLst>
          </p:cNvPr>
          <p:cNvSpPr txBox="1"/>
          <p:nvPr/>
        </p:nvSpPr>
        <p:spPr>
          <a:xfrm>
            <a:off x="804499" y="5140899"/>
            <a:ext cx="7340471" cy="369332"/>
          </a:xfrm>
          <a:prstGeom prst="rect">
            <a:avLst/>
          </a:prstGeom>
          <a:noFill/>
        </p:spPr>
        <p:txBody>
          <a:bodyPr wrap="none" rtlCol="0">
            <a:spAutoFit/>
          </a:bodyPr>
          <a:lstStyle/>
          <a:p>
            <a:r>
              <a:rPr kumimoji="1" lang="ja-JP" altLang="en-US" dirty="0"/>
              <a:t>画像処理は</a:t>
            </a:r>
            <a:r>
              <a:rPr lang="ja-JP" altLang="en-US" dirty="0"/>
              <a:t>四則演算だけでなく、場合分けで処理を行うこともできる</a:t>
            </a:r>
            <a:endParaRPr kumimoji="1" lang="ja-JP" altLang="en-US" sz="2400" dirty="0"/>
          </a:p>
        </p:txBody>
      </p:sp>
      <p:sp>
        <p:nvSpPr>
          <p:cNvPr id="4" name="テキスト ボックス 3">
            <a:extLst>
              <a:ext uri="{FF2B5EF4-FFF2-40B4-BE49-F238E27FC236}">
                <a16:creationId xmlns:a16="http://schemas.microsoft.com/office/drawing/2014/main" id="{0E489238-4853-760D-D54C-E61BC19FCD25}"/>
              </a:ext>
            </a:extLst>
          </p:cNvPr>
          <p:cNvSpPr txBox="1"/>
          <p:nvPr/>
        </p:nvSpPr>
        <p:spPr>
          <a:xfrm>
            <a:off x="1157893" y="5629486"/>
            <a:ext cx="4083169" cy="369332"/>
          </a:xfrm>
          <a:prstGeom prst="rect">
            <a:avLst/>
          </a:prstGeom>
          <a:noFill/>
        </p:spPr>
        <p:txBody>
          <a:bodyPr wrap="none" rtlCol="0">
            <a:spAutoFit/>
          </a:bodyPr>
          <a:lstStyle/>
          <a:p>
            <a:r>
              <a:rPr kumimoji="1" lang="ja-JP" altLang="en-US" dirty="0"/>
              <a:t>例）数値が</a:t>
            </a:r>
            <a:r>
              <a:rPr lang="en-US" altLang="ja-JP" dirty="0"/>
              <a:t>190</a:t>
            </a:r>
            <a:r>
              <a:rPr lang="ja-JP" altLang="en-US" dirty="0"/>
              <a:t>以上なら</a:t>
            </a:r>
            <a:r>
              <a:rPr lang="en-US" altLang="ja-JP" dirty="0"/>
              <a:t>255</a:t>
            </a:r>
            <a:r>
              <a:rPr lang="ja-JP" altLang="en-US" dirty="0"/>
              <a:t>、以下は</a:t>
            </a:r>
            <a:r>
              <a:rPr lang="en-US" altLang="ja-JP" dirty="0"/>
              <a:t>0</a:t>
            </a:r>
            <a:endParaRPr kumimoji="1" lang="ja-JP" altLang="en-US" dirty="0"/>
          </a:p>
        </p:txBody>
      </p:sp>
      <p:grpSp>
        <p:nvGrpSpPr>
          <p:cNvPr id="30" name="グループ化 29">
            <a:extLst>
              <a:ext uri="{FF2B5EF4-FFF2-40B4-BE49-F238E27FC236}">
                <a16:creationId xmlns:a16="http://schemas.microsoft.com/office/drawing/2014/main" id="{3C75AEA7-35BF-6202-F191-9297AA876450}"/>
              </a:ext>
            </a:extLst>
          </p:cNvPr>
          <p:cNvGrpSpPr/>
          <p:nvPr/>
        </p:nvGrpSpPr>
        <p:grpSpPr>
          <a:xfrm>
            <a:off x="9944749" y="657520"/>
            <a:ext cx="1971141" cy="345304"/>
            <a:chOff x="10562597" y="128955"/>
            <a:chExt cx="1392542" cy="243945"/>
          </a:xfrm>
        </p:grpSpPr>
        <p:sp>
          <p:nvSpPr>
            <p:cNvPr id="31" name="矢印: 五方向 30">
              <a:extLst>
                <a:ext uri="{FF2B5EF4-FFF2-40B4-BE49-F238E27FC236}">
                  <a16:creationId xmlns:a16="http://schemas.microsoft.com/office/drawing/2014/main" id="{57DCFB58-4848-7608-E604-01AD28A27B3D}"/>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五方向 31">
              <a:extLst>
                <a:ext uri="{FF2B5EF4-FFF2-40B4-BE49-F238E27FC236}">
                  <a16:creationId xmlns:a16="http://schemas.microsoft.com/office/drawing/2014/main" id="{3C67A11E-AE48-7ED0-1906-017E1144FE57}"/>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7822C025-072F-BA9C-A499-956AEF6270C0}"/>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36" name="テキスト ボックス 35">
            <a:extLst>
              <a:ext uri="{FF2B5EF4-FFF2-40B4-BE49-F238E27FC236}">
                <a16:creationId xmlns:a16="http://schemas.microsoft.com/office/drawing/2014/main" id="{C60E0F9B-CC29-88F3-6598-DDF7D4868EC7}"/>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1614757057"/>
      </p:ext>
    </p:extLst>
  </p:cSld>
  <p:clrMapOvr>
    <a:masterClrMapping/>
  </p:clrMapOvr>
  <mc:AlternateContent xmlns:mc="http://schemas.openxmlformats.org/markup-compatibility/2006" xmlns:p14="http://schemas.microsoft.com/office/powerpoint/2010/main">
    <mc:Choice Requires="p14">
      <p:transition spd="slow" p14:dur="2000" advTm="3189"/>
    </mc:Choice>
    <mc:Fallback xmlns="">
      <p:transition spd="slow" advTm="318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2723823" cy="369332"/>
          </a:xfrm>
          <a:prstGeom prst="rect">
            <a:avLst/>
          </a:prstGeom>
          <a:noFill/>
        </p:spPr>
        <p:txBody>
          <a:bodyPr wrap="none" rtlCol="0">
            <a:spAutoFit/>
          </a:bodyPr>
          <a:lstStyle/>
          <a:p>
            <a:r>
              <a:rPr lang="ja-JP" altLang="en-US"/>
              <a:t>車の検出（古典的手法）</a:t>
            </a:r>
            <a:endParaRPr kumimoji="1" lang="ja-JP" altLang="en-US"/>
          </a:p>
        </p:txBody>
      </p:sp>
      <p:sp>
        <p:nvSpPr>
          <p:cNvPr id="11" name="テキスト ボックス 10">
            <a:extLst>
              <a:ext uri="{FF2B5EF4-FFF2-40B4-BE49-F238E27FC236}">
                <a16:creationId xmlns:a16="http://schemas.microsoft.com/office/drawing/2014/main" id="{4ED21F2A-8BAD-E2A4-5889-E04EF348FCCA}"/>
              </a:ext>
            </a:extLst>
          </p:cNvPr>
          <p:cNvSpPr txBox="1"/>
          <p:nvPr/>
        </p:nvSpPr>
        <p:spPr>
          <a:xfrm>
            <a:off x="425498" y="1211288"/>
            <a:ext cx="2723823" cy="369332"/>
          </a:xfrm>
          <a:prstGeom prst="rect">
            <a:avLst/>
          </a:prstGeom>
          <a:noFill/>
        </p:spPr>
        <p:txBody>
          <a:bodyPr wrap="none" rtlCol="0">
            <a:spAutoFit/>
          </a:bodyPr>
          <a:lstStyle/>
          <a:p>
            <a:r>
              <a:rPr kumimoji="1" lang="ja-JP" altLang="en-US"/>
              <a:t>テンプレートマッチング</a:t>
            </a:r>
          </a:p>
        </p:txBody>
      </p:sp>
      <p:sp>
        <p:nvSpPr>
          <p:cNvPr id="14" name="正方形/長方形 13">
            <a:extLst>
              <a:ext uri="{FF2B5EF4-FFF2-40B4-BE49-F238E27FC236}">
                <a16:creationId xmlns:a16="http://schemas.microsoft.com/office/drawing/2014/main" id="{ABF10E35-DB2A-AA41-0345-EDE79837FFC3}"/>
              </a:ext>
            </a:extLst>
          </p:cNvPr>
          <p:cNvSpPr/>
          <p:nvPr/>
        </p:nvSpPr>
        <p:spPr>
          <a:xfrm>
            <a:off x="353592" y="134314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33FE7F9-EC20-CE64-0F5D-960010328686}"/>
              </a:ext>
            </a:extLst>
          </p:cNvPr>
          <p:cNvSpPr txBox="1"/>
          <p:nvPr/>
        </p:nvSpPr>
        <p:spPr>
          <a:xfrm>
            <a:off x="574657" y="1582701"/>
            <a:ext cx="6955750" cy="338554"/>
          </a:xfrm>
          <a:prstGeom prst="rect">
            <a:avLst/>
          </a:prstGeom>
          <a:noFill/>
        </p:spPr>
        <p:txBody>
          <a:bodyPr wrap="none" rtlCol="0">
            <a:spAutoFit/>
          </a:bodyPr>
          <a:lstStyle/>
          <a:p>
            <a:r>
              <a:rPr kumimoji="1" lang="ja-JP" altLang="en-US" sz="1600"/>
              <a:t>検出したい物体が画像中にあるか逐次比較を行うことで対象物体を検出。</a:t>
            </a:r>
            <a:endParaRPr kumimoji="1" lang="ja-JP" altLang="en-US" sz="2000"/>
          </a:p>
        </p:txBody>
      </p:sp>
      <p:sp>
        <p:nvSpPr>
          <p:cNvPr id="18" name="テキスト ボックス 17">
            <a:extLst>
              <a:ext uri="{FF2B5EF4-FFF2-40B4-BE49-F238E27FC236}">
                <a16:creationId xmlns:a16="http://schemas.microsoft.com/office/drawing/2014/main" id="{B47D117C-97AD-B559-A8A2-A3A0E156033F}"/>
              </a:ext>
            </a:extLst>
          </p:cNvPr>
          <p:cNvSpPr txBox="1"/>
          <p:nvPr/>
        </p:nvSpPr>
        <p:spPr>
          <a:xfrm>
            <a:off x="574657" y="1916813"/>
            <a:ext cx="4493538" cy="338554"/>
          </a:xfrm>
          <a:prstGeom prst="rect">
            <a:avLst/>
          </a:prstGeom>
          <a:noFill/>
        </p:spPr>
        <p:txBody>
          <a:bodyPr wrap="none" rtlCol="0">
            <a:spAutoFit/>
          </a:bodyPr>
          <a:lstStyle/>
          <a:p>
            <a:r>
              <a:rPr kumimoji="1" lang="ja-JP" altLang="en-US" sz="1600" b="1">
                <a:solidFill>
                  <a:schemeClr val="accent2"/>
                </a:solidFill>
              </a:rPr>
              <a:t>テンプレート画像</a:t>
            </a:r>
            <a:r>
              <a:rPr kumimoji="1" lang="ja-JP" altLang="en-US" sz="1600"/>
              <a:t>があれば検出することが可能</a:t>
            </a:r>
            <a:endParaRPr kumimoji="1" lang="ja-JP" altLang="en-US" sz="2000"/>
          </a:p>
        </p:txBody>
      </p:sp>
      <p:pic>
        <p:nvPicPr>
          <p:cNvPr id="17" name="図 16">
            <a:extLst>
              <a:ext uri="{FF2B5EF4-FFF2-40B4-BE49-F238E27FC236}">
                <a16:creationId xmlns:a16="http://schemas.microsoft.com/office/drawing/2014/main" id="{C8D8EFF5-91CB-9779-D561-93B2A24AEFDB}"/>
              </a:ext>
            </a:extLst>
          </p:cNvPr>
          <p:cNvPicPr>
            <a:picLocks noChangeAspect="1"/>
          </p:cNvPicPr>
          <p:nvPr/>
        </p:nvPicPr>
        <p:blipFill rotWithShape="1">
          <a:blip r:embed="rId3"/>
          <a:srcRect r="35832" b="35832"/>
          <a:stretch/>
        </p:blipFill>
        <p:spPr>
          <a:xfrm>
            <a:off x="8277649" y="3642347"/>
            <a:ext cx="3677490" cy="1992460"/>
          </a:xfrm>
          <a:prstGeom prst="rect">
            <a:avLst/>
          </a:prstGeom>
        </p:spPr>
      </p:pic>
      <p:pic>
        <p:nvPicPr>
          <p:cNvPr id="22" name="図 21">
            <a:extLst>
              <a:ext uri="{FF2B5EF4-FFF2-40B4-BE49-F238E27FC236}">
                <a16:creationId xmlns:a16="http://schemas.microsoft.com/office/drawing/2014/main" id="{D1DFC376-19AA-DCEF-367D-868482FDD155}"/>
              </a:ext>
            </a:extLst>
          </p:cNvPr>
          <p:cNvPicPr>
            <a:picLocks noChangeAspect="1"/>
          </p:cNvPicPr>
          <p:nvPr/>
        </p:nvPicPr>
        <p:blipFill>
          <a:blip r:embed="rId4"/>
          <a:stretch>
            <a:fillRect/>
          </a:stretch>
        </p:blipFill>
        <p:spPr>
          <a:xfrm>
            <a:off x="182217" y="3840870"/>
            <a:ext cx="3583959" cy="1506302"/>
          </a:xfrm>
          <a:prstGeom prst="rect">
            <a:avLst/>
          </a:prstGeom>
        </p:spPr>
      </p:pic>
      <p:sp>
        <p:nvSpPr>
          <p:cNvPr id="31" name="テキスト ボックス 30">
            <a:extLst>
              <a:ext uri="{FF2B5EF4-FFF2-40B4-BE49-F238E27FC236}">
                <a16:creationId xmlns:a16="http://schemas.microsoft.com/office/drawing/2014/main" id="{102A6B38-4D4F-DAFE-669B-F04C708DB8A2}"/>
              </a:ext>
            </a:extLst>
          </p:cNvPr>
          <p:cNvSpPr txBox="1"/>
          <p:nvPr/>
        </p:nvSpPr>
        <p:spPr>
          <a:xfrm>
            <a:off x="1253486" y="5414493"/>
            <a:ext cx="1441420" cy="307777"/>
          </a:xfrm>
          <a:prstGeom prst="rect">
            <a:avLst/>
          </a:prstGeom>
          <a:noFill/>
        </p:spPr>
        <p:txBody>
          <a:bodyPr wrap="none" rtlCol="0">
            <a:spAutoFit/>
          </a:bodyPr>
          <a:lstStyle/>
          <a:p>
            <a:r>
              <a:rPr kumimoji="1" lang="ja-JP" altLang="en-US" sz="1400" dirty="0"/>
              <a:t>検出したい物体</a:t>
            </a:r>
            <a:endParaRPr kumimoji="1" lang="ja-JP" altLang="en-US" dirty="0"/>
          </a:p>
        </p:txBody>
      </p:sp>
      <p:sp>
        <p:nvSpPr>
          <p:cNvPr id="32" name="テキスト ボックス 31">
            <a:extLst>
              <a:ext uri="{FF2B5EF4-FFF2-40B4-BE49-F238E27FC236}">
                <a16:creationId xmlns:a16="http://schemas.microsoft.com/office/drawing/2014/main" id="{B11D1876-87C7-6208-66DE-6FDD9BADEE5A}"/>
              </a:ext>
            </a:extLst>
          </p:cNvPr>
          <p:cNvSpPr txBox="1"/>
          <p:nvPr/>
        </p:nvSpPr>
        <p:spPr>
          <a:xfrm>
            <a:off x="1163718" y="5654147"/>
            <a:ext cx="1620957" cy="307777"/>
          </a:xfrm>
          <a:prstGeom prst="rect">
            <a:avLst/>
          </a:prstGeom>
          <a:noFill/>
        </p:spPr>
        <p:txBody>
          <a:bodyPr wrap="none" rtlCol="0">
            <a:spAutoFit/>
          </a:bodyPr>
          <a:lstStyle/>
          <a:p>
            <a:pPr algn="ctr"/>
            <a:r>
              <a:rPr kumimoji="1" lang="ja-JP" altLang="en-US" sz="1400"/>
              <a:t>（テンプレ</a:t>
            </a:r>
            <a:r>
              <a:rPr kumimoji="1" lang="en-US" altLang="ja-JP" sz="1400"/>
              <a:t>―</a:t>
            </a:r>
            <a:r>
              <a:rPr kumimoji="1" lang="ja-JP" altLang="en-US" sz="1400"/>
              <a:t>ト）</a:t>
            </a:r>
            <a:endParaRPr kumimoji="1" lang="ja-JP" altLang="en-US"/>
          </a:p>
        </p:txBody>
      </p:sp>
      <p:pic>
        <p:nvPicPr>
          <p:cNvPr id="34" name="図 33">
            <a:extLst>
              <a:ext uri="{FF2B5EF4-FFF2-40B4-BE49-F238E27FC236}">
                <a16:creationId xmlns:a16="http://schemas.microsoft.com/office/drawing/2014/main" id="{BE52D586-F639-112E-E2E2-C06404FEFF52}"/>
              </a:ext>
            </a:extLst>
          </p:cNvPr>
          <p:cNvPicPr>
            <a:picLocks noChangeAspect="1"/>
          </p:cNvPicPr>
          <p:nvPr/>
        </p:nvPicPr>
        <p:blipFill>
          <a:blip r:embed="rId4"/>
          <a:stretch>
            <a:fillRect/>
          </a:stretch>
        </p:blipFill>
        <p:spPr>
          <a:xfrm>
            <a:off x="4115502" y="2778809"/>
            <a:ext cx="3724732" cy="1565468"/>
          </a:xfrm>
          <a:prstGeom prst="rect">
            <a:avLst/>
          </a:prstGeom>
          <a:ln>
            <a:solidFill>
              <a:srgbClr val="FF0000"/>
            </a:solidFill>
          </a:ln>
        </p:spPr>
      </p:pic>
      <p:cxnSp>
        <p:nvCxnSpPr>
          <p:cNvPr id="35" name="直線コネクタ 34">
            <a:extLst>
              <a:ext uri="{FF2B5EF4-FFF2-40B4-BE49-F238E27FC236}">
                <a16:creationId xmlns:a16="http://schemas.microsoft.com/office/drawing/2014/main" id="{9FF6AF60-D4B0-3C90-B1B4-67E768F125CF}"/>
              </a:ext>
            </a:extLst>
          </p:cNvPr>
          <p:cNvCxnSpPr>
            <a:cxnSpLocks/>
          </p:cNvCxnSpPr>
          <p:nvPr/>
        </p:nvCxnSpPr>
        <p:spPr>
          <a:xfrm>
            <a:off x="7840234" y="2773638"/>
            <a:ext cx="1142900" cy="10672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DDF08E13-01A3-5E1F-3118-C20DBCC0786B}"/>
              </a:ext>
            </a:extLst>
          </p:cNvPr>
          <p:cNvCxnSpPr>
            <a:cxnSpLocks/>
          </p:cNvCxnSpPr>
          <p:nvPr/>
        </p:nvCxnSpPr>
        <p:spPr>
          <a:xfrm flipV="1">
            <a:off x="7840234" y="4152422"/>
            <a:ext cx="1142900" cy="1918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4E5DF5C-2949-C54C-C3F4-836D9652F61E}"/>
              </a:ext>
            </a:extLst>
          </p:cNvPr>
          <p:cNvSpPr txBox="1"/>
          <p:nvPr/>
        </p:nvSpPr>
        <p:spPr>
          <a:xfrm>
            <a:off x="5257158" y="4375513"/>
            <a:ext cx="1441420" cy="307777"/>
          </a:xfrm>
          <a:prstGeom prst="rect">
            <a:avLst/>
          </a:prstGeom>
          <a:noFill/>
        </p:spPr>
        <p:txBody>
          <a:bodyPr wrap="none" rtlCol="0">
            <a:spAutoFit/>
          </a:bodyPr>
          <a:lstStyle/>
          <a:p>
            <a:r>
              <a:rPr kumimoji="1" lang="ja-JP" altLang="en-US" sz="1400" dirty="0"/>
              <a:t>マッチング成功</a:t>
            </a:r>
          </a:p>
        </p:txBody>
      </p:sp>
      <p:pic>
        <p:nvPicPr>
          <p:cNvPr id="44" name="図 43">
            <a:extLst>
              <a:ext uri="{FF2B5EF4-FFF2-40B4-BE49-F238E27FC236}">
                <a16:creationId xmlns:a16="http://schemas.microsoft.com/office/drawing/2014/main" id="{A56AB421-DBD5-324F-609F-344D8FF7D9DA}"/>
              </a:ext>
            </a:extLst>
          </p:cNvPr>
          <p:cNvPicPr>
            <a:picLocks noChangeAspect="1"/>
          </p:cNvPicPr>
          <p:nvPr/>
        </p:nvPicPr>
        <p:blipFill>
          <a:blip r:embed="rId5"/>
          <a:stretch>
            <a:fillRect/>
          </a:stretch>
        </p:blipFill>
        <p:spPr>
          <a:xfrm>
            <a:off x="4115502" y="4831315"/>
            <a:ext cx="3724732" cy="1453971"/>
          </a:xfrm>
          <a:prstGeom prst="rect">
            <a:avLst/>
          </a:prstGeom>
          <a:ln>
            <a:solidFill>
              <a:srgbClr val="0070C0"/>
            </a:solidFill>
          </a:ln>
        </p:spPr>
      </p:pic>
      <p:sp>
        <p:nvSpPr>
          <p:cNvPr id="46" name="正方形/長方形 45">
            <a:extLst>
              <a:ext uri="{FF2B5EF4-FFF2-40B4-BE49-F238E27FC236}">
                <a16:creationId xmlns:a16="http://schemas.microsoft.com/office/drawing/2014/main" id="{BD457A30-FC49-8000-D443-12BD54853842}"/>
              </a:ext>
            </a:extLst>
          </p:cNvPr>
          <p:cNvSpPr/>
          <p:nvPr/>
        </p:nvSpPr>
        <p:spPr>
          <a:xfrm>
            <a:off x="9259766" y="4315702"/>
            <a:ext cx="575242" cy="31155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C7135A8A-49BD-8DE1-421A-B56532165204}"/>
              </a:ext>
            </a:extLst>
          </p:cNvPr>
          <p:cNvSpPr/>
          <p:nvPr/>
        </p:nvSpPr>
        <p:spPr>
          <a:xfrm>
            <a:off x="8983134" y="3840870"/>
            <a:ext cx="699473" cy="3115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a:extLst>
              <a:ext uri="{FF2B5EF4-FFF2-40B4-BE49-F238E27FC236}">
                <a16:creationId xmlns:a16="http://schemas.microsoft.com/office/drawing/2014/main" id="{15A282C8-D7B5-FE14-84C6-2B1DA10675AB}"/>
              </a:ext>
            </a:extLst>
          </p:cNvPr>
          <p:cNvCxnSpPr>
            <a:cxnSpLocks/>
          </p:cNvCxnSpPr>
          <p:nvPr/>
        </p:nvCxnSpPr>
        <p:spPr>
          <a:xfrm flipV="1">
            <a:off x="7840234" y="4315702"/>
            <a:ext cx="1419532" cy="5156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BBBF952-AD47-2F31-8807-5C7763B5A263}"/>
              </a:ext>
            </a:extLst>
          </p:cNvPr>
          <p:cNvCxnSpPr>
            <a:cxnSpLocks/>
          </p:cNvCxnSpPr>
          <p:nvPr/>
        </p:nvCxnSpPr>
        <p:spPr>
          <a:xfrm flipV="1">
            <a:off x="7840233" y="4659957"/>
            <a:ext cx="1419532" cy="16253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1AB74B7-C274-F2F8-D8A7-C126FCDBD149}"/>
              </a:ext>
            </a:extLst>
          </p:cNvPr>
          <p:cNvSpPr txBox="1"/>
          <p:nvPr/>
        </p:nvSpPr>
        <p:spPr>
          <a:xfrm>
            <a:off x="5257158" y="6302755"/>
            <a:ext cx="1441420" cy="307777"/>
          </a:xfrm>
          <a:prstGeom prst="rect">
            <a:avLst/>
          </a:prstGeom>
          <a:noFill/>
        </p:spPr>
        <p:txBody>
          <a:bodyPr wrap="none" rtlCol="0">
            <a:spAutoFit/>
          </a:bodyPr>
          <a:lstStyle/>
          <a:p>
            <a:r>
              <a:rPr kumimoji="1" lang="ja-JP" altLang="en-US" sz="1400" dirty="0"/>
              <a:t>マッチング失敗</a:t>
            </a:r>
          </a:p>
        </p:txBody>
      </p:sp>
      <p:sp>
        <p:nvSpPr>
          <p:cNvPr id="55" name="テキスト ボックス 54">
            <a:extLst>
              <a:ext uri="{FF2B5EF4-FFF2-40B4-BE49-F238E27FC236}">
                <a16:creationId xmlns:a16="http://schemas.microsoft.com/office/drawing/2014/main" id="{182A9DE9-1F95-2D66-A460-1781ED0D75E3}"/>
              </a:ext>
            </a:extLst>
          </p:cNvPr>
          <p:cNvSpPr txBox="1"/>
          <p:nvPr/>
        </p:nvSpPr>
        <p:spPr>
          <a:xfrm>
            <a:off x="9664988" y="5656034"/>
            <a:ext cx="902811" cy="307777"/>
          </a:xfrm>
          <a:prstGeom prst="rect">
            <a:avLst/>
          </a:prstGeom>
          <a:noFill/>
        </p:spPr>
        <p:txBody>
          <a:bodyPr wrap="none" rtlCol="0">
            <a:spAutoFit/>
          </a:bodyPr>
          <a:lstStyle/>
          <a:p>
            <a:r>
              <a:rPr kumimoji="1" lang="ja-JP" altLang="en-US" sz="1400" dirty="0"/>
              <a:t>対象画像</a:t>
            </a:r>
          </a:p>
        </p:txBody>
      </p:sp>
      <p:sp>
        <p:nvSpPr>
          <p:cNvPr id="58" name="テキスト ボックス 57">
            <a:extLst>
              <a:ext uri="{FF2B5EF4-FFF2-40B4-BE49-F238E27FC236}">
                <a16:creationId xmlns:a16="http://schemas.microsoft.com/office/drawing/2014/main" id="{F2D37ADE-5D16-E81D-187C-07E9001C8111}"/>
              </a:ext>
            </a:extLst>
          </p:cNvPr>
          <p:cNvSpPr txBox="1"/>
          <p:nvPr/>
        </p:nvSpPr>
        <p:spPr>
          <a:xfrm>
            <a:off x="574657" y="2288302"/>
            <a:ext cx="6545382" cy="338554"/>
          </a:xfrm>
          <a:prstGeom prst="rect">
            <a:avLst/>
          </a:prstGeom>
          <a:noFill/>
        </p:spPr>
        <p:txBody>
          <a:bodyPr wrap="none" rtlCol="0">
            <a:spAutoFit/>
          </a:bodyPr>
          <a:lstStyle/>
          <a:p>
            <a:r>
              <a:rPr kumimoji="1" lang="ja-JP" altLang="en-US" sz="1600" b="1" dirty="0">
                <a:solidFill>
                  <a:schemeClr val="accent2"/>
                </a:solidFill>
              </a:rPr>
              <a:t>数値が一致</a:t>
            </a:r>
            <a:r>
              <a:rPr kumimoji="1" lang="ja-JP" altLang="en-US" sz="1600" dirty="0"/>
              <a:t>する場所があればマッチング成功とみなし物体を検出する</a:t>
            </a:r>
            <a:endParaRPr kumimoji="1" lang="ja-JP" altLang="en-US" sz="2000" b="1" dirty="0"/>
          </a:p>
        </p:txBody>
      </p:sp>
      <p:sp>
        <p:nvSpPr>
          <p:cNvPr id="59" name="テキスト ボックス 58">
            <a:extLst>
              <a:ext uri="{FF2B5EF4-FFF2-40B4-BE49-F238E27FC236}">
                <a16:creationId xmlns:a16="http://schemas.microsoft.com/office/drawing/2014/main" id="{B115C14A-E557-A813-8C54-C1BC37F1FED1}"/>
              </a:ext>
            </a:extLst>
          </p:cNvPr>
          <p:cNvSpPr txBox="1"/>
          <p:nvPr/>
        </p:nvSpPr>
        <p:spPr>
          <a:xfrm>
            <a:off x="10826742" y="1187151"/>
            <a:ext cx="902811" cy="523220"/>
          </a:xfrm>
          <a:prstGeom prst="rect">
            <a:avLst/>
          </a:prstGeom>
          <a:noFill/>
        </p:spPr>
        <p:txBody>
          <a:bodyPr wrap="none" rtlCol="0">
            <a:spAutoFit/>
          </a:bodyPr>
          <a:lstStyle/>
          <a:p>
            <a:r>
              <a:rPr kumimoji="1" lang="ja-JP" altLang="en-US" sz="2800" b="1" dirty="0">
                <a:solidFill>
                  <a:schemeClr val="accent6"/>
                </a:solidFill>
              </a:rPr>
              <a:t>案１</a:t>
            </a:r>
          </a:p>
        </p:txBody>
      </p:sp>
      <p:grpSp>
        <p:nvGrpSpPr>
          <p:cNvPr id="61" name="グループ化 60">
            <a:extLst>
              <a:ext uri="{FF2B5EF4-FFF2-40B4-BE49-F238E27FC236}">
                <a16:creationId xmlns:a16="http://schemas.microsoft.com/office/drawing/2014/main" id="{EEB6B566-0CDA-31FD-15EF-AEFA246A140E}"/>
              </a:ext>
            </a:extLst>
          </p:cNvPr>
          <p:cNvGrpSpPr/>
          <p:nvPr/>
        </p:nvGrpSpPr>
        <p:grpSpPr>
          <a:xfrm>
            <a:off x="9944749" y="657520"/>
            <a:ext cx="1971141" cy="345304"/>
            <a:chOff x="10562597" y="128955"/>
            <a:chExt cx="1392542" cy="243945"/>
          </a:xfrm>
        </p:grpSpPr>
        <p:sp>
          <p:nvSpPr>
            <p:cNvPr id="62" name="矢印: 五方向 61">
              <a:extLst>
                <a:ext uri="{FF2B5EF4-FFF2-40B4-BE49-F238E27FC236}">
                  <a16:creationId xmlns:a16="http://schemas.microsoft.com/office/drawing/2014/main" id="{679E6DD4-7FA3-521D-7064-FAE8E56D5049}"/>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五方向 62">
              <a:extLst>
                <a:ext uri="{FF2B5EF4-FFF2-40B4-BE49-F238E27FC236}">
                  <a16:creationId xmlns:a16="http://schemas.microsoft.com/office/drawing/2014/main" id="{8994007D-877F-7B30-BD47-2F12E318251D}"/>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テキスト ボックス 63">
            <a:extLst>
              <a:ext uri="{FF2B5EF4-FFF2-40B4-BE49-F238E27FC236}">
                <a16:creationId xmlns:a16="http://schemas.microsoft.com/office/drawing/2014/main" id="{52779A44-F21D-D303-3B2C-712786DC2908}"/>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65" name="テキスト ボックス 64">
            <a:extLst>
              <a:ext uri="{FF2B5EF4-FFF2-40B4-BE49-F238E27FC236}">
                <a16:creationId xmlns:a16="http://schemas.microsoft.com/office/drawing/2014/main" id="{D5D7D414-CB3C-4266-9EBA-B83BBEA38AFB}"/>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3356302050"/>
      </p:ext>
    </p:extLst>
  </p:cSld>
  <p:clrMapOvr>
    <a:masterClrMapping/>
  </p:clrMapOvr>
  <mc:AlternateContent xmlns:mc="http://schemas.openxmlformats.org/markup-compatibility/2006" xmlns:p14="http://schemas.microsoft.com/office/powerpoint/2010/main">
    <mc:Choice Requires="p14">
      <p:transition spd="slow" p14:dur="2000" advTm="3090"/>
    </mc:Choice>
    <mc:Fallback xmlns="">
      <p:transition spd="slow" advTm="309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2723823" cy="369332"/>
          </a:xfrm>
          <a:prstGeom prst="rect">
            <a:avLst/>
          </a:prstGeom>
          <a:noFill/>
        </p:spPr>
        <p:txBody>
          <a:bodyPr wrap="none" rtlCol="0">
            <a:spAutoFit/>
          </a:bodyPr>
          <a:lstStyle/>
          <a:p>
            <a:r>
              <a:rPr lang="ja-JP" altLang="en-US"/>
              <a:t>車の検出（古典的手法）</a:t>
            </a:r>
            <a:endParaRPr kumimoji="1" lang="ja-JP" altLang="en-US"/>
          </a:p>
        </p:txBody>
      </p:sp>
      <p:pic>
        <p:nvPicPr>
          <p:cNvPr id="6" name="図 5" descr="道路 が含まれている画像&#10;&#10;自動的に生成された説明">
            <a:extLst>
              <a:ext uri="{FF2B5EF4-FFF2-40B4-BE49-F238E27FC236}">
                <a16:creationId xmlns:a16="http://schemas.microsoft.com/office/drawing/2014/main" id="{E6F75E22-1517-B51C-32C6-D5CA9C2F4D66}"/>
              </a:ext>
            </a:extLst>
          </p:cNvPr>
          <p:cNvPicPr>
            <a:picLocks noChangeAspect="1"/>
          </p:cNvPicPr>
          <p:nvPr/>
        </p:nvPicPr>
        <p:blipFill rotWithShape="1">
          <a:blip r:embed="rId5">
            <a:extLst>
              <a:ext uri="{28A0092B-C50C-407E-A947-70E740481C1C}">
                <a14:useLocalDpi xmlns:a14="http://schemas.microsoft.com/office/drawing/2010/main" val="0"/>
              </a:ext>
            </a:extLst>
          </a:blip>
          <a:srcRect l="11776" t="5439" r="75677" b="86310"/>
          <a:stretch/>
        </p:blipFill>
        <p:spPr>
          <a:xfrm>
            <a:off x="425498" y="4709386"/>
            <a:ext cx="1073020" cy="470395"/>
          </a:xfrm>
          <a:prstGeom prst="rect">
            <a:avLst/>
          </a:prstGeom>
        </p:spPr>
      </p:pic>
      <p:pic>
        <p:nvPicPr>
          <p:cNvPr id="7" name="test 2022-06-14 12-49-12">
            <a:hlinkClick r:id="" action="ppaction://media"/>
            <a:extLst>
              <a:ext uri="{FF2B5EF4-FFF2-40B4-BE49-F238E27FC236}">
                <a16:creationId xmlns:a16="http://schemas.microsoft.com/office/drawing/2014/main" id="{BC42D70A-A891-E88E-2223-F101B0A3DD67}"/>
              </a:ext>
            </a:extLst>
          </p:cNvPr>
          <p:cNvPicPr>
            <a:picLocks noChangeAspect="1"/>
          </p:cNvPicPr>
          <p:nvPr>
            <a:videoFile r:link="rId1"/>
            <p:extLst>
              <p:ext uri="{DAA4B4D4-6D71-4841-9C94-3DE7FCFB9230}">
                <p14:media xmlns:p14="http://schemas.microsoft.com/office/powerpoint/2010/main" r:embed="rId2">
                  <p14:trim st="3058"/>
                </p14:media>
              </p:ext>
            </p:extLst>
          </p:nvPr>
        </p:nvPicPr>
        <p:blipFill>
          <a:blip r:embed="rId6"/>
          <a:stretch>
            <a:fillRect/>
          </a:stretch>
        </p:blipFill>
        <p:spPr>
          <a:xfrm>
            <a:off x="2013513" y="3661882"/>
            <a:ext cx="4699240" cy="2565402"/>
          </a:xfrm>
          <a:prstGeom prst="rect">
            <a:avLst/>
          </a:prstGeom>
        </p:spPr>
      </p:pic>
      <p:pic>
        <p:nvPicPr>
          <p:cNvPr id="8" name="図 7" descr="道路 が含まれている画像&#10;&#10;自動的に生成された説明">
            <a:extLst>
              <a:ext uri="{FF2B5EF4-FFF2-40B4-BE49-F238E27FC236}">
                <a16:creationId xmlns:a16="http://schemas.microsoft.com/office/drawing/2014/main" id="{3EF6F67F-281F-047E-99BB-CE00B7F63780}"/>
              </a:ext>
            </a:extLst>
          </p:cNvPr>
          <p:cNvPicPr>
            <a:picLocks noChangeAspect="1"/>
          </p:cNvPicPr>
          <p:nvPr/>
        </p:nvPicPr>
        <p:blipFill rotWithShape="1">
          <a:blip r:embed="rId5">
            <a:extLst>
              <a:ext uri="{28A0092B-C50C-407E-A947-70E740481C1C}">
                <a14:useLocalDpi xmlns:a14="http://schemas.microsoft.com/office/drawing/2010/main" val="0"/>
              </a:ext>
            </a:extLst>
          </a:blip>
          <a:srcRect b="18608"/>
          <a:stretch/>
        </p:blipFill>
        <p:spPr>
          <a:xfrm>
            <a:off x="7038664" y="3661882"/>
            <a:ext cx="4727838" cy="2565402"/>
          </a:xfrm>
          <a:prstGeom prst="rect">
            <a:avLst/>
          </a:prstGeom>
        </p:spPr>
      </p:pic>
      <p:sp>
        <p:nvSpPr>
          <p:cNvPr id="3" name="正方形/長方形 2">
            <a:extLst>
              <a:ext uri="{FF2B5EF4-FFF2-40B4-BE49-F238E27FC236}">
                <a16:creationId xmlns:a16="http://schemas.microsoft.com/office/drawing/2014/main" id="{D4E621C8-844E-108A-023B-1D1FB58B9C1E}"/>
              </a:ext>
            </a:extLst>
          </p:cNvPr>
          <p:cNvSpPr/>
          <p:nvPr/>
        </p:nvSpPr>
        <p:spPr>
          <a:xfrm>
            <a:off x="7556500" y="3788884"/>
            <a:ext cx="622300" cy="279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ED21F2A-8BAD-E2A4-5889-E04EF348FCCA}"/>
              </a:ext>
            </a:extLst>
          </p:cNvPr>
          <p:cNvSpPr txBox="1"/>
          <p:nvPr/>
        </p:nvSpPr>
        <p:spPr>
          <a:xfrm>
            <a:off x="425498" y="1211288"/>
            <a:ext cx="2723823" cy="369332"/>
          </a:xfrm>
          <a:prstGeom prst="rect">
            <a:avLst/>
          </a:prstGeom>
          <a:noFill/>
        </p:spPr>
        <p:txBody>
          <a:bodyPr wrap="none" rtlCol="0">
            <a:spAutoFit/>
          </a:bodyPr>
          <a:lstStyle/>
          <a:p>
            <a:r>
              <a:rPr kumimoji="1" lang="ja-JP" altLang="en-US"/>
              <a:t>テンプレートマッチング</a:t>
            </a:r>
          </a:p>
        </p:txBody>
      </p:sp>
      <p:sp>
        <p:nvSpPr>
          <p:cNvPr id="14" name="正方形/長方形 13">
            <a:extLst>
              <a:ext uri="{FF2B5EF4-FFF2-40B4-BE49-F238E27FC236}">
                <a16:creationId xmlns:a16="http://schemas.microsoft.com/office/drawing/2014/main" id="{ABF10E35-DB2A-AA41-0345-EDE79837FFC3}"/>
              </a:ext>
            </a:extLst>
          </p:cNvPr>
          <p:cNvSpPr/>
          <p:nvPr/>
        </p:nvSpPr>
        <p:spPr>
          <a:xfrm>
            <a:off x="353592" y="134314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D4365F1-FFBB-A131-3384-B8C5CD395302}"/>
              </a:ext>
            </a:extLst>
          </p:cNvPr>
          <p:cNvSpPr txBox="1"/>
          <p:nvPr/>
        </p:nvSpPr>
        <p:spPr>
          <a:xfrm>
            <a:off x="241298" y="5265547"/>
            <a:ext cx="1441420" cy="307777"/>
          </a:xfrm>
          <a:prstGeom prst="rect">
            <a:avLst/>
          </a:prstGeom>
          <a:noFill/>
        </p:spPr>
        <p:txBody>
          <a:bodyPr wrap="none" rtlCol="0">
            <a:spAutoFit/>
          </a:bodyPr>
          <a:lstStyle/>
          <a:p>
            <a:r>
              <a:rPr kumimoji="1" lang="ja-JP" altLang="en-US" sz="1400"/>
              <a:t>検出したい物体</a:t>
            </a:r>
            <a:endParaRPr kumimoji="1" lang="ja-JP" altLang="en-US"/>
          </a:p>
        </p:txBody>
      </p:sp>
      <p:sp>
        <p:nvSpPr>
          <p:cNvPr id="16" name="テキスト ボックス 15">
            <a:extLst>
              <a:ext uri="{FF2B5EF4-FFF2-40B4-BE49-F238E27FC236}">
                <a16:creationId xmlns:a16="http://schemas.microsoft.com/office/drawing/2014/main" id="{433FE7F9-EC20-CE64-0F5D-960010328686}"/>
              </a:ext>
            </a:extLst>
          </p:cNvPr>
          <p:cNvSpPr txBox="1"/>
          <p:nvPr/>
        </p:nvSpPr>
        <p:spPr>
          <a:xfrm>
            <a:off x="574657" y="1650292"/>
            <a:ext cx="6955750" cy="338554"/>
          </a:xfrm>
          <a:prstGeom prst="rect">
            <a:avLst/>
          </a:prstGeom>
          <a:noFill/>
        </p:spPr>
        <p:txBody>
          <a:bodyPr wrap="none" rtlCol="0">
            <a:spAutoFit/>
          </a:bodyPr>
          <a:lstStyle/>
          <a:p>
            <a:r>
              <a:rPr kumimoji="1" lang="ja-JP" altLang="en-US" sz="1600"/>
              <a:t>検出したい物体が画像中にあるか逐次比較を行うことで対象物体を検出。</a:t>
            </a:r>
            <a:endParaRPr kumimoji="1" lang="ja-JP" altLang="en-US" sz="2000"/>
          </a:p>
        </p:txBody>
      </p:sp>
      <p:sp>
        <p:nvSpPr>
          <p:cNvPr id="18" name="テキスト ボックス 17">
            <a:extLst>
              <a:ext uri="{FF2B5EF4-FFF2-40B4-BE49-F238E27FC236}">
                <a16:creationId xmlns:a16="http://schemas.microsoft.com/office/drawing/2014/main" id="{B47D117C-97AD-B559-A8A2-A3A0E156033F}"/>
              </a:ext>
            </a:extLst>
          </p:cNvPr>
          <p:cNvSpPr txBox="1"/>
          <p:nvPr/>
        </p:nvSpPr>
        <p:spPr>
          <a:xfrm>
            <a:off x="574657" y="2133511"/>
            <a:ext cx="4493538" cy="338554"/>
          </a:xfrm>
          <a:prstGeom prst="rect">
            <a:avLst/>
          </a:prstGeom>
          <a:noFill/>
        </p:spPr>
        <p:txBody>
          <a:bodyPr wrap="none" rtlCol="0">
            <a:spAutoFit/>
          </a:bodyPr>
          <a:lstStyle/>
          <a:p>
            <a:r>
              <a:rPr kumimoji="1" lang="ja-JP" altLang="en-US" sz="1600" b="1">
                <a:solidFill>
                  <a:schemeClr val="accent2"/>
                </a:solidFill>
              </a:rPr>
              <a:t>テンプレート画像</a:t>
            </a:r>
            <a:r>
              <a:rPr kumimoji="1" lang="ja-JP" altLang="en-US" sz="1600"/>
              <a:t>があれば検出することが可能</a:t>
            </a:r>
            <a:endParaRPr kumimoji="1" lang="ja-JP" altLang="en-US" sz="2000"/>
          </a:p>
        </p:txBody>
      </p:sp>
      <p:sp>
        <p:nvSpPr>
          <p:cNvPr id="10" name="テキスト ボックス 9">
            <a:extLst>
              <a:ext uri="{FF2B5EF4-FFF2-40B4-BE49-F238E27FC236}">
                <a16:creationId xmlns:a16="http://schemas.microsoft.com/office/drawing/2014/main" id="{33918E19-CF3C-F746-E96F-8E21AF2F8553}"/>
              </a:ext>
            </a:extLst>
          </p:cNvPr>
          <p:cNvSpPr txBox="1"/>
          <p:nvPr/>
        </p:nvSpPr>
        <p:spPr>
          <a:xfrm>
            <a:off x="8848585" y="6227284"/>
            <a:ext cx="1107996" cy="369332"/>
          </a:xfrm>
          <a:prstGeom prst="rect">
            <a:avLst/>
          </a:prstGeom>
          <a:noFill/>
        </p:spPr>
        <p:txBody>
          <a:bodyPr wrap="none" rtlCol="0">
            <a:spAutoFit/>
          </a:bodyPr>
          <a:lstStyle/>
          <a:p>
            <a:r>
              <a:rPr kumimoji="1" lang="ja-JP" altLang="en-US"/>
              <a:t>検出結果</a:t>
            </a:r>
          </a:p>
        </p:txBody>
      </p:sp>
      <p:sp>
        <p:nvSpPr>
          <p:cNvPr id="20" name="テキスト ボックス 19">
            <a:extLst>
              <a:ext uri="{FF2B5EF4-FFF2-40B4-BE49-F238E27FC236}">
                <a16:creationId xmlns:a16="http://schemas.microsoft.com/office/drawing/2014/main" id="{9A19F57D-4BC4-D938-ACFA-EDB226AAD4A7}"/>
              </a:ext>
            </a:extLst>
          </p:cNvPr>
          <p:cNvSpPr txBox="1"/>
          <p:nvPr/>
        </p:nvSpPr>
        <p:spPr>
          <a:xfrm>
            <a:off x="3809135" y="6227284"/>
            <a:ext cx="1107996" cy="369332"/>
          </a:xfrm>
          <a:prstGeom prst="rect">
            <a:avLst/>
          </a:prstGeom>
          <a:noFill/>
        </p:spPr>
        <p:txBody>
          <a:bodyPr wrap="none" rtlCol="0">
            <a:spAutoFit/>
          </a:bodyPr>
          <a:lstStyle/>
          <a:p>
            <a:r>
              <a:rPr lang="ja-JP" altLang="en-US"/>
              <a:t>逐次比較</a:t>
            </a:r>
            <a:endParaRPr kumimoji="1" lang="ja-JP" altLang="en-US"/>
          </a:p>
        </p:txBody>
      </p:sp>
      <p:sp>
        <p:nvSpPr>
          <p:cNvPr id="21" name="テキスト ボックス 20">
            <a:extLst>
              <a:ext uri="{FF2B5EF4-FFF2-40B4-BE49-F238E27FC236}">
                <a16:creationId xmlns:a16="http://schemas.microsoft.com/office/drawing/2014/main" id="{2B2CEEAA-231D-B897-74F0-1162264CB51F}"/>
              </a:ext>
            </a:extLst>
          </p:cNvPr>
          <p:cNvSpPr txBox="1"/>
          <p:nvPr/>
        </p:nvSpPr>
        <p:spPr>
          <a:xfrm>
            <a:off x="151529" y="5505201"/>
            <a:ext cx="1620957" cy="307777"/>
          </a:xfrm>
          <a:prstGeom prst="rect">
            <a:avLst/>
          </a:prstGeom>
          <a:noFill/>
        </p:spPr>
        <p:txBody>
          <a:bodyPr wrap="none" rtlCol="0">
            <a:spAutoFit/>
          </a:bodyPr>
          <a:lstStyle/>
          <a:p>
            <a:pPr algn="ctr"/>
            <a:r>
              <a:rPr kumimoji="1" lang="ja-JP" altLang="en-US" sz="1400"/>
              <a:t>（テンプレ</a:t>
            </a:r>
            <a:r>
              <a:rPr kumimoji="1" lang="en-US" altLang="ja-JP" sz="1400"/>
              <a:t>―</a:t>
            </a:r>
            <a:r>
              <a:rPr kumimoji="1" lang="ja-JP" altLang="en-US" sz="1400"/>
              <a:t>ト）</a:t>
            </a:r>
            <a:endParaRPr kumimoji="1" lang="ja-JP" altLang="en-US"/>
          </a:p>
        </p:txBody>
      </p:sp>
      <p:pic>
        <p:nvPicPr>
          <p:cNvPr id="23" name="図 22" descr="道路 が含まれている画像&#10;&#10;自動的に生成された説明">
            <a:extLst>
              <a:ext uri="{FF2B5EF4-FFF2-40B4-BE49-F238E27FC236}">
                <a16:creationId xmlns:a16="http://schemas.microsoft.com/office/drawing/2014/main" id="{B12FD32C-7CA0-E77C-7D76-2B8E8E950B02}"/>
              </a:ext>
            </a:extLst>
          </p:cNvPr>
          <p:cNvPicPr>
            <a:picLocks noChangeAspect="1"/>
          </p:cNvPicPr>
          <p:nvPr/>
        </p:nvPicPr>
        <p:blipFill rotWithShape="1">
          <a:blip r:embed="rId5">
            <a:extLst>
              <a:ext uri="{28A0092B-C50C-407E-A947-70E740481C1C}">
                <a14:useLocalDpi xmlns:a14="http://schemas.microsoft.com/office/drawing/2010/main" val="0"/>
              </a:ext>
            </a:extLst>
          </a:blip>
          <a:srcRect l="11776" t="5439" r="75677" b="86310"/>
          <a:stretch/>
        </p:blipFill>
        <p:spPr>
          <a:xfrm>
            <a:off x="2460590" y="2682275"/>
            <a:ext cx="1011109" cy="443254"/>
          </a:xfrm>
          <a:prstGeom prst="rect">
            <a:avLst/>
          </a:prstGeom>
        </p:spPr>
      </p:pic>
      <p:pic>
        <p:nvPicPr>
          <p:cNvPr id="24" name="図 23" descr="道路 が含まれている画像&#10;&#10;自動的に生成された説明">
            <a:extLst>
              <a:ext uri="{FF2B5EF4-FFF2-40B4-BE49-F238E27FC236}">
                <a16:creationId xmlns:a16="http://schemas.microsoft.com/office/drawing/2014/main" id="{B54935F0-C10E-A82D-347F-243515329D8D}"/>
              </a:ext>
            </a:extLst>
          </p:cNvPr>
          <p:cNvPicPr>
            <a:picLocks noChangeAspect="1"/>
          </p:cNvPicPr>
          <p:nvPr/>
        </p:nvPicPr>
        <p:blipFill rotWithShape="1">
          <a:blip r:embed="rId5">
            <a:extLst>
              <a:ext uri="{28A0092B-C50C-407E-A947-70E740481C1C}">
                <a14:useLocalDpi xmlns:a14="http://schemas.microsoft.com/office/drawing/2010/main" val="0"/>
              </a:ext>
            </a:extLst>
          </a:blip>
          <a:srcRect l="22373" t="55812" r="64464" b="35323"/>
          <a:stretch/>
        </p:blipFill>
        <p:spPr>
          <a:xfrm>
            <a:off x="737689" y="2677398"/>
            <a:ext cx="998110" cy="448131"/>
          </a:xfrm>
          <a:prstGeom prst="rect">
            <a:avLst/>
          </a:prstGeom>
        </p:spPr>
      </p:pic>
      <p:sp>
        <p:nvSpPr>
          <p:cNvPr id="12" name="テキスト ボックス 11">
            <a:extLst>
              <a:ext uri="{FF2B5EF4-FFF2-40B4-BE49-F238E27FC236}">
                <a16:creationId xmlns:a16="http://schemas.microsoft.com/office/drawing/2014/main" id="{482FB10E-F86D-49BC-C861-221CC4A1E562}"/>
              </a:ext>
            </a:extLst>
          </p:cNvPr>
          <p:cNvSpPr txBox="1"/>
          <p:nvPr/>
        </p:nvSpPr>
        <p:spPr>
          <a:xfrm>
            <a:off x="605802" y="3156314"/>
            <a:ext cx="1261884" cy="276999"/>
          </a:xfrm>
          <a:prstGeom prst="rect">
            <a:avLst/>
          </a:prstGeom>
          <a:noFill/>
        </p:spPr>
        <p:txBody>
          <a:bodyPr wrap="none" rtlCol="0">
            <a:spAutoFit/>
          </a:bodyPr>
          <a:lstStyle/>
          <a:p>
            <a:pPr algn="ctr"/>
            <a:r>
              <a:rPr kumimoji="1" lang="ja-JP" altLang="en-US" sz="1200"/>
              <a:t>比較対象エリア</a:t>
            </a:r>
            <a:endParaRPr kumimoji="1" lang="ja-JP" altLang="en-US"/>
          </a:p>
        </p:txBody>
      </p:sp>
      <p:sp>
        <p:nvSpPr>
          <p:cNvPr id="26" name="テキスト ボックス 25">
            <a:extLst>
              <a:ext uri="{FF2B5EF4-FFF2-40B4-BE49-F238E27FC236}">
                <a16:creationId xmlns:a16="http://schemas.microsoft.com/office/drawing/2014/main" id="{1C50AC84-F7AF-E382-0330-D13D4AF71A6D}"/>
              </a:ext>
            </a:extLst>
          </p:cNvPr>
          <p:cNvSpPr txBox="1"/>
          <p:nvPr/>
        </p:nvSpPr>
        <p:spPr>
          <a:xfrm>
            <a:off x="2412148" y="3156313"/>
            <a:ext cx="1107996" cy="276999"/>
          </a:xfrm>
          <a:prstGeom prst="rect">
            <a:avLst/>
          </a:prstGeom>
          <a:noFill/>
        </p:spPr>
        <p:txBody>
          <a:bodyPr wrap="none" rtlCol="0">
            <a:spAutoFit/>
          </a:bodyPr>
          <a:lstStyle/>
          <a:p>
            <a:pPr algn="ctr"/>
            <a:r>
              <a:rPr kumimoji="1" lang="ja-JP" altLang="en-US" sz="1200"/>
              <a:t>テンプレート</a:t>
            </a:r>
          </a:p>
        </p:txBody>
      </p:sp>
      <p:sp>
        <p:nvSpPr>
          <p:cNvPr id="13" name="テキスト ボックス 12">
            <a:extLst>
              <a:ext uri="{FF2B5EF4-FFF2-40B4-BE49-F238E27FC236}">
                <a16:creationId xmlns:a16="http://schemas.microsoft.com/office/drawing/2014/main" id="{B7968020-61AD-C48E-B981-BA53FF910A1E}"/>
              </a:ext>
            </a:extLst>
          </p:cNvPr>
          <p:cNvSpPr txBox="1"/>
          <p:nvPr/>
        </p:nvSpPr>
        <p:spPr>
          <a:xfrm>
            <a:off x="3520144" y="2716797"/>
            <a:ext cx="5032147" cy="369332"/>
          </a:xfrm>
          <a:prstGeom prst="rect">
            <a:avLst/>
          </a:prstGeom>
          <a:noFill/>
        </p:spPr>
        <p:txBody>
          <a:bodyPr wrap="none" rtlCol="0">
            <a:spAutoFit/>
          </a:bodyPr>
          <a:lstStyle/>
          <a:p>
            <a:r>
              <a:rPr kumimoji="1" lang="ja-JP" altLang="en-US" dirty="0"/>
              <a:t>の差の閾値以下</a:t>
            </a:r>
            <a:r>
              <a:rPr lang="ja-JP" altLang="en-US" dirty="0"/>
              <a:t>の場合は</a:t>
            </a:r>
            <a:r>
              <a:rPr kumimoji="1" lang="ja-JP" altLang="en-US" b="1" dirty="0">
                <a:solidFill>
                  <a:schemeClr val="accent2"/>
                </a:solidFill>
              </a:rPr>
              <a:t>物体が存在する</a:t>
            </a:r>
            <a:r>
              <a:rPr kumimoji="1" lang="ja-JP" altLang="en-US" dirty="0"/>
              <a:t>と判定</a:t>
            </a:r>
          </a:p>
        </p:txBody>
      </p:sp>
      <p:sp>
        <p:nvSpPr>
          <p:cNvPr id="4" name="テキスト ボックス 3">
            <a:extLst>
              <a:ext uri="{FF2B5EF4-FFF2-40B4-BE49-F238E27FC236}">
                <a16:creationId xmlns:a16="http://schemas.microsoft.com/office/drawing/2014/main" id="{258E5E8E-8225-3D10-3C9B-D1CAE7C7363A}"/>
              </a:ext>
            </a:extLst>
          </p:cNvPr>
          <p:cNvSpPr txBox="1"/>
          <p:nvPr/>
        </p:nvSpPr>
        <p:spPr>
          <a:xfrm>
            <a:off x="10826742" y="1187151"/>
            <a:ext cx="902811" cy="523220"/>
          </a:xfrm>
          <a:prstGeom prst="rect">
            <a:avLst/>
          </a:prstGeom>
          <a:noFill/>
        </p:spPr>
        <p:txBody>
          <a:bodyPr wrap="none" rtlCol="0">
            <a:spAutoFit/>
          </a:bodyPr>
          <a:lstStyle/>
          <a:p>
            <a:r>
              <a:rPr kumimoji="1" lang="ja-JP" altLang="en-US" sz="2800" b="1" dirty="0">
                <a:solidFill>
                  <a:schemeClr val="accent6"/>
                </a:solidFill>
              </a:rPr>
              <a:t>案２</a:t>
            </a:r>
          </a:p>
        </p:txBody>
      </p:sp>
      <p:sp>
        <p:nvSpPr>
          <p:cNvPr id="17" name="テキスト ボックス 16">
            <a:extLst>
              <a:ext uri="{FF2B5EF4-FFF2-40B4-BE49-F238E27FC236}">
                <a16:creationId xmlns:a16="http://schemas.microsoft.com/office/drawing/2014/main" id="{FEEC3AF8-7734-9372-4E35-038D78EEC0D5}"/>
              </a:ext>
            </a:extLst>
          </p:cNvPr>
          <p:cNvSpPr txBox="1"/>
          <p:nvPr/>
        </p:nvSpPr>
        <p:spPr>
          <a:xfrm>
            <a:off x="1890445" y="2716797"/>
            <a:ext cx="415498" cy="369332"/>
          </a:xfrm>
          <a:prstGeom prst="rect">
            <a:avLst/>
          </a:prstGeom>
          <a:noFill/>
        </p:spPr>
        <p:txBody>
          <a:bodyPr wrap="none" rtlCol="0">
            <a:spAutoFit/>
          </a:bodyPr>
          <a:lstStyle/>
          <a:p>
            <a:r>
              <a:rPr kumimoji="1" lang="ja-JP" altLang="en-US" dirty="0"/>
              <a:t>と</a:t>
            </a:r>
          </a:p>
        </p:txBody>
      </p:sp>
      <p:grpSp>
        <p:nvGrpSpPr>
          <p:cNvPr id="27" name="グループ化 26">
            <a:extLst>
              <a:ext uri="{FF2B5EF4-FFF2-40B4-BE49-F238E27FC236}">
                <a16:creationId xmlns:a16="http://schemas.microsoft.com/office/drawing/2014/main" id="{DD52C53A-44AA-CDBE-9B06-6CA18329BF10}"/>
              </a:ext>
            </a:extLst>
          </p:cNvPr>
          <p:cNvGrpSpPr/>
          <p:nvPr/>
        </p:nvGrpSpPr>
        <p:grpSpPr>
          <a:xfrm>
            <a:off x="9944749" y="657520"/>
            <a:ext cx="1971141" cy="345304"/>
            <a:chOff x="10562597" y="128955"/>
            <a:chExt cx="1392542" cy="243945"/>
          </a:xfrm>
        </p:grpSpPr>
        <p:sp>
          <p:nvSpPr>
            <p:cNvPr id="28" name="矢印: 五方向 27">
              <a:extLst>
                <a:ext uri="{FF2B5EF4-FFF2-40B4-BE49-F238E27FC236}">
                  <a16:creationId xmlns:a16="http://schemas.microsoft.com/office/drawing/2014/main" id="{8D89BEE1-AB01-D638-EC22-1B1810ADB415}"/>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五方向 28">
              <a:extLst>
                <a:ext uri="{FF2B5EF4-FFF2-40B4-BE49-F238E27FC236}">
                  <a16:creationId xmlns:a16="http://schemas.microsoft.com/office/drawing/2014/main" id="{C37CFF10-2AAF-94AD-D444-9ADC11A535B9}"/>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a:extLst>
              <a:ext uri="{FF2B5EF4-FFF2-40B4-BE49-F238E27FC236}">
                <a16:creationId xmlns:a16="http://schemas.microsoft.com/office/drawing/2014/main" id="{97856BDB-54B2-69B7-8983-B6FCEFC2A535}"/>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31" name="テキスト ボックス 30">
            <a:extLst>
              <a:ext uri="{FF2B5EF4-FFF2-40B4-BE49-F238E27FC236}">
                <a16:creationId xmlns:a16="http://schemas.microsoft.com/office/drawing/2014/main" id="{D1545388-A496-3DC3-8467-79061BBAF2BE}"/>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123371340"/>
      </p:ext>
    </p:extLst>
  </p:cSld>
  <p:clrMapOvr>
    <a:masterClrMapping/>
  </p:clrMapOvr>
  <mc:AlternateContent xmlns:mc="http://schemas.openxmlformats.org/markup-compatibility/2006" xmlns:p14="http://schemas.microsoft.com/office/powerpoint/2010/main">
    <mc:Choice Requires="p14">
      <p:transition spd="slow" p14:dur="2000" advTm="12369"/>
    </mc:Choice>
    <mc:Fallback xmlns="">
      <p:transition spd="slow" advTm="12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77" objId="7"/>
        <p14:playEvt time="6312" objId="7"/>
        <p14:stopEvt time="12369" objId="7"/>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2262158" cy="369332"/>
          </a:xfrm>
          <a:prstGeom prst="rect">
            <a:avLst/>
          </a:prstGeom>
          <a:noFill/>
        </p:spPr>
        <p:txBody>
          <a:bodyPr wrap="none" rtlCol="0">
            <a:spAutoFit/>
          </a:bodyPr>
          <a:lstStyle/>
          <a:p>
            <a:r>
              <a:rPr kumimoji="1" lang="ja-JP" altLang="en-US"/>
              <a:t>古典的手法の問題点</a:t>
            </a:r>
          </a:p>
        </p:txBody>
      </p:sp>
      <p:pic>
        <p:nvPicPr>
          <p:cNvPr id="6" name="図 5" descr="道路 が含まれている画像&#10;&#10;自動的に生成された説明">
            <a:extLst>
              <a:ext uri="{FF2B5EF4-FFF2-40B4-BE49-F238E27FC236}">
                <a16:creationId xmlns:a16="http://schemas.microsoft.com/office/drawing/2014/main" id="{E6F75E22-1517-B51C-32C6-D5CA9C2F4D66}"/>
              </a:ext>
            </a:extLst>
          </p:cNvPr>
          <p:cNvPicPr>
            <a:picLocks noChangeAspect="1"/>
          </p:cNvPicPr>
          <p:nvPr/>
        </p:nvPicPr>
        <p:blipFill rotWithShape="1">
          <a:blip r:embed="rId3">
            <a:extLst>
              <a:ext uri="{28A0092B-C50C-407E-A947-70E740481C1C}">
                <a14:useLocalDpi xmlns:a14="http://schemas.microsoft.com/office/drawing/2010/main" val="0"/>
              </a:ext>
            </a:extLst>
          </a:blip>
          <a:srcRect l="11776" t="5439" r="75677" b="86310"/>
          <a:stretch/>
        </p:blipFill>
        <p:spPr>
          <a:xfrm>
            <a:off x="872873" y="2494408"/>
            <a:ext cx="1073020" cy="470395"/>
          </a:xfrm>
          <a:prstGeom prst="rect">
            <a:avLst/>
          </a:prstGeom>
        </p:spPr>
      </p:pic>
      <p:sp>
        <p:nvSpPr>
          <p:cNvPr id="11" name="テキスト ボックス 10">
            <a:extLst>
              <a:ext uri="{FF2B5EF4-FFF2-40B4-BE49-F238E27FC236}">
                <a16:creationId xmlns:a16="http://schemas.microsoft.com/office/drawing/2014/main" id="{4ED21F2A-8BAD-E2A4-5889-E04EF348FCCA}"/>
              </a:ext>
            </a:extLst>
          </p:cNvPr>
          <p:cNvSpPr txBox="1"/>
          <p:nvPr/>
        </p:nvSpPr>
        <p:spPr>
          <a:xfrm>
            <a:off x="425498" y="1211288"/>
            <a:ext cx="4570482" cy="369332"/>
          </a:xfrm>
          <a:prstGeom prst="rect">
            <a:avLst/>
          </a:prstGeom>
          <a:noFill/>
        </p:spPr>
        <p:txBody>
          <a:bodyPr wrap="none" rtlCol="0">
            <a:spAutoFit/>
          </a:bodyPr>
          <a:lstStyle/>
          <a:p>
            <a:r>
              <a:rPr kumimoji="1" lang="ja-JP" altLang="en-US" b="1">
                <a:solidFill>
                  <a:srgbClr val="0070C0"/>
                </a:solidFill>
              </a:rPr>
              <a:t>テンプレートに似ていないと検出できない</a:t>
            </a:r>
          </a:p>
        </p:txBody>
      </p:sp>
      <p:sp>
        <p:nvSpPr>
          <p:cNvPr id="14" name="正方形/長方形 13">
            <a:extLst>
              <a:ext uri="{FF2B5EF4-FFF2-40B4-BE49-F238E27FC236}">
                <a16:creationId xmlns:a16="http://schemas.microsoft.com/office/drawing/2014/main" id="{ABF10E35-DB2A-AA41-0345-EDE79837FFC3}"/>
              </a:ext>
            </a:extLst>
          </p:cNvPr>
          <p:cNvSpPr/>
          <p:nvPr/>
        </p:nvSpPr>
        <p:spPr>
          <a:xfrm>
            <a:off x="353592" y="134314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D4365F1-FFBB-A131-3384-B8C5CD395302}"/>
              </a:ext>
            </a:extLst>
          </p:cNvPr>
          <p:cNvSpPr txBox="1"/>
          <p:nvPr/>
        </p:nvSpPr>
        <p:spPr>
          <a:xfrm>
            <a:off x="598906" y="3448467"/>
            <a:ext cx="1620957" cy="307777"/>
          </a:xfrm>
          <a:prstGeom prst="rect">
            <a:avLst/>
          </a:prstGeom>
          <a:noFill/>
        </p:spPr>
        <p:txBody>
          <a:bodyPr wrap="none" rtlCol="0">
            <a:spAutoFit/>
          </a:bodyPr>
          <a:lstStyle/>
          <a:p>
            <a:pPr algn="ctr"/>
            <a:r>
              <a:rPr kumimoji="1" lang="ja-JP" altLang="en-US" sz="1400"/>
              <a:t>テンプレート画像</a:t>
            </a:r>
            <a:endParaRPr kumimoji="1" lang="ja-JP" altLang="en-US"/>
          </a:p>
        </p:txBody>
      </p:sp>
      <p:pic>
        <p:nvPicPr>
          <p:cNvPr id="17" name="図 16" descr="道路 が含まれている画像&#10;&#10;自動的に生成された説明">
            <a:extLst>
              <a:ext uri="{FF2B5EF4-FFF2-40B4-BE49-F238E27FC236}">
                <a16:creationId xmlns:a16="http://schemas.microsoft.com/office/drawing/2014/main" id="{50193D7E-104E-D0DB-1942-DC757F11972F}"/>
              </a:ext>
            </a:extLst>
          </p:cNvPr>
          <p:cNvPicPr>
            <a:picLocks noChangeAspect="1"/>
          </p:cNvPicPr>
          <p:nvPr/>
        </p:nvPicPr>
        <p:blipFill rotWithShape="1">
          <a:blip r:embed="rId3">
            <a:extLst>
              <a:ext uri="{28A0092B-C50C-407E-A947-70E740481C1C}">
                <a14:useLocalDpi xmlns:a14="http://schemas.microsoft.com/office/drawing/2010/main" val="0"/>
              </a:ext>
            </a:extLst>
          </a:blip>
          <a:srcRect l="19106" t="26820" r="72986" b="59657"/>
          <a:stretch/>
        </p:blipFill>
        <p:spPr>
          <a:xfrm>
            <a:off x="2710739" y="2287009"/>
            <a:ext cx="839410" cy="957035"/>
          </a:xfrm>
          <a:prstGeom prst="rect">
            <a:avLst/>
          </a:prstGeom>
        </p:spPr>
      </p:pic>
      <p:pic>
        <p:nvPicPr>
          <p:cNvPr id="19" name="図 18" descr="道路 が含まれている画像&#10;&#10;自動的に生成された説明">
            <a:extLst>
              <a:ext uri="{FF2B5EF4-FFF2-40B4-BE49-F238E27FC236}">
                <a16:creationId xmlns:a16="http://schemas.microsoft.com/office/drawing/2014/main" id="{5F116895-71FA-720B-FA2D-6282D0D09098}"/>
              </a:ext>
            </a:extLst>
          </p:cNvPr>
          <p:cNvPicPr>
            <a:picLocks noChangeAspect="1"/>
          </p:cNvPicPr>
          <p:nvPr/>
        </p:nvPicPr>
        <p:blipFill rotWithShape="1">
          <a:blip r:embed="rId3">
            <a:extLst>
              <a:ext uri="{28A0092B-C50C-407E-A947-70E740481C1C}">
                <a14:useLocalDpi xmlns:a14="http://schemas.microsoft.com/office/drawing/2010/main" val="0"/>
              </a:ext>
            </a:extLst>
          </a:blip>
          <a:srcRect l="38591" t="27605" r="53501" b="58872"/>
          <a:stretch/>
        </p:blipFill>
        <p:spPr>
          <a:xfrm>
            <a:off x="3964883" y="2287009"/>
            <a:ext cx="839410" cy="957035"/>
          </a:xfrm>
          <a:prstGeom prst="rect">
            <a:avLst/>
          </a:prstGeom>
        </p:spPr>
      </p:pic>
      <p:pic>
        <p:nvPicPr>
          <p:cNvPr id="22" name="図 21" descr="道路 が含まれている画像&#10;&#10;自動的に生成された説明">
            <a:extLst>
              <a:ext uri="{FF2B5EF4-FFF2-40B4-BE49-F238E27FC236}">
                <a16:creationId xmlns:a16="http://schemas.microsoft.com/office/drawing/2014/main" id="{D30E3C31-B5DD-E4E8-50F4-5D8112B7B90F}"/>
              </a:ext>
            </a:extLst>
          </p:cNvPr>
          <p:cNvPicPr>
            <a:picLocks noChangeAspect="1"/>
          </p:cNvPicPr>
          <p:nvPr/>
        </p:nvPicPr>
        <p:blipFill rotWithShape="1">
          <a:blip r:embed="rId3">
            <a:extLst>
              <a:ext uri="{28A0092B-C50C-407E-A947-70E740481C1C}">
                <a14:useLocalDpi xmlns:a14="http://schemas.microsoft.com/office/drawing/2010/main" val="0"/>
              </a:ext>
            </a:extLst>
          </a:blip>
          <a:srcRect l="2382" t="53743" r="89710" b="32734"/>
          <a:stretch/>
        </p:blipFill>
        <p:spPr>
          <a:xfrm>
            <a:off x="5194918" y="2287009"/>
            <a:ext cx="839410" cy="957035"/>
          </a:xfrm>
          <a:prstGeom prst="rect">
            <a:avLst/>
          </a:prstGeom>
        </p:spPr>
      </p:pic>
      <p:sp>
        <p:nvSpPr>
          <p:cNvPr id="4" name="テキスト ボックス 3">
            <a:extLst>
              <a:ext uri="{FF2B5EF4-FFF2-40B4-BE49-F238E27FC236}">
                <a16:creationId xmlns:a16="http://schemas.microsoft.com/office/drawing/2014/main" id="{A257323A-3E99-708C-0518-BB70460AA8C1}"/>
              </a:ext>
            </a:extLst>
          </p:cNvPr>
          <p:cNvSpPr txBox="1"/>
          <p:nvPr/>
        </p:nvSpPr>
        <p:spPr>
          <a:xfrm>
            <a:off x="3484341" y="3448468"/>
            <a:ext cx="1800493" cy="307777"/>
          </a:xfrm>
          <a:prstGeom prst="rect">
            <a:avLst/>
          </a:prstGeom>
          <a:noFill/>
        </p:spPr>
        <p:txBody>
          <a:bodyPr wrap="none" rtlCol="0">
            <a:spAutoFit/>
          </a:bodyPr>
          <a:lstStyle/>
          <a:p>
            <a:pPr algn="ctr"/>
            <a:r>
              <a:rPr kumimoji="1" lang="ja-JP" altLang="en-US" sz="1400"/>
              <a:t>検出したい類似物体</a:t>
            </a:r>
          </a:p>
        </p:txBody>
      </p:sp>
      <p:pic>
        <p:nvPicPr>
          <p:cNvPr id="23" name="図 22" descr="道路 が含まれている画像&#10;&#10;自動的に生成された説明">
            <a:extLst>
              <a:ext uri="{FF2B5EF4-FFF2-40B4-BE49-F238E27FC236}">
                <a16:creationId xmlns:a16="http://schemas.microsoft.com/office/drawing/2014/main" id="{05A46FDE-0665-973A-2F2D-5FCD4933B32C}"/>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6746564" y="1494796"/>
            <a:ext cx="4727838" cy="2565402"/>
          </a:xfrm>
          <a:prstGeom prst="rect">
            <a:avLst/>
          </a:prstGeom>
        </p:spPr>
      </p:pic>
      <p:sp>
        <p:nvSpPr>
          <p:cNvPr id="24" name="正方形/長方形 23">
            <a:extLst>
              <a:ext uri="{FF2B5EF4-FFF2-40B4-BE49-F238E27FC236}">
                <a16:creationId xmlns:a16="http://schemas.microsoft.com/office/drawing/2014/main" id="{97B30F2F-9374-58B1-E22A-EBEA15FB1169}"/>
              </a:ext>
            </a:extLst>
          </p:cNvPr>
          <p:cNvSpPr/>
          <p:nvPr/>
        </p:nvSpPr>
        <p:spPr>
          <a:xfrm>
            <a:off x="7264400" y="1621798"/>
            <a:ext cx="622300" cy="279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CE8C5A8-93A4-39B6-0455-2C04E516DEC0}"/>
              </a:ext>
            </a:extLst>
          </p:cNvPr>
          <p:cNvSpPr txBox="1"/>
          <p:nvPr/>
        </p:nvSpPr>
        <p:spPr>
          <a:xfrm>
            <a:off x="7863988" y="4060198"/>
            <a:ext cx="2492990" cy="369332"/>
          </a:xfrm>
          <a:prstGeom prst="rect">
            <a:avLst/>
          </a:prstGeom>
          <a:noFill/>
        </p:spPr>
        <p:txBody>
          <a:bodyPr wrap="none" rtlCol="0">
            <a:spAutoFit/>
          </a:bodyPr>
          <a:lstStyle/>
          <a:p>
            <a:r>
              <a:rPr kumimoji="1" lang="ja-JP" altLang="en-US"/>
              <a:t>テンプレート検出結果</a:t>
            </a:r>
          </a:p>
        </p:txBody>
      </p:sp>
      <p:sp>
        <p:nvSpPr>
          <p:cNvPr id="26" name="テキスト ボックス 25">
            <a:extLst>
              <a:ext uri="{FF2B5EF4-FFF2-40B4-BE49-F238E27FC236}">
                <a16:creationId xmlns:a16="http://schemas.microsoft.com/office/drawing/2014/main" id="{AA87DA98-E482-5F17-6A0E-90D29C28BB71}"/>
              </a:ext>
            </a:extLst>
          </p:cNvPr>
          <p:cNvSpPr txBox="1"/>
          <p:nvPr/>
        </p:nvSpPr>
        <p:spPr>
          <a:xfrm>
            <a:off x="425498" y="4386151"/>
            <a:ext cx="3416320" cy="369332"/>
          </a:xfrm>
          <a:prstGeom prst="rect">
            <a:avLst/>
          </a:prstGeom>
          <a:noFill/>
        </p:spPr>
        <p:txBody>
          <a:bodyPr wrap="none" rtlCol="0">
            <a:spAutoFit/>
          </a:bodyPr>
          <a:lstStyle/>
          <a:p>
            <a:r>
              <a:rPr kumimoji="1" lang="ja-JP" altLang="en-US"/>
              <a:t>テンプレートを複数枚準備する</a:t>
            </a:r>
          </a:p>
        </p:txBody>
      </p:sp>
      <p:sp>
        <p:nvSpPr>
          <p:cNvPr id="27" name="正方形/長方形 26">
            <a:extLst>
              <a:ext uri="{FF2B5EF4-FFF2-40B4-BE49-F238E27FC236}">
                <a16:creationId xmlns:a16="http://schemas.microsoft.com/office/drawing/2014/main" id="{FD760893-F2A4-954B-E91F-8192B365308B}"/>
              </a:ext>
            </a:extLst>
          </p:cNvPr>
          <p:cNvSpPr/>
          <p:nvPr/>
        </p:nvSpPr>
        <p:spPr>
          <a:xfrm>
            <a:off x="353592" y="4518010"/>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descr="道路 が含まれている画像&#10;&#10;自動的に生成された説明">
            <a:extLst>
              <a:ext uri="{FF2B5EF4-FFF2-40B4-BE49-F238E27FC236}">
                <a16:creationId xmlns:a16="http://schemas.microsoft.com/office/drawing/2014/main" id="{6A4EAA22-D8FD-A3CB-D206-58E7F21DEA1C}"/>
              </a:ext>
            </a:extLst>
          </p:cNvPr>
          <p:cNvPicPr>
            <a:picLocks noChangeAspect="1"/>
          </p:cNvPicPr>
          <p:nvPr/>
        </p:nvPicPr>
        <p:blipFill rotWithShape="1">
          <a:blip r:embed="rId3">
            <a:extLst>
              <a:ext uri="{28A0092B-C50C-407E-A947-70E740481C1C}">
                <a14:useLocalDpi xmlns:a14="http://schemas.microsoft.com/office/drawing/2010/main" val="0"/>
              </a:ext>
            </a:extLst>
          </a:blip>
          <a:srcRect l="11776" t="5439" r="75677" b="86310"/>
          <a:stretch/>
        </p:blipFill>
        <p:spPr>
          <a:xfrm>
            <a:off x="872873" y="4998803"/>
            <a:ext cx="1073020" cy="470395"/>
          </a:xfrm>
          <a:prstGeom prst="rect">
            <a:avLst/>
          </a:prstGeom>
        </p:spPr>
      </p:pic>
      <p:pic>
        <p:nvPicPr>
          <p:cNvPr id="29" name="図 28" descr="道路 が含まれている画像&#10;&#10;自動的に生成された説明">
            <a:extLst>
              <a:ext uri="{FF2B5EF4-FFF2-40B4-BE49-F238E27FC236}">
                <a16:creationId xmlns:a16="http://schemas.microsoft.com/office/drawing/2014/main" id="{995776AF-E888-D339-B36A-B465567BA873}"/>
              </a:ext>
            </a:extLst>
          </p:cNvPr>
          <p:cNvPicPr>
            <a:picLocks noChangeAspect="1"/>
          </p:cNvPicPr>
          <p:nvPr/>
        </p:nvPicPr>
        <p:blipFill rotWithShape="1">
          <a:blip r:embed="rId3">
            <a:extLst>
              <a:ext uri="{28A0092B-C50C-407E-A947-70E740481C1C}">
                <a14:useLocalDpi xmlns:a14="http://schemas.microsoft.com/office/drawing/2010/main" val="0"/>
              </a:ext>
            </a:extLst>
          </a:blip>
          <a:srcRect l="19106" t="26820" r="72986" b="59657"/>
          <a:stretch/>
        </p:blipFill>
        <p:spPr>
          <a:xfrm>
            <a:off x="2233868" y="4755483"/>
            <a:ext cx="839410" cy="957035"/>
          </a:xfrm>
          <a:prstGeom prst="rect">
            <a:avLst/>
          </a:prstGeom>
        </p:spPr>
      </p:pic>
      <p:pic>
        <p:nvPicPr>
          <p:cNvPr id="30" name="図 29" descr="道路 が含まれている画像&#10;&#10;自動的に生成された説明">
            <a:extLst>
              <a:ext uri="{FF2B5EF4-FFF2-40B4-BE49-F238E27FC236}">
                <a16:creationId xmlns:a16="http://schemas.microsoft.com/office/drawing/2014/main" id="{10E5ABA0-44AE-9CC9-A88E-EB2DAA081EEF}"/>
              </a:ext>
            </a:extLst>
          </p:cNvPr>
          <p:cNvPicPr>
            <a:picLocks noChangeAspect="1"/>
          </p:cNvPicPr>
          <p:nvPr/>
        </p:nvPicPr>
        <p:blipFill rotWithShape="1">
          <a:blip r:embed="rId3">
            <a:extLst>
              <a:ext uri="{28A0092B-C50C-407E-A947-70E740481C1C}">
                <a14:useLocalDpi xmlns:a14="http://schemas.microsoft.com/office/drawing/2010/main" val="0"/>
              </a:ext>
            </a:extLst>
          </a:blip>
          <a:srcRect l="38591" t="27605" r="53501" b="58872"/>
          <a:stretch/>
        </p:blipFill>
        <p:spPr>
          <a:xfrm>
            <a:off x="3361253" y="4755483"/>
            <a:ext cx="839410" cy="957035"/>
          </a:xfrm>
          <a:prstGeom prst="rect">
            <a:avLst/>
          </a:prstGeom>
        </p:spPr>
      </p:pic>
      <p:pic>
        <p:nvPicPr>
          <p:cNvPr id="31" name="図 30" descr="道路 が含まれている画像&#10;&#10;自動的に生成された説明">
            <a:extLst>
              <a:ext uri="{FF2B5EF4-FFF2-40B4-BE49-F238E27FC236}">
                <a16:creationId xmlns:a16="http://schemas.microsoft.com/office/drawing/2014/main" id="{006ED62E-A359-38DE-1457-9D24DEA27AF9}"/>
              </a:ext>
            </a:extLst>
          </p:cNvPr>
          <p:cNvPicPr>
            <a:picLocks noChangeAspect="1"/>
          </p:cNvPicPr>
          <p:nvPr/>
        </p:nvPicPr>
        <p:blipFill rotWithShape="1">
          <a:blip r:embed="rId3">
            <a:extLst>
              <a:ext uri="{28A0092B-C50C-407E-A947-70E740481C1C}">
                <a14:useLocalDpi xmlns:a14="http://schemas.microsoft.com/office/drawing/2010/main" val="0"/>
              </a:ext>
            </a:extLst>
          </a:blip>
          <a:srcRect l="2382" t="53743" r="89710" b="32734"/>
          <a:stretch/>
        </p:blipFill>
        <p:spPr>
          <a:xfrm>
            <a:off x="4488637" y="4755483"/>
            <a:ext cx="839410" cy="957035"/>
          </a:xfrm>
          <a:prstGeom prst="rect">
            <a:avLst/>
          </a:prstGeom>
        </p:spPr>
      </p:pic>
      <p:sp>
        <p:nvSpPr>
          <p:cNvPr id="5" name="テキスト ボックス 4">
            <a:extLst>
              <a:ext uri="{FF2B5EF4-FFF2-40B4-BE49-F238E27FC236}">
                <a16:creationId xmlns:a16="http://schemas.microsoft.com/office/drawing/2014/main" id="{9E3C1A7E-C182-0A87-0B69-4DCFAE66C952}"/>
              </a:ext>
            </a:extLst>
          </p:cNvPr>
          <p:cNvSpPr txBox="1"/>
          <p:nvPr/>
        </p:nvSpPr>
        <p:spPr>
          <a:xfrm>
            <a:off x="6303002" y="5033945"/>
            <a:ext cx="5314275" cy="400110"/>
          </a:xfrm>
          <a:prstGeom prst="rect">
            <a:avLst/>
          </a:prstGeom>
          <a:noFill/>
        </p:spPr>
        <p:txBody>
          <a:bodyPr wrap="none" rtlCol="0">
            <a:spAutoFit/>
          </a:bodyPr>
          <a:lstStyle/>
          <a:p>
            <a:r>
              <a:rPr kumimoji="1" lang="ja-JP" altLang="en-US" sz="2000" b="1">
                <a:solidFill>
                  <a:srgbClr val="0070C0"/>
                </a:solidFill>
              </a:rPr>
              <a:t>無数にテンプレートを集める必要性</a:t>
            </a:r>
            <a:r>
              <a:rPr kumimoji="1" lang="ja-JP" altLang="en-US" sz="2000"/>
              <a:t>が生じる</a:t>
            </a:r>
          </a:p>
        </p:txBody>
      </p:sp>
      <p:sp>
        <p:nvSpPr>
          <p:cNvPr id="32" name="矢印: 右 31">
            <a:extLst>
              <a:ext uri="{FF2B5EF4-FFF2-40B4-BE49-F238E27FC236}">
                <a16:creationId xmlns:a16="http://schemas.microsoft.com/office/drawing/2014/main" id="{8548DBE3-403C-F814-B53B-19F53B64AE96}"/>
              </a:ext>
            </a:extLst>
          </p:cNvPr>
          <p:cNvSpPr/>
          <p:nvPr/>
        </p:nvSpPr>
        <p:spPr>
          <a:xfrm>
            <a:off x="5793502" y="5033945"/>
            <a:ext cx="387411" cy="3841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44A8EEDA-A472-E2FC-D425-9E752D782B8A}"/>
              </a:ext>
            </a:extLst>
          </p:cNvPr>
          <p:cNvSpPr txBox="1"/>
          <p:nvPr/>
        </p:nvSpPr>
        <p:spPr>
          <a:xfrm>
            <a:off x="2262799" y="5727851"/>
            <a:ext cx="1620957" cy="307777"/>
          </a:xfrm>
          <a:prstGeom prst="rect">
            <a:avLst/>
          </a:prstGeom>
          <a:noFill/>
        </p:spPr>
        <p:txBody>
          <a:bodyPr wrap="none" rtlCol="0">
            <a:spAutoFit/>
          </a:bodyPr>
          <a:lstStyle/>
          <a:p>
            <a:pPr algn="ctr"/>
            <a:r>
              <a:rPr kumimoji="1" lang="ja-JP" altLang="en-US" sz="1400"/>
              <a:t>テンプレート画像</a:t>
            </a:r>
            <a:endParaRPr kumimoji="1" lang="ja-JP" altLang="en-US"/>
          </a:p>
        </p:txBody>
      </p:sp>
      <p:sp>
        <p:nvSpPr>
          <p:cNvPr id="34" name="テキスト ボックス 33">
            <a:extLst>
              <a:ext uri="{FF2B5EF4-FFF2-40B4-BE49-F238E27FC236}">
                <a16:creationId xmlns:a16="http://schemas.microsoft.com/office/drawing/2014/main" id="{40C1E99B-5625-5FFF-CF7E-2CFCC5FA0738}"/>
              </a:ext>
            </a:extLst>
          </p:cNvPr>
          <p:cNvSpPr txBox="1"/>
          <p:nvPr/>
        </p:nvSpPr>
        <p:spPr>
          <a:xfrm>
            <a:off x="2618129" y="6250091"/>
            <a:ext cx="6955750" cy="461665"/>
          </a:xfrm>
          <a:prstGeom prst="rect">
            <a:avLst/>
          </a:prstGeom>
          <a:noFill/>
        </p:spPr>
        <p:txBody>
          <a:bodyPr wrap="none" rtlCol="0">
            <a:spAutoFit/>
          </a:bodyPr>
          <a:lstStyle/>
          <a:p>
            <a:pPr algn="ctr"/>
            <a:r>
              <a:rPr lang="ja-JP" altLang="en-US" sz="2400"/>
              <a:t>画像に「</a:t>
            </a:r>
            <a:r>
              <a:rPr lang="ja-JP" altLang="en-US" sz="2400" b="1">
                <a:solidFill>
                  <a:schemeClr val="accent2"/>
                </a:solidFill>
              </a:rPr>
              <a:t>フィルタを掛ける</a:t>
            </a:r>
            <a:r>
              <a:rPr lang="ja-JP" altLang="en-US" sz="2400"/>
              <a:t>」という考え方が登場</a:t>
            </a:r>
            <a:endParaRPr kumimoji="1" lang="ja-JP" altLang="en-US" sz="2400"/>
          </a:p>
        </p:txBody>
      </p:sp>
      <p:grpSp>
        <p:nvGrpSpPr>
          <p:cNvPr id="36" name="グループ化 35">
            <a:extLst>
              <a:ext uri="{FF2B5EF4-FFF2-40B4-BE49-F238E27FC236}">
                <a16:creationId xmlns:a16="http://schemas.microsoft.com/office/drawing/2014/main" id="{BF9E9717-55FB-147D-9D27-4FE005792954}"/>
              </a:ext>
            </a:extLst>
          </p:cNvPr>
          <p:cNvGrpSpPr/>
          <p:nvPr/>
        </p:nvGrpSpPr>
        <p:grpSpPr>
          <a:xfrm>
            <a:off x="9944749" y="657520"/>
            <a:ext cx="1971141" cy="345304"/>
            <a:chOff x="10562597" y="128955"/>
            <a:chExt cx="1392542" cy="243945"/>
          </a:xfrm>
        </p:grpSpPr>
        <p:sp>
          <p:nvSpPr>
            <p:cNvPr id="37" name="矢印: 五方向 36">
              <a:extLst>
                <a:ext uri="{FF2B5EF4-FFF2-40B4-BE49-F238E27FC236}">
                  <a16:creationId xmlns:a16="http://schemas.microsoft.com/office/drawing/2014/main" id="{5A0EBECD-6F2E-513B-72F1-466C3E2687BF}"/>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五方向 37">
              <a:extLst>
                <a:ext uri="{FF2B5EF4-FFF2-40B4-BE49-F238E27FC236}">
                  <a16:creationId xmlns:a16="http://schemas.microsoft.com/office/drawing/2014/main" id="{B001B942-2448-603F-2E9E-4506B26890F5}"/>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ボックス 38">
            <a:extLst>
              <a:ext uri="{FF2B5EF4-FFF2-40B4-BE49-F238E27FC236}">
                <a16:creationId xmlns:a16="http://schemas.microsoft.com/office/drawing/2014/main" id="{10A0D387-E163-7E8F-C675-5BEA8F6C749E}"/>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40" name="テキスト ボックス 39">
            <a:extLst>
              <a:ext uri="{FF2B5EF4-FFF2-40B4-BE49-F238E27FC236}">
                <a16:creationId xmlns:a16="http://schemas.microsoft.com/office/drawing/2014/main" id="{5C91EE45-B19D-B7B9-2D05-45697CA6EE91}"/>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3961375792"/>
      </p:ext>
    </p:extLst>
  </p:cSld>
  <p:clrMapOvr>
    <a:masterClrMapping/>
  </p:clrMapOvr>
  <mc:AlternateContent xmlns:mc="http://schemas.openxmlformats.org/markup-compatibility/2006" xmlns:p14="http://schemas.microsoft.com/office/powerpoint/2010/main">
    <mc:Choice Requires="p14">
      <p:transition spd="slow" p14:dur="2000" advTm="3068"/>
    </mc:Choice>
    <mc:Fallback xmlns="">
      <p:transition spd="slow" advTm="306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5133136" cy="369332"/>
          </a:xfrm>
          <a:prstGeom prst="rect">
            <a:avLst/>
          </a:prstGeom>
          <a:noFill/>
        </p:spPr>
        <p:txBody>
          <a:bodyPr wrap="none" rtlCol="0">
            <a:spAutoFit/>
          </a:bodyPr>
          <a:lstStyle/>
          <a:p>
            <a:r>
              <a:rPr kumimoji="1" lang="ja-JP" altLang="en-US"/>
              <a:t>フィルタを掛けるとは</a:t>
            </a:r>
            <a:r>
              <a:rPr kumimoji="1" lang="en-US" altLang="ja-JP"/>
              <a:t>Excel</a:t>
            </a:r>
            <a:r>
              <a:rPr kumimoji="1" lang="ja-JP" altLang="en-US"/>
              <a:t>の</a:t>
            </a:r>
            <a:r>
              <a:rPr lang="ja-JP" altLang="en-US"/>
              <a:t>データ</a:t>
            </a:r>
            <a:r>
              <a:rPr kumimoji="1" lang="ja-JP" altLang="en-US"/>
              <a:t>抽出と同等</a:t>
            </a:r>
          </a:p>
        </p:txBody>
      </p:sp>
      <p:sp>
        <p:nvSpPr>
          <p:cNvPr id="7" name="テキスト ボックス 6">
            <a:extLst>
              <a:ext uri="{FF2B5EF4-FFF2-40B4-BE49-F238E27FC236}">
                <a16:creationId xmlns:a16="http://schemas.microsoft.com/office/drawing/2014/main" id="{5045AD7E-DC96-C7B1-856F-FF261A22EEC6}"/>
              </a:ext>
            </a:extLst>
          </p:cNvPr>
          <p:cNvSpPr txBox="1"/>
          <p:nvPr/>
        </p:nvSpPr>
        <p:spPr>
          <a:xfrm>
            <a:off x="500281" y="1187498"/>
            <a:ext cx="3517310" cy="369332"/>
          </a:xfrm>
          <a:prstGeom prst="rect">
            <a:avLst/>
          </a:prstGeom>
          <a:noFill/>
        </p:spPr>
        <p:txBody>
          <a:bodyPr wrap="square" rtlCol="0">
            <a:spAutoFit/>
          </a:bodyPr>
          <a:lstStyle/>
          <a:p>
            <a:r>
              <a:rPr lang="en-US" altLang="ja-JP"/>
              <a:t>Excel</a:t>
            </a:r>
            <a:r>
              <a:rPr lang="ja-JP" altLang="en-US"/>
              <a:t>からデータを抽出する場合</a:t>
            </a:r>
            <a:endParaRPr kumimoji="1" lang="ja-JP" altLang="en-US"/>
          </a:p>
        </p:txBody>
      </p:sp>
      <p:sp>
        <p:nvSpPr>
          <p:cNvPr id="35" name="正方形/長方形 34">
            <a:extLst>
              <a:ext uri="{FF2B5EF4-FFF2-40B4-BE49-F238E27FC236}">
                <a16:creationId xmlns:a16="http://schemas.microsoft.com/office/drawing/2014/main" id="{6D6BAB4E-2709-E4B1-9763-3F18DF8F4550}"/>
              </a:ext>
            </a:extLst>
          </p:cNvPr>
          <p:cNvSpPr/>
          <p:nvPr/>
        </p:nvSpPr>
        <p:spPr>
          <a:xfrm>
            <a:off x="394667" y="131935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66D7AA9-5A2B-3F4A-86DC-35E0B893EA74}"/>
              </a:ext>
            </a:extLst>
          </p:cNvPr>
          <p:cNvSpPr txBox="1"/>
          <p:nvPr/>
        </p:nvSpPr>
        <p:spPr>
          <a:xfrm>
            <a:off x="622641" y="1513403"/>
            <a:ext cx="8102259" cy="468975"/>
          </a:xfrm>
          <a:prstGeom prst="rect">
            <a:avLst/>
          </a:prstGeom>
          <a:noFill/>
        </p:spPr>
        <p:txBody>
          <a:bodyPr wrap="square" rtlCol="0">
            <a:spAutoFit/>
          </a:bodyPr>
          <a:lstStyle/>
          <a:p>
            <a:pPr>
              <a:lnSpc>
                <a:spcPct val="150000"/>
              </a:lnSpc>
            </a:pPr>
            <a:r>
              <a:rPr kumimoji="1" lang="ja-JP" altLang="en-US"/>
              <a:t>日付：〇月</a:t>
            </a:r>
            <a:r>
              <a:rPr kumimoji="1" lang="en-US" altLang="ja-JP"/>
              <a:t>X</a:t>
            </a:r>
            <a:r>
              <a:rPr kumimoji="1" lang="ja-JP" altLang="en-US"/>
              <a:t>日</a:t>
            </a:r>
            <a:r>
              <a:rPr lang="ja-JP" altLang="en-US"/>
              <a:t>　かつ　担当者：△△さん　かつ　商品</a:t>
            </a:r>
            <a:r>
              <a:rPr kumimoji="1" lang="ja-JP" altLang="en-US"/>
              <a:t>番号：</a:t>
            </a:r>
            <a:r>
              <a:rPr kumimoji="1" lang="en-US" altLang="ja-JP"/>
              <a:t>0000000</a:t>
            </a:r>
            <a:endParaRPr kumimoji="1" lang="ja-JP" altLang="en-US"/>
          </a:p>
        </p:txBody>
      </p:sp>
      <p:sp>
        <p:nvSpPr>
          <p:cNvPr id="8" name="テキスト ボックス 7">
            <a:extLst>
              <a:ext uri="{FF2B5EF4-FFF2-40B4-BE49-F238E27FC236}">
                <a16:creationId xmlns:a16="http://schemas.microsoft.com/office/drawing/2014/main" id="{5240F9CE-131C-1592-4A85-D6117F15E564}"/>
              </a:ext>
            </a:extLst>
          </p:cNvPr>
          <p:cNvSpPr txBox="1"/>
          <p:nvPr/>
        </p:nvSpPr>
        <p:spPr>
          <a:xfrm>
            <a:off x="2529214" y="2315208"/>
            <a:ext cx="3877985" cy="369332"/>
          </a:xfrm>
          <a:prstGeom prst="rect">
            <a:avLst/>
          </a:prstGeom>
          <a:noFill/>
        </p:spPr>
        <p:txBody>
          <a:bodyPr wrap="square" rtlCol="0">
            <a:spAutoFit/>
          </a:bodyPr>
          <a:lstStyle/>
          <a:p>
            <a:r>
              <a:rPr kumimoji="1" lang="ja-JP" altLang="en-US" b="1">
                <a:solidFill>
                  <a:schemeClr val="accent2"/>
                </a:solidFill>
              </a:rPr>
              <a:t>条件を絞りながら検索</a:t>
            </a:r>
            <a:r>
              <a:rPr kumimoji="1" lang="ja-JP" altLang="en-US"/>
              <a:t>を</a:t>
            </a:r>
            <a:r>
              <a:rPr lang="ja-JP" altLang="en-US"/>
              <a:t>かけていく</a:t>
            </a:r>
            <a:endParaRPr kumimoji="1" lang="ja-JP" altLang="en-US"/>
          </a:p>
        </p:txBody>
      </p:sp>
      <p:sp>
        <p:nvSpPr>
          <p:cNvPr id="37" name="テキスト ボックス 36">
            <a:extLst>
              <a:ext uri="{FF2B5EF4-FFF2-40B4-BE49-F238E27FC236}">
                <a16:creationId xmlns:a16="http://schemas.microsoft.com/office/drawing/2014/main" id="{CA589657-EDBF-1762-631E-D2DC085DB7CD}"/>
              </a:ext>
            </a:extLst>
          </p:cNvPr>
          <p:cNvSpPr txBox="1"/>
          <p:nvPr/>
        </p:nvSpPr>
        <p:spPr>
          <a:xfrm>
            <a:off x="1614266" y="6018436"/>
            <a:ext cx="1107996" cy="369332"/>
          </a:xfrm>
          <a:prstGeom prst="rect">
            <a:avLst/>
          </a:prstGeom>
          <a:noFill/>
        </p:spPr>
        <p:txBody>
          <a:bodyPr wrap="none" rtlCol="0">
            <a:spAutoFit/>
          </a:bodyPr>
          <a:lstStyle/>
          <a:p>
            <a:r>
              <a:rPr kumimoji="1" lang="ja-JP" altLang="en-US"/>
              <a:t>入力画像</a:t>
            </a:r>
          </a:p>
        </p:txBody>
      </p:sp>
      <p:sp>
        <p:nvSpPr>
          <p:cNvPr id="58" name="テキスト ボックス 57">
            <a:extLst>
              <a:ext uri="{FF2B5EF4-FFF2-40B4-BE49-F238E27FC236}">
                <a16:creationId xmlns:a16="http://schemas.microsoft.com/office/drawing/2014/main" id="{D106F43A-E926-25F8-E779-1BF8261B6139}"/>
              </a:ext>
            </a:extLst>
          </p:cNvPr>
          <p:cNvSpPr txBox="1"/>
          <p:nvPr/>
        </p:nvSpPr>
        <p:spPr>
          <a:xfrm>
            <a:off x="500281" y="3146516"/>
            <a:ext cx="3517310" cy="369332"/>
          </a:xfrm>
          <a:prstGeom prst="rect">
            <a:avLst/>
          </a:prstGeom>
          <a:noFill/>
        </p:spPr>
        <p:txBody>
          <a:bodyPr wrap="square" rtlCol="0">
            <a:spAutoFit/>
          </a:bodyPr>
          <a:lstStyle/>
          <a:p>
            <a:r>
              <a:rPr lang="ja-JP" altLang="en-US"/>
              <a:t>画像に対するフィルタリング</a:t>
            </a:r>
            <a:endParaRPr kumimoji="1" lang="ja-JP" altLang="en-US"/>
          </a:p>
        </p:txBody>
      </p:sp>
      <p:sp>
        <p:nvSpPr>
          <p:cNvPr id="59" name="正方形/長方形 58">
            <a:extLst>
              <a:ext uri="{FF2B5EF4-FFF2-40B4-BE49-F238E27FC236}">
                <a16:creationId xmlns:a16="http://schemas.microsoft.com/office/drawing/2014/main" id="{B7959C20-314D-129F-9615-921392DB1384}"/>
              </a:ext>
            </a:extLst>
          </p:cNvPr>
          <p:cNvSpPr/>
          <p:nvPr/>
        </p:nvSpPr>
        <p:spPr>
          <a:xfrm>
            <a:off x="394667" y="3278375"/>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図 59" descr="道路 が含まれている画像&#10;&#10;自動的に生成された説明">
            <a:extLst>
              <a:ext uri="{FF2B5EF4-FFF2-40B4-BE49-F238E27FC236}">
                <a16:creationId xmlns:a16="http://schemas.microsoft.com/office/drawing/2014/main" id="{68A72A93-719A-95C7-F21B-F247E2403941}"/>
              </a:ext>
            </a:extLst>
          </p:cNvPr>
          <p:cNvPicPr>
            <a:picLocks noChangeAspect="1"/>
          </p:cNvPicPr>
          <p:nvPr/>
        </p:nvPicPr>
        <p:blipFill rotWithShape="1">
          <a:blip r:embed="rId3">
            <a:extLst>
              <a:ext uri="{28A0092B-C50C-407E-A947-70E740481C1C}">
                <a14:useLocalDpi xmlns:a14="http://schemas.microsoft.com/office/drawing/2010/main" val="0"/>
              </a:ext>
            </a:extLst>
          </a:blip>
          <a:srcRect r="51249" b="56704"/>
          <a:stretch/>
        </p:blipFill>
        <p:spPr>
          <a:xfrm>
            <a:off x="610177" y="4183046"/>
            <a:ext cx="3116174" cy="1844976"/>
          </a:xfrm>
          <a:prstGeom prst="rect">
            <a:avLst/>
          </a:prstGeom>
        </p:spPr>
      </p:pic>
      <p:sp>
        <p:nvSpPr>
          <p:cNvPr id="63" name="テキスト ボックス 62">
            <a:extLst>
              <a:ext uri="{FF2B5EF4-FFF2-40B4-BE49-F238E27FC236}">
                <a16:creationId xmlns:a16="http://schemas.microsoft.com/office/drawing/2014/main" id="{B6132A1C-0A62-80B9-BF52-3199D1CAA77B}"/>
              </a:ext>
            </a:extLst>
          </p:cNvPr>
          <p:cNvSpPr txBox="1"/>
          <p:nvPr/>
        </p:nvSpPr>
        <p:spPr>
          <a:xfrm>
            <a:off x="4783299" y="6028022"/>
            <a:ext cx="2723823" cy="369332"/>
          </a:xfrm>
          <a:prstGeom prst="rect">
            <a:avLst/>
          </a:prstGeom>
          <a:noFill/>
        </p:spPr>
        <p:txBody>
          <a:bodyPr wrap="none" rtlCol="0">
            <a:spAutoFit/>
          </a:bodyPr>
          <a:lstStyle/>
          <a:p>
            <a:r>
              <a:rPr kumimoji="1" lang="ja-JP" altLang="en-US"/>
              <a:t>フィルタ：タイヤがある</a:t>
            </a:r>
          </a:p>
        </p:txBody>
      </p:sp>
      <p:sp>
        <p:nvSpPr>
          <p:cNvPr id="64" name="テキスト ボックス 63">
            <a:extLst>
              <a:ext uri="{FF2B5EF4-FFF2-40B4-BE49-F238E27FC236}">
                <a16:creationId xmlns:a16="http://schemas.microsoft.com/office/drawing/2014/main" id="{20B40D23-0649-3FFF-BD6D-61E916C0A0A9}"/>
              </a:ext>
            </a:extLst>
          </p:cNvPr>
          <p:cNvSpPr txBox="1"/>
          <p:nvPr/>
        </p:nvSpPr>
        <p:spPr>
          <a:xfrm>
            <a:off x="8892657" y="6028022"/>
            <a:ext cx="2262158" cy="369332"/>
          </a:xfrm>
          <a:prstGeom prst="rect">
            <a:avLst/>
          </a:prstGeom>
          <a:noFill/>
        </p:spPr>
        <p:txBody>
          <a:bodyPr wrap="none" rtlCol="0">
            <a:spAutoFit/>
          </a:bodyPr>
          <a:lstStyle/>
          <a:p>
            <a:r>
              <a:rPr kumimoji="1" lang="ja-JP" altLang="en-US"/>
              <a:t>フィルタ：色が白色</a:t>
            </a:r>
          </a:p>
        </p:txBody>
      </p:sp>
      <p:sp>
        <p:nvSpPr>
          <p:cNvPr id="12" name="テキスト ボックス 11">
            <a:extLst>
              <a:ext uri="{FF2B5EF4-FFF2-40B4-BE49-F238E27FC236}">
                <a16:creationId xmlns:a16="http://schemas.microsoft.com/office/drawing/2014/main" id="{3C8F4C57-55E2-13CB-31DF-CEC3DACCCBBA}"/>
              </a:ext>
            </a:extLst>
          </p:cNvPr>
          <p:cNvSpPr txBox="1"/>
          <p:nvPr/>
        </p:nvSpPr>
        <p:spPr>
          <a:xfrm>
            <a:off x="500281" y="3664781"/>
            <a:ext cx="1338828" cy="369332"/>
          </a:xfrm>
          <a:prstGeom prst="rect">
            <a:avLst/>
          </a:prstGeom>
          <a:noFill/>
        </p:spPr>
        <p:txBody>
          <a:bodyPr wrap="none" rtlCol="0">
            <a:spAutoFit/>
          </a:bodyPr>
          <a:lstStyle/>
          <a:p>
            <a:r>
              <a:rPr kumimoji="1" lang="ja-JP" altLang="en-US"/>
              <a:t>例：白い車</a:t>
            </a:r>
          </a:p>
        </p:txBody>
      </p:sp>
      <p:pic>
        <p:nvPicPr>
          <p:cNvPr id="61" name="図 60" descr="道路 が含まれている画像&#10;&#10;自動的に生成された説明">
            <a:extLst>
              <a:ext uri="{FF2B5EF4-FFF2-40B4-BE49-F238E27FC236}">
                <a16:creationId xmlns:a16="http://schemas.microsoft.com/office/drawing/2014/main" id="{E7CA2143-9696-EF3D-31DB-2EA7E7017415}"/>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51184" b="56704"/>
          <a:stretch/>
        </p:blipFill>
        <p:spPr>
          <a:xfrm>
            <a:off x="4421544" y="4173460"/>
            <a:ext cx="3120315" cy="1844976"/>
          </a:xfrm>
          <a:prstGeom prst="rect">
            <a:avLst/>
          </a:prstGeom>
        </p:spPr>
      </p:pic>
      <p:pic>
        <p:nvPicPr>
          <p:cNvPr id="65" name="図 64" descr="道路 が含まれている画像&#10;&#10;自動的に生成された説明">
            <a:extLst>
              <a:ext uri="{FF2B5EF4-FFF2-40B4-BE49-F238E27FC236}">
                <a16:creationId xmlns:a16="http://schemas.microsoft.com/office/drawing/2014/main" id="{6AF3F25D-764E-BDB6-08A4-B47D7D2404EE}"/>
              </a:ext>
            </a:extLst>
          </p:cNvPr>
          <p:cNvPicPr>
            <a:picLocks noChangeAspect="1"/>
          </p:cNvPicPr>
          <p:nvPr/>
        </p:nvPicPr>
        <p:blipFill rotWithShape="1">
          <a:blip r:embed="rId3">
            <a:extLst>
              <a:ext uri="{28A0092B-C50C-407E-A947-70E740481C1C}">
                <a14:useLocalDpi xmlns:a14="http://schemas.microsoft.com/office/drawing/2010/main" val="0"/>
              </a:ext>
            </a:extLst>
          </a:blip>
          <a:srcRect l="11515" t="5336" r="75250" b="87061"/>
          <a:stretch/>
        </p:blipFill>
        <p:spPr>
          <a:xfrm>
            <a:off x="5157577" y="4382750"/>
            <a:ext cx="845981" cy="323993"/>
          </a:xfrm>
          <a:prstGeom prst="rect">
            <a:avLst/>
          </a:prstGeom>
        </p:spPr>
      </p:pic>
      <p:pic>
        <p:nvPicPr>
          <p:cNvPr id="68" name="図 67" descr="道路 が含まれている画像&#10;&#10;自動的に生成された説明">
            <a:extLst>
              <a:ext uri="{FF2B5EF4-FFF2-40B4-BE49-F238E27FC236}">
                <a16:creationId xmlns:a16="http://schemas.microsoft.com/office/drawing/2014/main" id="{955554B0-82A2-D5C8-F006-E28F0A729E24}"/>
              </a:ext>
            </a:extLst>
          </p:cNvPr>
          <p:cNvPicPr>
            <a:picLocks noChangeAspect="1"/>
          </p:cNvPicPr>
          <p:nvPr/>
        </p:nvPicPr>
        <p:blipFill rotWithShape="1">
          <a:blip r:embed="rId3">
            <a:extLst>
              <a:ext uri="{28A0092B-C50C-407E-A947-70E740481C1C}">
                <a14:useLocalDpi xmlns:a14="http://schemas.microsoft.com/office/drawing/2010/main" val="0"/>
              </a:ext>
            </a:extLst>
          </a:blip>
          <a:srcRect l="39415" r="52957" b="95089"/>
          <a:stretch/>
        </p:blipFill>
        <p:spPr>
          <a:xfrm>
            <a:off x="6940941" y="4173460"/>
            <a:ext cx="487586" cy="209290"/>
          </a:xfrm>
          <a:prstGeom prst="rect">
            <a:avLst/>
          </a:prstGeom>
        </p:spPr>
      </p:pic>
      <p:pic>
        <p:nvPicPr>
          <p:cNvPr id="69" name="図 68" descr="道路 が含まれている画像&#10;&#10;自動的に生成された説明">
            <a:extLst>
              <a:ext uri="{FF2B5EF4-FFF2-40B4-BE49-F238E27FC236}">
                <a16:creationId xmlns:a16="http://schemas.microsoft.com/office/drawing/2014/main" id="{F5571B37-4284-9FF4-AC09-403F2904238E}"/>
              </a:ext>
            </a:extLst>
          </p:cNvPr>
          <p:cNvPicPr>
            <a:picLocks noChangeAspect="1"/>
          </p:cNvPicPr>
          <p:nvPr/>
        </p:nvPicPr>
        <p:blipFill rotWithShape="1">
          <a:blip r:embed="rId3">
            <a:extLst>
              <a:ext uri="{28A0092B-C50C-407E-A947-70E740481C1C}">
                <a14:useLocalDpi xmlns:a14="http://schemas.microsoft.com/office/drawing/2010/main" val="0"/>
              </a:ext>
            </a:extLst>
          </a:blip>
          <a:srcRect l="17261" t="17851" r="75671" b="69098"/>
          <a:stretch/>
        </p:blipFill>
        <p:spPr>
          <a:xfrm>
            <a:off x="5520268" y="4929532"/>
            <a:ext cx="451791" cy="556149"/>
          </a:xfrm>
          <a:prstGeom prst="rect">
            <a:avLst/>
          </a:prstGeom>
        </p:spPr>
      </p:pic>
      <p:pic>
        <p:nvPicPr>
          <p:cNvPr id="70" name="図 69" descr="道路 が含まれている画像&#10;&#10;自動的に生成された説明">
            <a:extLst>
              <a:ext uri="{FF2B5EF4-FFF2-40B4-BE49-F238E27FC236}">
                <a16:creationId xmlns:a16="http://schemas.microsoft.com/office/drawing/2014/main" id="{3F97860A-286C-8577-797D-E3C77074D44C}"/>
              </a:ext>
            </a:extLst>
          </p:cNvPr>
          <p:cNvPicPr>
            <a:picLocks noChangeAspect="1"/>
          </p:cNvPicPr>
          <p:nvPr/>
        </p:nvPicPr>
        <p:blipFill rotWithShape="1">
          <a:blip r:embed="rId3">
            <a:extLst>
              <a:ext uri="{28A0092B-C50C-407E-A947-70E740481C1C}">
                <a14:useLocalDpi xmlns:a14="http://schemas.microsoft.com/office/drawing/2010/main" val="0"/>
              </a:ext>
            </a:extLst>
          </a:blip>
          <a:srcRect l="19473" t="27306" r="73459" b="59643"/>
          <a:stretch/>
        </p:blipFill>
        <p:spPr>
          <a:xfrm>
            <a:off x="5666222" y="5337069"/>
            <a:ext cx="451791" cy="556147"/>
          </a:xfrm>
          <a:prstGeom prst="rect">
            <a:avLst/>
          </a:prstGeom>
        </p:spPr>
      </p:pic>
      <p:pic>
        <p:nvPicPr>
          <p:cNvPr id="72" name="図 71" descr="道路 が含まれている画像&#10;&#10;自動的に生成された説明">
            <a:extLst>
              <a:ext uri="{FF2B5EF4-FFF2-40B4-BE49-F238E27FC236}">
                <a16:creationId xmlns:a16="http://schemas.microsoft.com/office/drawing/2014/main" id="{D47FE0C3-6F2C-6BA7-9BBE-1232462F9335}"/>
              </a:ext>
            </a:extLst>
          </p:cNvPr>
          <p:cNvPicPr>
            <a:picLocks noChangeAspect="1"/>
          </p:cNvPicPr>
          <p:nvPr/>
        </p:nvPicPr>
        <p:blipFill rotWithShape="1">
          <a:blip r:embed="rId3">
            <a:extLst>
              <a:ext uri="{28A0092B-C50C-407E-A947-70E740481C1C}">
                <a14:useLocalDpi xmlns:a14="http://schemas.microsoft.com/office/drawing/2010/main" val="0"/>
              </a:ext>
            </a:extLst>
          </a:blip>
          <a:srcRect l="38922" t="27731" r="55884" b="59218"/>
          <a:stretch/>
        </p:blipFill>
        <p:spPr>
          <a:xfrm>
            <a:off x="6909439" y="5337069"/>
            <a:ext cx="331947" cy="556149"/>
          </a:xfrm>
          <a:prstGeom prst="rect">
            <a:avLst/>
          </a:prstGeom>
        </p:spPr>
      </p:pic>
      <p:pic>
        <p:nvPicPr>
          <p:cNvPr id="73" name="図 72" descr="道路 が含まれている画像&#10;&#10;自動的に生成された説明">
            <a:extLst>
              <a:ext uri="{FF2B5EF4-FFF2-40B4-BE49-F238E27FC236}">
                <a16:creationId xmlns:a16="http://schemas.microsoft.com/office/drawing/2014/main" id="{2BBB075D-887F-F6A2-471C-2BE50011A079}"/>
              </a:ext>
            </a:extLst>
          </p:cNvPr>
          <p:cNvPicPr>
            <a:picLocks noChangeAspect="1"/>
          </p:cNvPicPr>
          <p:nvPr/>
        </p:nvPicPr>
        <p:blipFill rotWithShape="1">
          <a:blip r:embed="rId3">
            <a:extLst>
              <a:ext uri="{28A0092B-C50C-407E-A947-70E740481C1C}">
                <a14:useLocalDpi xmlns:a14="http://schemas.microsoft.com/office/drawing/2010/main" val="0"/>
              </a:ext>
            </a:extLst>
          </a:blip>
          <a:srcRect l="41206" t="18168" r="51726" b="68781"/>
          <a:stretch/>
        </p:blipFill>
        <p:spPr>
          <a:xfrm>
            <a:off x="7055394" y="4929530"/>
            <a:ext cx="451793" cy="556147"/>
          </a:xfrm>
          <a:prstGeom prst="rect">
            <a:avLst/>
          </a:prstGeom>
        </p:spPr>
      </p:pic>
      <p:pic>
        <p:nvPicPr>
          <p:cNvPr id="75" name="図 74" descr="道路 が含まれている画像&#10;&#10;自動的に生成された説明">
            <a:extLst>
              <a:ext uri="{FF2B5EF4-FFF2-40B4-BE49-F238E27FC236}">
                <a16:creationId xmlns:a16="http://schemas.microsoft.com/office/drawing/2014/main" id="{10F4AC34-1C4B-17E8-C9DD-9A9ACF87531A}"/>
              </a:ext>
            </a:extLst>
          </p:cNvPr>
          <p:cNvPicPr>
            <a:picLocks noChangeAspect="1"/>
          </p:cNvPicPr>
          <p:nvPr/>
        </p:nvPicPr>
        <p:blipFill rotWithShape="1">
          <a:blip r:embed="rId3">
            <a:extLst>
              <a:ext uri="{28A0092B-C50C-407E-A947-70E740481C1C}">
                <a14:useLocalDpi xmlns:a14="http://schemas.microsoft.com/office/drawing/2010/main" val="0"/>
              </a:ext>
            </a:extLst>
          </a:blip>
          <a:srcRect r="93300" b="95314"/>
          <a:stretch/>
        </p:blipFill>
        <p:spPr>
          <a:xfrm>
            <a:off x="4425685" y="4183046"/>
            <a:ext cx="428255" cy="199704"/>
          </a:xfrm>
          <a:prstGeom prst="rect">
            <a:avLst/>
          </a:prstGeom>
        </p:spPr>
      </p:pic>
      <p:pic>
        <p:nvPicPr>
          <p:cNvPr id="77" name="図 76" descr="道路 が含まれている画像&#10;&#10;自動的に生成された説明">
            <a:extLst>
              <a:ext uri="{FF2B5EF4-FFF2-40B4-BE49-F238E27FC236}">
                <a16:creationId xmlns:a16="http://schemas.microsoft.com/office/drawing/2014/main" id="{9FE9A96C-8DDA-5286-A820-08FF6A67CE88}"/>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51184" b="56704"/>
          <a:stretch/>
        </p:blipFill>
        <p:spPr>
          <a:xfrm>
            <a:off x="8333285" y="4181926"/>
            <a:ext cx="3120315" cy="1844976"/>
          </a:xfrm>
          <a:prstGeom prst="rect">
            <a:avLst/>
          </a:prstGeom>
        </p:spPr>
      </p:pic>
      <p:pic>
        <p:nvPicPr>
          <p:cNvPr id="78" name="図 77" descr="道路 が含まれている画像&#10;&#10;自動的に生成された説明">
            <a:extLst>
              <a:ext uri="{FF2B5EF4-FFF2-40B4-BE49-F238E27FC236}">
                <a16:creationId xmlns:a16="http://schemas.microsoft.com/office/drawing/2014/main" id="{05CD7EA4-0B3E-2A6D-4E3C-DAF9D502176A}"/>
              </a:ext>
            </a:extLst>
          </p:cNvPr>
          <p:cNvPicPr>
            <a:picLocks noChangeAspect="1"/>
          </p:cNvPicPr>
          <p:nvPr/>
        </p:nvPicPr>
        <p:blipFill rotWithShape="1">
          <a:blip r:embed="rId3">
            <a:extLst>
              <a:ext uri="{28A0092B-C50C-407E-A947-70E740481C1C}">
                <a14:useLocalDpi xmlns:a14="http://schemas.microsoft.com/office/drawing/2010/main" val="0"/>
              </a:ext>
            </a:extLst>
          </a:blip>
          <a:srcRect l="11515" t="5336" r="75250" b="87061"/>
          <a:stretch/>
        </p:blipFill>
        <p:spPr>
          <a:xfrm>
            <a:off x="9069318" y="4391216"/>
            <a:ext cx="845981" cy="323993"/>
          </a:xfrm>
          <a:prstGeom prst="rect">
            <a:avLst/>
          </a:prstGeom>
        </p:spPr>
      </p:pic>
      <p:pic>
        <p:nvPicPr>
          <p:cNvPr id="79" name="図 78" descr="道路 が含まれている画像&#10;&#10;自動的に生成された説明">
            <a:extLst>
              <a:ext uri="{FF2B5EF4-FFF2-40B4-BE49-F238E27FC236}">
                <a16:creationId xmlns:a16="http://schemas.microsoft.com/office/drawing/2014/main" id="{8F78B271-7FE1-FB23-5CD4-3189CCEC1321}"/>
              </a:ext>
            </a:extLst>
          </p:cNvPr>
          <p:cNvPicPr>
            <a:picLocks noChangeAspect="1"/>
          </p:cNvPicPr>
          <p:nvPr/>
        </p:nvPicPr>
        <p:blipFill rotWithShape="1">
          <a:blip r:embed="rId3">
            <a:extLst>
              <a:ext uri="{28A0092B-C50C-407E-A947-70E740481C1C}">
                <a14:useLocalDpi xmlns:a14="http://schemas.microsoft.com/office/drawing/2010/main" val="0"/>
              </a:ext>
            </a:extLst>
          </a:blip>
          <a:srcRect l="39415" r="52957" b="95089"/>
          <a:stretch/>
        </p:blipFill>
        <p:spPr>
          <a:xfrm>
            <a:off x="10852682" y="4181926"/>
            <a:ext cx="487586" cy="209290"/>
          </a:xfrm>
          <a:prstGeom prst="rect">
            <a:avLst/>
          </a:prstGeom>
        </p:spPr>
      </p:pic>
      <p:pic>
        <p:nvPicPr>
          <p:cNvPr id="80" name="図 79" descr="道路 が含まれている画像&#10;&#10;自動的に生成された説明">
            <a:extLst>
              <a:ext uri="{FF2B5EF4-FFF2-40B4-BE49-F238E27FC236}">
                <a16:creationId xmlns:a16="http://schemas.microsoft.com/office/drawing/2014/main" id="{ED4FD985-0136-9745-C707-EAE9401A05AD}"/>
              </a:ext>
            </a:extLst>
          </p:cNvPr>
          <p:cNvPicPr>
            <a:picLocks noChangeAspect="1"/>
          </p:cNvPicPr>
          <p:nvPr/>
        </p:nvPicPr>
        <p:blipFill rotWithShape="1">
          <a:blip r:embed="rId3">
            <a:extLst>
              <a:ext uri="{28A0092B-C50C-407E-A947-70E740481C1C}">
                <a14:useLocalDpi xmlns:a14="http://schemas.microsoft.com/office/drawing/2010/main" val="0"/>
              </a:ext>
            </a:extLst>
          </a:blip>
          <a:srcRect l="17261" t="17851" r="75671" b="69098"/>
          <a:stretch/>
        </p:blipFill>
        <p:spPr>
          <a:xfrm>
            <a:off x="9432009" y="4937998"/>
            <a:ext cx="451791" cy="556149"/>
          </a:xfrm>
          <a:prstGeom prst="rect">
            <a:avLst/>
          </a:prstGeom>
        </p:spPr>
      </p:pic>
      <p:pic>
        <p:nvPicPr>
          <p:cNvPr id="83" name="図 82" descr="道路 が含まれている画像&#10;&#10;自動的に生成された説明">
            <a:extLst>
              <a:ext uri="{FF2B5EF4-FFF2-40B4-BE49-F238E27FC236}">
                <a16:creationId xmlns:a16="http://schemas.microsoft.com/office/drawing/2014/main" id="{E26E7416-3F70-DA00-DACC-47056CE1C05E}"/>
              </a:ext>
            </a:extLst>
          </p:cNvPr>
          <p:cNvPicPr>
            <a:picLocks noChangeAspect="1"/>
          </p:cNvPicPr>
          <p:nvPr/>
        </p:nvPicPr>
        <p:blipFill rotWithShape="1">
          <a:blip r:embed="rId3">
            <a:extLst>
              <a:ext uri="{28A0092B-C50C-407E-A947-70E740481C1C}">
                <a14:useLocalDpi xmlns:a14="http://schemas.microsoft.com/office/drawing/2010/main" val="0"/>
              </a:ext>
            </a:extLst>
          </a:blip>
          <a:srcRect l="41206" t="18168" r="51726" b="68781"/>
          <a:stretch/>
        </p:blipFill>
        <p:spPr>
          <a:xfrm>
            <a:off x="10967135" y="4937996"/>
            <a:ext cx="451793" cy="556147"/>
          </a:xfrm>
          <a:prstGeom prst="rect">
            <a:avLst/>
          </a:prstGeom>
        </p:spPr>
      </p:pic>
      <p:sp>
        <p:nvSpPr>
          <p:cNvPr id="4" name="矢印: 右 3">
            <a:extLst>
              <a:ext uri="{FF2B5EF4-FFF2-40B4-BE49-F238E27FC236}">
                <a16:creationId xmlns:a16="http://schemas.microsoft.com/office/drawing/2014/main" id="{7C7253C1-E159-2E89-F856-8BD5BA704D80}"/>
              </a:ext>
            </a:extLst>
          </p:cNvPr>
          <p:cNvSpPr/>
          <p:nvPr/>
        </p:nvSpPr>
        <p:spPr>
          <a:xfrm>
            <a:off x="4000970" y="4980518"/>
            <a:ext cx="145955" cy="24779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28BFF2DC-B96C-3C5D-50DF-74F32F9AEA26}"/>
              </a:ext>
            </a:extLst>
          </p:cNvPr>
          <p:cNvSpPr/>
          <p:nvPr/>
        </p:nvSpPr>
        <p:spPr>
          <a:xfrm>
            <a:off x="7862209" y="4980518"/>
            <a:ext cx="145955" cy="24779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C503AFBB-0901-F2E8-5E66-338C457E826F}"/>
              </a:ext>
            </a:extLst>
          </p:cNvPr>
          <p:cNvPicPr>
            <a:picLocks noChangeAspect="1"/>
          </p:cNvPicPr>
          <p:nvPr/>
        </p:nvPicPr>
        <p:blipFill rotWithShape="1">
          <a:blip r:embed="rId6"/>
          <a:srcRect b="14422"/>
          <a:stretch/>
        </p:blipFill>
        <p:spPr>
          <a:xfrm>
            <a:off x="8450088" y="1077459"/>
            <a:ext cx="2517048" cy="2590585"/>
          </a:xfrm>
          <a:prstGeom prst="rect">
            <a:avLst/>
          </a:prstGeom>
          <a:ln>
            <a:solidFill>
              <a:srgbClr val="03441D"/>
            </a:solidFill>
          </a:ln>
        </p:spPr>
      </p:pic>
      <p:grpSp>
        <p:nvGrpSpPr>
          <p:cNvPr id="38" name="グループ化 37">
            <a:extLst>
              <a:ext uri="{FF2B5EF4-FFF2-40B4-BE49-F238E27FC236}">
                <a16:creationId xmlns:a16="http://schemas.microsoft.com/office/drawing/2014/main" id="{A7F77C0C-B19B-3059-9B52-9DF597EB93EF}"/>
              </a:ext>
            </a:extLst>
          </p:cNvPr>
          <p:cNvGrpSpPr/>
          <p:nvPr/>
        </p:nvGrpSpPr>
        <p:grpSpPr>
          <a:xfrm>
            <a:off x="9944749" y="657520"/>
            <a:ext cx="1971141" cy="345304"/>
            <a:chOff x="10562597" y="128955"/>
            <a:chExt cx="1392542" cy="243945"/>
          </a:xfrm>
        </p:grpSpPr>
        <p:sp>
          <p:nvSpPr>
            <p:cNvPr id="39" name="矢印: 五方向 38">
              <a:extLst>
                <a:ext uri="{FF2B5EF4-FFF2-40B4-BE49-F238E27FC236}">
                  <a16:creationId xmlns:a16="http://schemas.microsoft.com/office/drawing/2014/main" id="{15220B3E-9BE5-C292-B4C4-EE7974DD9514}"/>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五方向 39">
              <a:extLst>
                <a:ext uri="{FF2B5EF4-FFF2-40B4-BE49-F238E27FC236}">
                  <a16:creationId xmlns:a16="http://schemas.microsoft.com/office/drawing/2014/main" id="{3DF9ABCC-2E0F-148E-84ED-BE5D23A7EA36}"/>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1ACC1F02-6830-A1AF-35B4-36338748E38A}"/>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42" name="テキスト ボックス 41">
            <a:extLst>
              <a:ext uri="{FF2B5EF4-FFF2-40B4-BE49-F238E27FC236}">
                <a16:creationId xmlns:a16="http://schemas.microsoft.com/office/drawing/2014/main" id="{F173F23D-DCA4-CC76-8547-8BDB9636255B}"/>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1269078079"/>
      </p:ext>
    </p:extLst>
  </p:cSld>
  <p:clrMapOvr>
    <a:masterClrMapping/>
  </p:clrMapOvr>
  <mc:AlternateContent xmlns:mc="http://schemas.openxmlformats.org/markup-compatibility/2006" xmlns:p14="http://schemas.microsoft.com/office/powerpoint/2010/main">
    <mc:Choice Requires="p14">
      <p:transition spd="slow" p14:dur="2000" advTm="3492"/>
    </mc:Choice>
    <mc:Fallback xmlns="">
      <p:transition spd="slow" advTm="34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CC6F8B51-EA0A-2095-2E99-3F38F54B844C}"/>
              </a:ext>
            </a:extLst>
          </p:cNvPr>
          <p:cNvSpPr/>
          <p:nvPr/>
        </p:nvSpPr>
        <p:spPr>
          <a:xfrm>
            <a:off x="6179544" y="1296140"/>
            <a:ext cx="5509444" cy="4915722"/>
          </a:xfrm>
          <a:prstGeom prst="rect">
            <a:avLst/>
          </a:prstGeom>
          <a:solidFill>
            <a:srgbClr val="CDECF1"/>
          </a:solidFill>
          <a:ln>
            <a:solidFill>
              <a:srgbClr val="CDE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968217A-AC25-EE8D-B4C1-AB44F5392343}"/>
              </a:ext>
            </a:extLst>
          </p:cNvPr>
          <p:cNvSpPr/>
          <p:nvPr/>
        </p:nvSpPr>
        <p:spPr>
          <a:xfrm>
            <a:off x="391976" y="1296140"/>
            <a:ext cx="5483684" cy="4915722"/>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dirty="0"/>
              <a:t>はじめに</a:t>
            </a:r>
          </a:p>
        </p:txBody>
      </p:sp>
      <p:sp>
        <p:nvSpPr>
          <p:cNvPr id="126" name="正方形/長方形 125">
            <a:extLst>
              <a:ext uri="{FF2B5EF4-FFF2-40B4-BE49-F238E27FC236}">
                <a16:creationId xmlns:a16="http://schemas.microsoft.com/office/drawing/2014/main" id="{96802D48-D357-65E0-F316-9AB1C323B004}"/>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5" name="テキスト ボックス 1024">
            <a:extLst>
              <a:ext uri="{FF2B5EF4-FFF2-40B4-BE49-F238E27FC236}">
                <a16:creationId xmlns:a16="http://schemas.microsoft.com/office/drawing/2014/main" id="{A73C50D7-8E56-371D-F5F6-55198AACE210}"/>
              </a:ext>
            </a:extLst>
          </p:cNvPr>
          <p:cNvSpPr txBox="1"/>
          <p:nvPr/>
        </p:nvSpPr>
        <p:spPr>
          <a:xfrm>
            <a:off x="430541" y="646138"/>
            <a:ext cx="3185487" cy="369332"/>
          </a:xfrm>
          <a:prstGeom prst="rect">
            <a:avLst/>
          </a:prstGeom>
          <a:noFill/>
        </p:spPr>
        <p:txBody>
          <a:bodyPr wrap="none" rtlCol="0">
            <a:spAutoFit/>
          </a:bodyPr>
          <a:lstStyle/>
          <a:p>
            <a:r>
              <a:rPr lang="ja-JP" altLang="en-US" dirty="0"/>
              <a:t>動画視聴のビフォーアフター</a:t>
            </a:r>
            <a:endParaRPr kumimoji="1" lang="ja-JP" altLang="en-US" dirty="0"/>
          </a:p>
        </p:txBody>
      </p:sp>
      <p:sp>
        <p:nvSpPr>
          <p:cNvPr id="4" name="テキスト ボックス 3">
            <a:extLst>
              <a:ext uri="{FF2B5EF4-FFF2-40B4-BE49-F238E27FC236}">
                <a16:creationId xmlns:a16="http://schemas.microsoft.com/office/drawing/2014/main" id="{AD78BC2D-FC1A-B0C7-4C94-CE837602245B}"/>
              </a:ext>
            </a:extLst>
          </p:cNvPr>
          <p:cNvSpPr txBox="1"/>
          <p:nvPr/>
        </p:nvSpPr>
        <p:spPr>
          <a:xfrm>
            <a:off x="2502875" y="1296140"/>
            <a:ext cx="1261884" cy="523220"/>
          </a:xfrm>
          <a:prstGeom prst="rect">
            <a:avLst/>
          </a:prstGeom>
          <a:noFill/>
        </p:spPr>
        <p:txBody>
          <a:bodyPr wrap="none" rtlCol="0">
            <a:spAutoFit/>
          </a:bodyPr>
          <a:lstStyle/>
          <a:p>
            <a:r>
              <a:rPr lang="ja-JP" altLang="en-US" sz="2800" b="1" dirty="0">
                <a:solidFill>
                  <a:schemeClr val="bg2">
                    <a:lumMod val="25000"/>
                  </a:schemeClr>
                </a:solidFill>
              </a:rPr>
              <a:t>視聴前</a:t>
            </a:r>
            <a:endParaRPr kumimoji="1" lang="ja-JP" altLang="en-US" b="1" dirty="0">
              <a:solidFill>
                <a:schemeClr val="bg2">
                  <a:lumMod val="25000"/>
                </a:schemeClr>
              </a:solidFill>
            </a:endParaRPr>
          </a:p>
        </p:txBody>
      </p:sp>
      <p:pic>
        <p:nvPicPr>
          <p:cNvPr id="19" name="グラフィックス 18">
            <a:extLst>
              <a:ext uri="{FF2B5EF4-FFF2-40B4-BE49-F238E27FC236}">
                <a16:creationId xmlns:a16="http://schemas.microsoft.com/office/drawing/2014/main" id="{47625B93-768F-EC76-5FAF-C65FA9E732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883" y="4949016"/>
            <a:ext cx="1197804" cy="1197802"/>
          </a:xfrm>
          <a:prstGeom prst="rect">
            <a:avLst/>
          </a:prstGeom>
        </p:spPr>
      </p:pic>
      <p:sp>
        <p:nvSpPr>
          <p:cNvPr id="20" name="テキスト ボックス 19">
            <a:extLst>
              <a:ext uri="{FF2B5EF4-FFF2-40B4-BE49-F238E27FC236}">
                <a16:creationId xmlns:a16="http://schemas.microsoft.com/office/drawing/2014/main" id="{AF55F953-5C6F-5579-D462-2BA4ACD9EA9B}"/>
              </a:ext>
            </a:extLst>
          </p:cNvPr>
          <p:cNvSpPr txBox="1"/>
          <p:nvPr/>
        </p:nvSpPr>
        <p:spPr>
          <a:xfrm>
            <a:off x="658425" y="2009663"/>
            <a:ext cx="4922296" cy="523220"/>
          </a:xfrm>
          <a:prstGeom prst="rect">
            <a:avLst/>
          </a:prstGeom>
          <a:noFill/>
        </p:spPr>
        <p:txBody>
          <a:bodyPr wrap="square" rtlCol="0">
            <a:spAutoFit/>
          </a:bodyPr>
          <a:lstStyle/>
          <a:p>
            <a:r>
              <a:rPr lang="en-US" altLang="ja-JP" sz="1400" dirty="0">
                <a:solidFill>
                  <a:schemeClr val="bg2">
                    <a:lumMod val="25000"/>
                  </a:schemeClr>
                </a:solidFill>
              </a:rPr>
              <a:t>AI</a:t>
            </a:r>
            <a:r>
              <a:rPr lang="ja-JP" altLang="en-US" sz="1400" dirty="0">
                <a:solidFill>
                  <a:schemeClr val="bg2">
                    <a:lumMod val="25000"/>
                  </a:schemeClr>
                </a:solidFill>
              </a:rPr>
              <a:t>非搭載の業務ソフトを利用しているが業務レベルに達しておらず</a:t>
            </a:r>
            <a:r>
              <a:rPr lang="en-US" altLang="ja-JP" sz="1400" dirty="0">
                <a:solidFill>
                  <a:schemeClr val="bg2">
                    <a:lumMod val="25000"/>
                  </a:schemeClr>
                </a:solidFill>
              </a:rPr>
              <a:t>AI</a:t>
            </a:r>
            <a:r>
              <a:rPr lang="ja-JP" altLang="en-US" sz="1400" dirty="0">
                <a:solidFill>
                  <a:schemeClr val="bg2">
                    <a:lumMod val="25000"/>
                  </a:schemeClr>
                </a:solidFill>
              </a:rPr>
              <a:t>活用を検討している</a:t>
            </a:r>
            <a:endParaRPr lang="en-US" altLang="ja-JP" sz="1400" dirty="0">
              <a:solidFill>
                <a:schemeClr val="bg2">
                  <a:lumMod val="25000"/>
                </a:schemeClr>
              </a:solidFill>
            </a:endParaRPr>
          </a:p>
        </p:txBody>
      </p:sp>
      <p:sp>
        <p:nvSpPr>
          <p:cNvPr id="22" name="テキスト ボックス 21">
            <a:extLst>
              <a:ext uri="{FF2B5EF4-FFF2-40B4-BE49-F238E27FC236}">
                <a16:creationId xmlns:a16="http://schemas.microsoft.com/office/drawing/2014/main" id="{4E855D3B-97EB-6268-EDB3-3B8A29131AF9}"/>
              </a:ext>
            </a:extLst>
          </p:cNvPr>
          <p:cNvSpPr txBox="1"/>
          <p:nvPr/>
        </p:nvSpPr>
        <p:spPr>
          <a:xfrm>
            <a:off x="658425" y="2822109"/>
            <a:ext cx="4682359" cy="523220"/>
          </a:xfrm>
          <a:prstGeom prst="rect">
            <a:avLst/>
          </a:prstGeom>
          <a:noFill/>
        </p:spPr>
        <p:txBody>
          <a:bodyPr wrap="square" rtlCol="0">
            <a:spAutoFit/>
          </a:bodyPr>
          <a:lstStyle/>
          <a:p>
            <a:r>
              <a:rPr lang="ja-JP" altLang="en-US" sz="1400" dirty="0"/>
              <a:t>自社の業務に</a:t>
            </a:r>
            <a:r>
              <a:rPr lang="en-US" altLang="ja-JP" sz="1400" dirty="0"/>
              <a:t>AI</a:t>
            </a:r>
            <a:r>
              <a:rPr lang="ja-JP" altLang="en-US" sz="1400" dirty="0"/>
              <a:t>を活用したいが、どこまでできるのかわからない</a:t>
            </a:r>
            <a:endParaRPr lang="en-US" altLang="ja-JP" sz="1400" dirty="0"/>
          </a:p>
        </p:txBody>
      </p:sp>
      <p:sp>
        <p:nvSpPr>
          <p:cNvPr id="23" name="テキスト ボックス 22">
            <a:extLst>
              <a:ext uri="{FF2B5EF4-FFF2-40B4-BE49-F238E27FC236}">
                <a16:creationId xmlns:a16="http://schemas.microsoft.com/office/drawing/2014/main" id="{CCC1738B-223D-6F60-44FF-7B1CD75B076B}"/>
              </a:ext>
            </a:extLst>
          </p:cNvPr>
          <p:cNvSpPr txBox="1"/>
          <p:nvPr/>
        </p:nvSpPr>
        <p:spPr>
          <a:xfrm>
            <a:off x="658425" y="3634555"/>
            <a:ext cx="4682359" cy="523220"/>
          </a:xfrm>
          <a:prstGeom prst="rect">
            <a:avLst/>
          </a:prstGeom>
          <a:noFill/>
        </p:spPr>
        <p:txBody>
          <a:bodyPr wrap="square" rtlCol="0">
            <a:spAutoFit/>
          </a:bodyPr>
          <a:lstStyle/>
          <a:p>
            <a:r>
              <a:rPr lang="ja-JP" altLang="en-US" sz="1400" dirty="0"/>
              <a:t>将来の</a:t>
            </a:r>
            <a:r>
              <a:rPr lang="en-US" altLang="ja-JP" sz="1400" dirty="0"/>
              <a:t>AI</a:t>
            </a:r>
            <a:r>
              <a:rPr lang="ja-JP" altLang="en-US" sz="1400" dirty="0"/>
              <a:t>活用を見据えて漠然とデータ取りをしているが、これでいいのか疑問</a:t>
            </a:r>
            <a:endParaRPr lang="en-US" altLang="ja-JP" sz="1400" dirty="0"/>
          </a:p>
        </p:txBody>
      </p:sp>
      <p:sp>
        <p:nvSpPr>
          <p:cNvPr id="24" name="テキスト ボックス 23">
            <a:extLst>
              <a:ext uri="{FF2B5EF4-FFF2-40B4-BE49-F238E27FC236}">
                <a16:creationId xmlns:a16="http://schemas.microsoft.com/office/drawing/2014/main" id="{DD59539E-E94E-E0B9-7044-D5FACA737C71}"/>
              </a:ext>
            </a:extLst>
          </p:cNvPr>
          <p:cNvSpPr txBox="1"/>
          <p:nvPr/>
        </p:nvSpPr>
        <p:spPr>
          <a:xfrm>
            <a:off x="658425" y="4447002"/>
            <a:ext cx="4682359" cy="523220"/>
          </a:xfrm>
          <a:prstGeom prst="rect">
            <a:avLst/>
          </a:prstGeom>
          <a:noFill/>
        </p:spPr>
        <p:txBody>
          <a:bodyPr wrap="square" rtlCol="0">
            <a:spAutoFit/>
          </a:bodyPr>
          <a:lstStyle/>
          <a:p>
            <a:r>
              <a:rPr lang="ja-JP" altLang="en-US" sz="1400" dirty="0"/>
              <a:t>すでに</a:t>
            </a:r>
            <a:r>
              <a:rPr lang="en-US" altLang="ja-JP" sz="1400" dirty="0"/>
              <a:t>AI</a:t>
            </a:r>
            <a:r>
              <a:rPr lang="ja-JP" altLang="en-US" sz="1400" dirty="0"/>
              <a:t>を活用しているがもっと良い方法がないか探している</a:t>
            </a:r>
            <a:endParaRPr lang="en-US" altLang="ja-JP" sz="1400" dirty="0"/>
          </a:p>
        </p:txBody>
      </p:sp>
      <p:sp>
        <p:nvSpPr>
          <p:cNvPr id="25" name="テキスト ボックス 24">
            <a:extLst>
              <a:ext uri="{FF2B5EF4-FFF2-40B4-BE49-F238E27FC236}">
                <a16:creationId xmlns:a16="http://schemas.microsoft.com/office/drawing/2014/main" id="{5B74D24D-D5DE-6B46-D5DF-4E2077448857}"/>
              </a:ext>
            </a:extLst>
          </p:cNvPr>
          <p:cNvSpPr txBox="1"/>
          <p:nvPr/>
        </p:nvSpPr>
        <p:spPr>
          <a:xfrm>
            <a:off x="8303323" y="1296140"/>
            <a:ext cx="1261884" cy="523220"/>
          </a:xfrm>
          <a:prstGeom prst="rect">
            <a:avLst/>
          </a:prstGeom>
          <a:noFill/>
        </p:spPr>
        <p:txBody>
          <a:bodyPr wrap="none" rtlCol="0">
            <a:spAutoFit/>
          </a:bodyPr>
          <a:lstStyle/>
          <a:p>
            <a:r>
              <a:rPr lang="ja-JP" altLang="en-US" sz="2800" b="1" dirty="0">
                <a:solidFill>
                  <a:srgbClr val="288A9D"/>
                </a:solidFill>
              </a:rPr>
              <a:t>視聴後</a:t>
            </a:r>
            <a:endParaRPr kumimoji="1" lang="ja-JP" altLang="en-US" b="1" dirty="0">
              <a:solidFill>
                <a:srgbClr val="288A9D"/>
              </a:solidFill>
            </a:endParaRPr>
          </a:p>
        </p:txBody>
      </p:sp>
      <p:sp>
        <p:nvSpPr>
          <p:cNvPr id="27" name="テキスト ボックス 26">
            <a:extLst>
              <a:ext uri="{FF2B5EF4-FFF2-40B4-BE49-F238E27FC236}">
                <a16:creationId xmlns:a16="http://schemas.microsoft.com/office/drawing/2014/main" id="{AD18FEE4-F7E6-69F9-670A-B3520E98090E}"/>
              </a:ext>
            </a:extLst>
          </p:cNvPr>
          <p:cNvSpPr txBox="1"/>
          <p:nvPr/>
        </p:nvSpPr>
        <p:spPr>
          <a:xfrm>
            <a:off x="5887005" y="2086607"/>
            <a:ext cx="6094520" cy="369332"/>
          </a:xfrm>
          <a:prstGeom prst="rect">
            <a:avLst/>
          </a:prstGeom>
          <a:noFill/>
        </p:spPr>
        <p:txBody>
          <a:bodyPr wrap="square">
            <a:spAutoFit/>
          </a:bodyPr>
          <a:lstStyle/>
          <a:p>
            <a:pPr algn="ctr"/>
            <a:r>
              <a:rPr lang="ja-JP" altLang="en-US" sz="1800" b="1" dirty="0">
                <a:solidFill>
                  <a:srgbClr val="288A9D"/>
                </a:solidFill>
              </a:rPr>
              <a:t>該当</a:t>
            </a:r>
            <a:r>
              <a:rPr kumimoji="1" lang="ja-JP" altLang="en-US" sz="1800" b="1" dirty="0">
                <a:solidFill>
                  <a:srgbClr val="288A9D"/>
                </a:solidFill>
              </a:rPr>
              <a:t>業務に</a:t>
            </a:r>
            <a:r>
              <a:rPr kumimoji="1" lang="en-US" altLang="ja-JP" sz="1800" b="1" dirty="0">
                <a:solidFill>
                  <a:srgbClr val="288A9D"/>
                </a:solidFill>
              </a:rPr>
              <a:t>AI</a:t>
            </a:r>
            <a:r>
              <a:rPr kumimoji="1" lang="ja-JP" altLang="en-US" sz="1800" b="1" dirty="0">
                <a:solidFill>
                  <a:srgbClr val="288A9D"/>
                </a:solidFill>
              </a:rPr>
              <a:t>を活用すべきか判断できる</a:t>
            </a:r>
          </a:p>
        </p:txBody>
      </p:sp>
      <p:sp>
        <p:nvSpPr>
          <p:cNvPr id="29" name="テキスト ボックス 28">
            <a:extLst>
              <a:ext uri="{FF2B5EF4-FFF2-40B4-BE49-F238E27FC236}">
                <a16:creationId xmlns:a16="http://schemas.microsoft.com/office/drawing/2014/main" id="{CA3430A1-A6EA-A2F9-1050-E2DB2A2CAE4A}"/>
              </a:ext>
            </a:extLst>
          </p:cNvPr>
          <p:cNvSpPr txBox="1"/>
          <p:nvPr/>
        </p:nvSpPr>
        <p:spPr>
          <a:xfrm>
            <a:off x="5887005" y="2899053"/>
            <a:ext cx="6094520" cy="369332"/>
          </a:xfrm>
          <a:prstGeom prst="rect">
            <a:avLst/>
          </a:prstGeom>
          <a:noFill/>
        </p:spPr>
        <p:txBody>
          <a:bodyPr wrap="square">
            <a:spAutoFit/>
          </a:bodyPr>
          <a:lstStyle/>
          <a:p>
            <a:pPr algn="ctr"/>
            <a:r>
              <a:rPr lang="ja-JP" altLang="en-US" sz="1800" b="1" dirty="0">
                <a:solidFill>
                  <a:srgbClr val="288A9D"/>
                </a:solidFill>
              </a:rPr>
              <a:t>何の業務に</a:t>
            </a:r>
            <a:r>
              <a:rPr lang="en-US" altLang="ja-JP" sz="1800" b="1" dirty="0">
                <a:solidFill>
                  <a:srgbClr val="288A9D"/>
                </a:solidFill>
              </a:rPr>
              <a:t>AI</a:t>
            </a:r>
            <a:r>
              <a:rPr lang="ja-JP" altLang="en-US" sz="1800" b="1" dirty="0">
                <a:solidFill>
                  <a:srgbClr val="288A9D"/>
                </a:solidFill>
              </a:rPr>
              <a:t>が活用できるか判断できる</a:t>
            </a:r>
            <a:endParaRPr kumimoji="1" lang="ja-JP" altLang="en-US" sz="1800" b="1" dirty="0">
              <a:solidFill>
                <a:srgbClr val="288A9D"/>
              </a:solidFill>
            </a:endParaRPr>
          </a:p>
        </p:txBody>
      </p:sp>
      <p:sp>
        <p:nvSpPr>
          <p:cNvPr id="33" name="テキスト ボックス 32">
            <a:extLst>
              <a:ext uri="{FF2B5EF4-FFF2-40B4-BE49-F238E27FC236}">
                <a16:creationId xmlns:a16="http://schemas.microsoft.com/office/drawing/2014/main" id="{F7ECDCAE-300F-BEB2-F522-ECED16F34DEE}"/>
              </a:ext>
            </a:extLst>
          </p:cNvPr>
          <p:cNvSpPr txBox="1"/>
          <p:nvPr/>
        </p:nvSpPr>
        <p:spPr>
          <a:xfrm>
            <a:off x="5886265" y="3711499"/>
            <a:ext cx="6096000" cy="369332"/>
          </a:xfrm>
          <a:prstGeom prst="rect">
            <a:avLst/>
          </a:prstGeom>
          <a:noFill/>
        </p:spPr>
        <p:txBody>
          <a:bodyPr wrap="square">
            <a:spAutoFit/>
          </a:bodyPr>
          <a:lstStyle/>
          <a:p>
            <a:pPr algn="ctr"/>
            <a:r>
              <a:rPr kumimoji="1" lang="en-US" altLang="ja-JP" sz="1800" b="1" dirty="0">
                <a:solidFill>
                  <a:srgbClr val="288A9D"/>
                </a:solidFill>
              </a:rPr>
              <a:t>AI</a:t>
            </a:r>
            <a:r>
              <a:rPr kumimoji="1" lang="ja-JP" altLang="en-US" sz="1800" b="1" dirty="0">
                <a:solidFill>
                  <a:srgbClr val="288A9D"/>
                </a:solidFill>
              </a:rPr>
              <a:t>に望ましいデータ取りと業務フローが構築できる</a:t>
            </a:r>
          </a:p>
        </p:txBody>
      </p:sp>
      <p:sp>
        <p:nvSpPr>
          <p:cNvPr id="35" name="テキスト ボックス 34">
            <a:extLst>
              <a:ext uri="{FF2B5EF4-FFF2-40B4-BE49-F238E27FC236}">
                <a16:creationId xmlns:a16="http://schemas.microsoft.com/office/drawing/2014/main" id="{F1962E30-D20B-A794-FFC4-072468E9C103}"/>
              </a:ext>
            </a:extLst>
          </p:cNvPr>
          <p:cNvSpPr txBox="1"/>
          <p:nvPr/>
        </p:nvSpPr>
        <p:spPr>
          <a:xfrm>
            <a:off x="5886265" y="4528532"/>
            <a:ext cx="6096000" cy="369332"/>
          </a:xfrm>
          <a:prstGeom prst="rect">
            <a:avLst/>
          </a:prstGeom>
          <a:noFill/>
        </p:spPr>
        <p:txBody>
          <a:bodyPr wrap="square">
            <a:spAutoFit/>
          </a:bodyPr>
          <a:lstStyle/>
          <a:p>
            <a:pPr algn="ctr"/>
            <a:r>
              <a:rPr kumimoji="1" lang="en-US" altLang="ja-JP" sz="1800" b="1" dirty="0">
                <a:solidFill>
                  <a:srgbClr val="288A9D"/>
                </a:solidFill>
              </a:rPr>
              <a:t>AI</a:t>
            </a:r>
            <a:r>
              <a:rPr lang="ja-JP" altLang="en-US" sz="1800" b="1" dirty="0">
                <a:solidFill>
                  <a:srgbClr val="288A9D"/>
                </a:solidFill>
              </a:rPr>
              <a:t>の精度を上げる方法がわかる</a:t>
            </a:r>
            <a:endParaRPr kumimoji="1" lang="ja-JP" altLang="en-US" sz="1800" b="1" dirty="0">
              <a:solidFill>
                <a:srgbClr val="288A9D"/>
              </a:solidFill>
            </a:endParaRPr>
          </a:p>
        </p:txBody>
      </p:sp>
      <p:pic>
        <p:nvPicPr>
          <p:cNvPr id="36" name="グラフィックス 35">
            <a:extLst>
              <a:ext uri="{FF2B5EF4-FFF2-40B4-BE49-F238E27FC236}">
                <a16:creationId xmlns:a16="http://schemas.microsoft.com/office/drawing/2014/main" id="{9AF6C27C-FA16-BC07-F987-F3517038E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67028" y="4996519"/>
            <a:ext cx="1198179" cy="1198179"/>
          </a:xfrm>
          <a:prstGeom prst="rect">
            <a:avLst/>
          </a:prstGeom>
        </p:spPr>
      </p:pic>
      <p:sp>
        <p:nvSpPr>
          <p:cNvPr id="37" name="二等辺三角形 36">
            <a:extLst>
              <a:ext uri="{FF2B5EF4-FFF2-40B4-BE49-F238E27FC236}">
                <a16:creationId xmlns:a16="http://schemas.microsoft.com/office/drawing/2014/main" id="{C4B81020-74D8-9216-19D5-55493BACF258}"/>
              </a:ext>
            </a:extLst>
          </p:cNvPr>
          <p:cNvSpPr/>
          <p:nvPr/>
        </p:nvSpPr>
        <p:spPr>
          <a:xfrm rot="5400000">
            <a:off x="5729484" y="3362862"/>
            <a:ext cx="630328" cy="543387"/>
          </a:xfrm>
          <a:prstGeom prst="triangle">
            <a:avLst/>
          </a:prstGeom>
          <a:solidFill>
            <a:srgbClr val="288A9D"/>
          </a:solidFill>
          <a:ln>
            <a:solidFill>
              <a:srgbClr val="288A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8" name="図 7">
            <a:extLst>
              <a:ext uri="{FF2B5EF4-FFF2-40B4-BE49-F238E27FC236}">
                <a16:creationId xmlns:a16="http://schemas.microsoft.com/office/drawing/2014/main" id="{BF7275E8-75C9-A756-00D0-1D9DAC32A551}"/>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109903358"/>
      </p:ext>
    </p:extLst>
  </p:cSld>
  <p:clrMapOvr>
    <a:masterClrMapping/>
  </p:clrMapOvr>
  <mc:AlternateContent xmlns:mc="http://schemas.openxmlformats.org/markup-compatibility/2006" xmlns:p14="http://schemas.microsoft.com/office/powerpoint/2010/main">
    <mc:Choice Requires="p14">
      <p:transition spd="slow" p14:dur="2000" advTm="3807"/>
    </mc:Choice>
    <mc:Fallback xmlns="">
      <p:transition spd="slow" advTm="380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E3B63D-64F9-39EE-400A-A11859270D58}"/>
              </a:ext>
            </a:extLst>
          </p:cNvPr>
          <p:cNvSpPr/>
          <p:nvPr/>
        </p:nvSpPr>
        <p:spPr>
          <a:xfrm>
            <a:off x="3773586" y="3023235"/>
            <a:ext cx="4906596" cy="3439886"/>
          </a:xfrm>
          <a:prstGeom prst="roundRect">
            <a:avLst>
              <a:gd name="adj" fmla="val 4716"/>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3863558" cy="369332"/>
          </a:xfrm>
          <a:prstGeom prst="rect">
            <a:avLst/>
          </a:prstGeom>
          <a:noFill/>
        </p:spPr>
        <p:txBody>
          <a:bodyPr wrap="none" rtlCol="0">
            <a:spAutoFit/>
          </a:bodyPr>
          <a:lstStyle/>
          <a:p>
            <a:r>
              <a:rPr lang="ja-JP" altLang="en-US"/>
              <a:t>画像解析</a:t>
            </a:r>
            <a:r>
              <a:rPr lang="en-US" altLang="ja-JP"/>
              <a:t>AI</a:t>
            </a:r>
            <a:r>
              <a:rPr lang="ja-JP" altLang="en-US"/>
              <a:t>はフィルタを無数に所持</a:t>
            </a:r>
            <a:endParaRPr kumimoji="1" lang="ja-JP" altLang="en-US"/>
          </a:p>
        </p:txBody>
      </p:sp>
      <p:sp>
        <p:nvSpPr>
          <p:cNvPr id="7" name="テキスト ボックス 6">
            <a:extLst>
              <a:ext uri="{FF2B5EF4-FFF2-40B4-BE49-F238E27FC236}">
                <a16:creationId xmlns:a16="http://schemas.microsoft.com/office/drawing/2014/main" id="{5045AD7E-DC96-C7B1-856F-FF261A22EEC6}"/>
              </a:ext>
            </a:extLst>
          </p:cNvPr>
          <p:cNvSpPr txBox="1"/>
          <p:nvPr/>
        </p:nvSpPr>
        <p:spPr>
          <a:xfrm>
            <a:off x="500280" y="1187498"/>
            <a:ext cx="4359103" cy="369332"/>
          </a:xfrm>
          <a:prstGeom prst="rect">
            <a:avLst/>
          </a:prstGeom>
          <a:noFill/>
        </p:spPr>
        <p:txBody>
          <a:bodyPr wrap="square" rtlCol="0">
            <a:spAutoFit/>
          </a:bodyPr>
          <a:lstStyle/>
          <a:p>
            <a:r>
              <a:rPr lang="ja-JP" altLang="en-US"/>
              <a:t>フィルタを自在に操って物体検出・識別</a:t>
            </a:r>
            <a:endParaRPr kumimoji="1" lang="ja-JP" altLang="en-US"/>
          </a:p>
        </p:txBody>
      </p:sp>
      <p:sp>
        <p:nvSpPr>
          <p:cNvPr id="35" name="正方形/長方形 34">
            <a:extLst>
              <a:ext uri="{FF2B5EF4-FFF2-40B4-BE49-F238E27FC236}">
                <a16:creationId xmlns:a16="http://schemas.microsoft.com/office/drawing/2014/main" id="{6D6BAB4E-2709-E4B1-9763-3F18DF8F4550}"/>
              </a:ext>
            </a:extLst>
          </p:cNvPr>
          <p:cNvSpPr/>
          <p:nvPr/>
        </p:nvSpPr>
        <p:spPr>
          <a:xfrm>
            <a:off x="394667" y="131935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descr="道路 が含まれている画像&#10;&#10;自動的に生成された説明">
            <a:extLst>
              <a:ext uri="{FF2B5EF4-FFF2-40B4-BE49-F238E27FC236}">
                <a16:creationId xmlns:a16="http://schemas.microsoft.com/office/drawing/2014/main" id="{17D1F1D5-F955-03E0-6721-14E20E93FE53}"/>
              </a:ext>
            </a:extLst>
          </p:cNvPr>
          <p:cNvPicPr>
            <a:picLocks noChangeAspect="1"/>
          </p:cNvPicPr>
          <p:nvPr/>
        </p:nvPicPr>
        <p:blipFill rotWithShape="1">
          <a:blip r:embed="rId3">
            <a:extLst>
              <a:ext uri="{28A0092B-C50C-407E-A947-70E740481C1C}">
                <a14:useLocalDpi xmlns:a14="http://schemas.microsoft.com/office/drawing/2010/main" val="0"/>
              </a:ext>
            </a:extLst>
          </a:blip>
          <a:srcRect r="51249" b="56704"/>
          <a:stretch/>
        </p:blipFill>
        <p:spPr>
          <a:xfrm>
            <a:off x="828622" y="4022718"/>
            <a:ext cx="2304333" cy="1364314"/>
          </a:xfrm>
          <a:prstGeom prst="rect">
            <a:avLst/>
          </a:prstGeom>
        </p:spPr>
      </p:pic>
      <p:sp>
        <p:nvSpPr>
          <p:cNvPr id="4" name="テキスト ボックス 3">
            <a:extLst>
              <a:ext uri="{FF2B5EF4-FFF2-40B4-BE49-F238E27FC236}">
                <a16:creationId xmlns:a16="http://schemas.microsoft.com/office/drawing/2014/main" id="{BE772F81-AACF-0D93-981A-BCBB982FE3CA}"/>
              </a:ext>
            </a:extLst>
          </p:cNvPr>
          <p:cNvSpPr txBox="1"/>
          <p:nvPr/>
        </p:nvSpPr>
        <p:spPr>
          <a:xfrm>
            <a:off x="732097" y="1698069"/>
            <a:ext cx="5479385" cy="369332"/>
          </a:xfrm>
          <a:prstGeom prst="rect">
            <a:avLst/>
          </a:prstGeom>
          <a:noFill/>
        </p:spPr>
        <p:txBody>
          <a:bodyPr wrap="none" rtlCol="0">
            <a:spAutoFit/>
          </a:bodyPr>
          <a:lstStyle/>
          <a:p>
            <a:r>
              <a:rPr kumimoji="1" lang="ja-JP" altLang="en-US"/>
              <a:t>画像解析</a:t>
            </a:r>
            <a:r>
              <a:rPr kumimoji="1" lang="en-US" altLang="ja-JP"/>
              <a:t>AI</a:t>
            </a:r>
            <a:r>
              <a:rPr kumimoji="1" lang="ja-JP" altLang="en-US"/>
              <a:t>は内部に</a:t>
            </a:r>
            <a:r>
              <a:rPr lang="ja-JP" altLang="en-US" b="1">
                <a:solidFill>
                  <a:schemeClr val="accent2"/>
                </a:solidFill>
              </a:rPr>
              <a:t>無数のフィルタを所持</a:t>
            </a:r>
            <a:r>
              <a:rPr lang="ja-JP" altLang="en-US"/>
              <a:t>している</a:t>
            </a:r>
            <a:endParaRPr kumimoji="1" lang="ja-JP" altLang="en-US"/>
          </a:p>
        </p:txBody>
      </p:sp>
      <p:sp>
        <p:nvSpPr>
          <p:cNvPr id="33" name="テキスト ボックス 32">
            <a:extLst>
              <a:ext uri="{FF2B5EF4-FFF2-40B4-BE49-F238E27FC236}">
                <a16:creationId xmlns:a16="http://schemas.microsoft.com/office/drawing/2014/main" id="{BE4492BC-5E1E-CCAE-D47B-7F936152D900}"/>
              </a:ext>
            </a:extLst>
          </p:cNvPr>
          <p:cNvSpPr txBox="1"/>
          <p:nvPr/>
        </p:nvSpPr>
        <p:spPr>
          <a:xfrm>
            <a:off x="732097" y="2182480"/>
            <a:ext cx="6647974" cy="369332"/>
          </a:xfrm>
          <a:prstGeom prst="rect">
            <a:avLst/>
          </a:prstGeom>
          <a:noFill/>
        </p:spPr>
        <p:txBody>
          <a:bodyPr wrap="none" rtlCol="0">
            <a:spAutoFit/>
          </a:bodyPr>
          <a:lstStyle/>
          <a:p>
            <a:r>
              <a:rPr lang="ja-JP" altLang="en-US" b="1">
                <a:solidFill>
                  <a:schemeClr val="accent2"/>
                </a:solidFill>
              </a:rPr>
              <a:t>利用するフィルタを変化</a:t>
            </a:r>
            <a:r>
              <a:rPr lang="ja-JP" altLang="en-US"/>
              <a:t>させることで様々な物体を検出・識別</a:t>
            </a:r>
            <a:endParaRPr kumimoji="1" lang="ja-JP" altLang="en-US"/>
          </a:p>
        </p:txBody>
      </p:sp>
      <p:sp>
        <p:nvSpPr>
          <p:cNvPr id="38" name="テキスト ボックス 37">
            <a:extLst>
              <a:ext uri="{FF2B5EF4-FFF2-40B4-BE49-F238E27FC236}">
                <a16:creationId xmlns:a16="http://schemas.microsoft.com/office/drawing/2014/main" id="{B847F147-C363-DFC9-5121-65974EF64F42}"/>
              </a:ext>
            </a:extLst>
          </p:cNvPr>
          <p:cNvSpPr txBox="1"/>
          <p:nvPr/>
        </p:nvSpPr>
        <p:spPr>
          <a:xfrm>
            <a:off x="5927429" y="2796433"/>
            <a:ext cx="1452642" cy="400110"/>
          </a:xfrm>
          <a:prstGeom prst="rect">
            <a:avLst/>
          </a:prstGeom>
          <a:solidFill>
            <a:schemeClr val="bg1"/>
          </a:solidFill>
        </p:spPr>
        <p:txBody>
          <a:bodyPr wrap="none" rtlCol="0">
            <a:spAutoFit/>
          </a:bodyPr>
          <a:lstStyle/>
          <a:p>
            <a:r>
              <a:rPr kumimoji="1" lang="ja-JP" altLang="en-US" sz="2000"/>
              <a:t>画像解析</a:t>
            </a:r>
            <a:r>
              <a:rPr kumimoji="1" lang="en-US" altLang="ja-JP" sz="2000"/>
              <a:t>AI</a:t>
            </a:r>
            <a:endParaRPr kumimoji="1" lang="ja-JP" altLang="en-US" sz="2000"/>
          </a:p>
        </p:txBody>
      </p:sp>
      <p:sp>
        <p:nvSpPr>
          <p:cNvPr id="6" name="テキスト ボックス 5">
            <a:extLst>
              <a:ext uri="{FF2B5EF4-FFF2-40B4-BE49-F238E27FC236}">
                <a16:creationId xmlns:a16="http://schemas.microsoft.com/office/drawing/2014/main" id="{8467D445-4E9D-69B1-D425-AF8640FD3E60}"/>
              </a:ext>
            </a:extLst>
          </p:cNvPr>
          <p:cNvSpPr txBox="1"/>
          <p:nvPr/>
        </p:nvSpPr>
        <p:spPr>
          <a:xfrm>
            <a:off x="1426790" y="5443928"/>
            <a:ext cx="1107996" cy="369332"/>
          </a:xfrm>
          <a:prstGeom prst="rect">
            <a:avLst/>
          </a:prstGeom>
          <a:noFill/>
        </p:spPr>
        <p:txBody>
          <a:bodyPr wrap="none" rtlCol="0">
            <a:spAutoFit/>
          </a:bodyPr>
          <a:lstStyle/>
          <a:p>
            <a:r>
              <a:rPr kumimoji="1" lang="ja-JP" altLang="en-US"/>
              <a:t>入力画像</a:t>
            </a:r>
          </a:p>
        </p:txBody>
      </p:sp>
      <p:sp>
        <p:nvSpPr>
          <p:cNvPr id="9" name="正方形/長方形 8">
            <a:extLst>
              <a:ext uri="{FF2B5EF4-FFF2-40B4-BE49-F238E27FC236}">
                <a16:creationId xmlns:a16="http://schemas.microsoft.com/office/drawing/2014/main" id="{49F43887-EA28-874A-069B-2BB9E824C0C7}"/>
              </a:ext>
            </a:extLst>
          </p:cNvPr>
          <p:cNvSpPr/>
          <p:nvPr/>
        </p:nvSpPr>
        <p:spPr>
          <a:xfrm>
            <a:off x="4361047" y="3639541"/>
            <a:ext cx="383177" cy="38317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6EBE8AD-70C4-CFA3-F391-5C8A78FC66FD}"/>
              </a:ext>
            </a:extLst>
          </p:cNvPr>
          <p:cNvSpPr txBox="1"/>
          <p:nvPr/>
        </p:nvSpPr>
        <p:spPr>
          <a:xfrm>
            <a:off x="4075581" y="4090252"/>
            <a:ext cx="954107" cy="276999"/>
          </a:xfrm>
          <a:prstGeom prst="rect">
            <a:avLst/>
          </a:prstGeom>
          <a:noFill/>
        </p:spPr>
        <p:txBody>
          <a:bodyPr wrap="none" rtlCol="0">
            <a:spAutoFit/>
          </a:bodyPr>
          <a:lstStyle/>
          <a:p>
            <a:r>
              <a:rPr kumimoji="1" lang="ja-JP" altLang="en-US" sz="1200"/>
              <a:t>白フィルタ</a:t>
            </a:r>
          </a:p>
        </p:txBody>
      </p:sp>
      <p:sp>
        <p:nvSpPr>
          <p:cNvPr id="40" name="正方形/長方形 39">
            <a:extLst>
              <a:ext uri="{FF2B5EF4-FFF2-40B4-BE49-F238E27FC236}">
                <a16:creationId xmlns:a16="http://schemas.microsoft.com/office/drawing/2014/main" id="{46FD3C54-3D75-F0AB-3FC5-FAE2C0CD9BD0}"/>
              </a:ext>
            </a:extLst>
          </p:cNvPr>
          <p:cNvSpPr/>
          <p:nvPr/>
        </p:nvSpPr>
        <p:spPr>
          <a:xfrm>
            <a:off x="4361047" y="4455570"/>
            <a:ext cx="383177" cy="38317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432CB3CF-E83C-9ADD-5BE9-8F325DCA77C6}"/>
              </a:ext>
            </a:extLst>
          </p:cNvPr>
          <p:cNvSpPr txBox="1"/>
          <p:nvPr/>
        </p:nvSpPr>
        <p:spPr>
          <a:xfrm>
            <a:off x="4075581" y="4906281"/>
            <a:ext cx="954107" cy="276999"/>
          </a:xfrm>
          <a:prstGeom prst="rect">
            <a:avLst/>
          </a:prstGeom>
          <a:noFill/>
        </p:spPr>
        <p:txBody>
          <a:bodyPr wrap="none" rtlCol="0">
            <a:spAutoFit/>
          </a:bodyPr>
          <a:lstStyle/>
          <a:p>
            <a:r>
              <a:rPr kumimoji="1" lang="ja-JP" altLang="en-US" sz="1200"/>
              <a:t>黒フィルタ</a:t>
            </a:r>
          </a:p>
        </p:txBody>
      </p:sp>
      <p:sp>
        <p:nvSpPr>
          <p:cNvPr id="42" name="正方形/長方形 41">
            <a:extLst>
              <a:ext uri="{FF2B5EF4-FFF2-40B4-BE49-F238E27FC236}">
                <a16:creationId xmlns:a16="http://schemas.microsoft.com/office/drawing/2014/main" id="{12989ED4-012F-A319-6862-CAAAAA0A3DE6}"/>
              </a:ext>
            </a:extLst>
          </p:cNvPr>
          <p:cNvSpPr/>
          <p:nvPr/>
        </p:nvSpPr>
        <p:spPr>
          <a:xfrm>
            <a:off x="4361047" y="5280527"/>
            <a:ext cx="383177" cy="38317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EA477ED-E26F-ACD4-3D94-F2F69BF75C18}"/>
              </a:ext>
            </a:extLst>
          </p:cNvPr>
          <p:cNvSpPr txBox="1"/>
          <p:nvPr/>
        </p:nvSpPr>
        <p:spPr>
          <a:xfrm>
            <a:off x="4075581" y="5731238"/>
            <a:ext cx="954107" cy="276999"/>
          </a:xfrm>
          <a:prstGeom prst="rect">
            <a:avLst/>
          </a:prstGeom>
          <a:noFill/>
        </p:spPr>
        <p:txBody>
          <a:bodyPr wrap="none" rtlCol="0">
            <a:spAutoFit/>
          </a:bodyPr>
          <a:lstStyle/>
          <a:p>
            <a:r>
              <a:rPr lang="ja-JP" altLang="en-US" sz="1200"/>
              <a:t>赤</a:t>
            </a:r>
            <a:r>
              <a:rPr kumimoji="1" lang="ja-JP" altLang="en-US" sz="1200"/>
              <a:t>フィルタ</a:t>
            </a:r>
          </a:p>
        </p:txBody>
      </p:sp>
      <p:sp>
        <p:nvSpPr>
          <p:cNvPr id="44" name="正方形/長方形 43">
            <a:extLst>
              <a:ext uri="{FF2B5EF4-FFF2-40B4-BE49-F238E27FC236}">
                <a16:creationId xmlns:a16="http://schemas.microsoft.com/office/drawing/2014/main" id="{30005C11-C47F-E05E-00E3-2FD0D72A8293}"/>
              </a:ext>
            </a:extLst>
          </p:cNvPr>
          <p:cNvSpPr/>
          <p:nvPr/>
        </p:nvSpPr>
        <p:spPr>
          <a:xfrm>
            <a:off x="5953609" y="3639541"/>
            <a:ext cx="383177" cy="38317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024C976F-7900-1C88-D2DC-76AA653D0511}"/>
              </a:ext>
            </a:extLst>
          </p:cNvPr>
          <p:cNvSpPr txBox="1"/>
          <p:nvPr/>
        </p:nvSpPr>
        <p:spPr>
          <a:xfrm>
            <a:off x="5591198" y="4090252"/>
            <a:ext cx="1107996" cy="276999"/>
          </a:xfrm>
          <a:prstGeom prst="rect">
            <a:avLst/>
          </a:prstGeom>
          <a:noFill/>
        </p:spPr>
        <p:txBody>
          <a:bodyPr wrap="none" rtlCol="0">
            <a:spAutoFit/>
          </a:bodyPr>
          <a:lstStyle/>
          <a:p>
            <a:pPr algn="ctr"/>
            <a:r>
              <a:rPr lang="ja-JP" altLang="en-US" sz="1200"/>
              <a:t>楕円</a:t>
            </a:r>
            <a:r>
              <a:rPr kumimoji="1" lang="ja-JP" altLang="en-US" sz="1200"/>
              <a:t>フィルタ</a:t>
            </a:r>
          </a:p>
        </p:txBody>
      </p:sp>
      <p:sp>
        <p:nvSpPr>
          <p:cNvPr id="46" name="正方形/長方形 45">
            <a:extLst>
              <a:ext uri="{FF2B5EF4-FFF2-40B4-BE49-F238E27FC236}">
                <a16:creationId xmlns:a16="http://schemas.microsoft.com/office/drawing/2014/main" id="{CCDC9684-3D83-BAFB-8536-4A94F796A803}"/>
              </a:ext>
            </a:extLst>
          </p:cNvPr>
          <p:cNvSpPr/>
          <p:nvPr/>
        </p:nvSpPr>
        <p:spPr>
          <a:xfrm>
            <a:off x="5953609" y="4455570"/>
            <a:ext cx="383177" cy="38317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0B3E1A9E-51EF-5C38-5271-539053F67111}"/>
              </a:ext>
            </a:extLst>
          </p:cNvPr>
          <p:cNvSpPr txBox="1"/>
          <p:nvPr/>
        </p:nvSpPr>
        <p:spPr>
          <a:xfrm>
            <a:off x="5668143" y="4906281"/>
            <a:ext cx="954107" cy="276999"/>
          </a:xfrm>
          <a:prstGeom prst="rect">
            <a:avLst/>
          </a:prstGeom>
          <a:noFill/>
        </p:spPr>
        <p:txBody>
          <a:bodyPr wrap="none" rtlCol="0">
            <a:spAutoFit/>
          </a:bodyPr>
          <a:lstStyle/>
          <a:p>
            <a:pPr algn="ctr"/>
            <a:r>
              <a:rPr kumimoji="1" lang="ja-JP" altLang="en-US" sz="1200"/>
              <a:t>角フィルタ</a:t>
            </a:r>
          </a:p>
        </p:txBody>
      </p:sp>
      <p:sp>
        <p:nvSpPr>
          <p:cNvPr id="48" name="正方形/長方形 47">
            <a:extLst>
              <a:ext uri="{FF2B5EF4-FFF2-40B4-BE49-F238E27FC236}">
                <a16:creationId xmlns:a16="http://schemas.microsoft.com/office/drawing/2014/main" id="{F5E02987-88E8-1A4B-E14E-E915F1811504}"/>
              </a:ext>
            </a:extLst>
          </p:cNvPr>
          <p:cNvSpPr/>
          <p:nvPr/>
        </p:nvSpPr>
        <p:spPr>
          <a:xfrm>
            <a:off x="5953609" y="5280527"/>
            <a:ext cx="383177" cy="3831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3629C8A3-3B1E-679B-3A8C-E0EEA32999A2}"/>
              </a:ext>
            </a:extLst>
          </p:cNvPr>
          <p:cNvSpPr txBox="1"/>
          <p:nvPr/>
        </p:nvSpPr>
        <p:spPr>
          <a:xfrm>
            <a:off x="5591198" y="5731238"/>
            <a:ext cx="1107997" cy="276999"/>
          </a:xfrm>
          <a:prstGeom prst="rect">
            <a:avLst/>
          </a:prstGeom>
          <a:noFill/>
        </p:spPr>
        <p:txBody>
          <a:bodyPr wrap="none" rtlCol="0">
            <a:spAutoFit/>
          </a:bodyPr>
          <a:lstStyle/>
          <a:p>
            <a:pPr algn="ctr"/>
            <a:r>
              <a:rPr lang="ja-JP" altLang="en-US" sz="1200"/>
              <a:t>三角</a:t>
            </a:r>
            <a:r>
              <a:rPr kumimoji="1" lang="ja-JP" altLang="en-US" sz="1200"/>
              <a:t>フィルタ</a:t>
            </a:r>
          </a:p>
        </p:txBody>
      </p:sp>
      <p:sp>
        <p:nvSpPr>
          <p:cNvPr id="11" name="テキスト ボックス 10">
            <a:extLst>
              <a:ext uri="{FF2B5EF4-FFF2-40B4-BE49-F238E27FC236}">
                <a16:creationId xmlns:a16="http://schemas.microsoft.com/office/drawing/2014/main" id="{6F2AD5F3-21E8-A0C7-4E61-E94DFBD1C20E}"/>
              </a:ext>
            </a:extLst>
          </p:cNvPr>
          <p:cNvSpPr txBox="1"/>
          <p:nvPr/>
        </p:nvSpPr>
        <p:spPr>
          <a:xfrm>
            <a:off x="4321801" y="6075772"/>
            <a:ext cx="461665" cy="323165"/>
          </a:xfrm>
          <a:prstGeom prst="rect">
            <a:avLst/>
          </a:prstGeom>
          <a:noFill/>
        </p:spPr>
        <p:txBody>
          <a:bodyPr vert="eaVert" wrap="none" rtlCol="0">
            <a:spAutoFit/>
          </a:bodyPr>
          <a:lstStyle/>
          <a:p>
            <a:r>
              <a:rPr kumimoji="1" lang="en-US" altLang="ja-JP"/>
              <a:t>…</a:t>
            </a:r>
            <a:endParaRPr kumimoji="1" lang="ja-JP" altLang="en-US"/>
          </a:p>
        </p:txBody>
      </p:sp>
      <p:sp>
        <p:nvSpPr>
          <p:cNvPr id="51" name="テキスト ボックス 50">
            <a:extLst>
              <a:ext uri="{FF2B5EF4-FFF2-40B4-BE49-F238E27FC236}">
                <a16:creationId xmlns:a16="http://schemas.microsoft.com/office/drawing/2014/main" id="{61A3AF4E-6AD8-CC80-E0D1-B56C1BC0A6CE}"/>
              </a:ext>
            </a:extLst>
          </p:cNvPr>
          <p:cNvSpPr txBox="1"/>
          <p:nvPr/>
        </p:nvSpPr>
        <p:spPr>
          <a:xfrm>
            <a:off x="5914363" y="6075771"/>
            <a:ext cx="461665" cy="323165"/>
          </a:xfrm>
          <a:prstGeom prst="rect">
            <a:avLst/>
          </a:prstGeom>
          <a:noFill/>
        </p:spPr>
        <p:txBody>
          <a:bodyPr vert="eaVert" wrap="none" rtlCol="0">
            <a:spAutoFit/>
          </a:bodyPr>
          <a:lstStyle/>
          <a:p>
            <a:r>
              <a:rPr kumimoji="1" lang="en-US" altLang="ja-JP"/>
              <a:t>…</a:t>
            </a:r>
            <a:endParaRPr kumimoji="1" lang="ja-JP" altLang="en-US"/>
          </a:p>
        </p:txBody>
      </p:sp>
      <p:sp>
        <p:nvSpPr>
          <p:cNvPr id="52" name="正方形/長方形 51">
            <a:extLst>
              <a:ext uri="{FF2B5EF4-FFF2-40B4-BE49-F238E27FC236}">
                <a16:creationId xmlns:a16="http://schemas.microsoft.com/office/drawing/2014/main" id="{23BBD7F6-A27A-30E8-AC58-BB5F636C480C}"/>
              </a:ext>
            </a:extLst>
          </p:cNvPr>
          <p:cNvSpPr/>
          <p:nvPr/>
        </p:nvSpPr>
        <p:spPr>
          <a:xfrm>
            <a:off x="7536358" y="3639541"/>
            <a:ext cx="383177" cy="38317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7C5B6778-7C79-C216-55F4-8B0B4CEF231C}"/>
              </a:ext>
            </a:extLst>
          </p:cNvPr>
          <p:cNvSpPr txBox="1"/>
          <p:nvPr/>
        </p:nvSpPr>
        <p:spPr>
          <a:xfrm>
            <a:off x="7250891" y="4090252"/>
            <a:ext cx="954107" cy="276999"/>
          </a:xfrm>
          <a:prstGeom prst="rect">
            <a:avLst/>
          </a:prstGeom>
          <a:noFill/>
        </p:spPr>
        <p:txBody>
          <a:bodyPr wrap="none" rtlCol="0">
            <a:spAutoFit/>
          </a:bodyPr>
          <a:lstStyle/>
          <a:p>
            <a:pPr algn="ctr"/>
            <a:r>
              <a:rPr kumimoji="1" lang="ja-JP" altLang="en-US" sz="1200"/>
              <a:t>柄フィルタ</a:t>
            </a:r>
          </a:p>
        </p:txBody>
      </p:sp>
      <p:sp>
        <p:nvSpPr>
          <p:cNvPr id="54" name="正方形/長方形 53">
            <a:extLst>
              <a:ext uri="{FF2B5EF4-FFF2-40B4-BE49-F238E27FC236}">
                <a16:creationId xmlns:a16="http://schemas.microsoft.com/office/drawing/2014/main" id="{185853B1-CF61-F45B-E11E-3C5E61206DCF}"/>
              </a:ext>
            </a:extLst>
          </p:cNvPr>
          <p:cNvSpPr/>
          <p:nvPr/>
        </p:nvSpPr>
        <p:spPr>
          <a:xfrm>
            <a:off x="7536358" y="4455570"/>
            <a:ext cx="383177" cy="3831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41C1C20A-4C0A-FF22-35D6-B0B4F412DC61}"/>
              </a:ext>
            </a:extLst>
          </p:cNvPr>
          <p:cNvSpPr txBox="1"/>
          <p:nvPr/>
        </p:nvSpPr>
        <p:spPr>
          <a:xfrm>
            <a:off x="6866171" y="4906281"/>
            <a:ext cx="1723550" cy="276999"/>
          </a:xfrm>
          <a:prstGeom prst="rect">
            <a:avLst/>
          </a:prstGeom>
          <a:noFill/>
        </p:spPr>
        <p:txBody>
          <a:bodyPr wrap="none" rtlCol="0">
            <a:spAutoFit/>
          </a:bodyPr>
          <a:lstStyle/>
          <a:p>
            <a:pPr algn="ctr"/>
            <a:r>
              <a:rPr lang="ja-JP" altLang="en-US" sz="1200"/>
              <a:t>コントラスト</a:t>
            </a:r>
            <a:r>
              <a:rPr kumimoji="1" lang="ja-JP" altLang="en-US" sz="1200"/>
              <a:t>フィルタ</a:t>
            </a:r>
          </a:p>
        </p:txBody>
      </p:sp>
      <p:sp>
        <p:nvSpPr>
          <p:cNvPr id="56" name="正方形/長方形 55">
            <a:extLst>
              <a:ext uri="{FF2B5EF4-FFF2-40B4-BE49-F238E27FC236}">
                <a16:creationId xmlns:a16="http://schemas.microsoft.com/office/drawing/2014/main" id="{87BC9F85-D987-B4BA-8E5B-CB900FE22C4F}"/>
              </a:ext>
            </a:extLst>
          </p:cNvPr>
          <p:cNvSpPr/>
          <p:nvPr/>
        </p:nvSpPr>
        <p:spPr>
          <a:xfrm>
            <a:off x="7536358" y="5280527"/>
            <a:ext cx="383177" cy="38317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38848B60-B897-8415-717B-D168CAC0E707}"/>
              </a:ext>
            </a:extLst>
          </p:cNvPr>
          <p:cNvSpPr txBox="1"/>
          <p:nvPr/>
        </p:nvSpPr>
        <p:spPr>
          <a:xfrm>
            <a:off x="7097001" y="5731238"/>
            <a:ext cx="1261885" cy="276999"/>
          </a:xfrm>
          <a:prstGeom prst="rect">
            <a:avLst/>
          </a:prstGeom>
          <a:noFill/>
        </p:spPr>
        <p:txBody>
          <a:bodyPr wrap="none" rtlCol="0">
            <a:spAutoFit/>
          </a:bodyPr>
          <a:lstStyle/>
          <a:p>
            <a:pPr algn="ctr"/>
            <a:r>
              <a:rPr kumimoji="1" lang="ja-JP" altLang="en-US" sz="1200"/>
              <a:t>ドットフィルタ</a:t>
            </a:r>
          </a:p>
        </p:txBody>
      </p:sp>
      <p:sp>
        <p:nvSpPr>
          <p:cNvPr id="62" name="テキスト ボックス 61">
            <a:extLst>
              <a:ext uri="{FF2B5EF4-FFF2-40B4-BE49-F238E27FC236}">
                <a16:creationId xmlns:a16="http://schemas.microsoft.com/office/drawing/2014/main" id="{C0059AFF-A602-C282-254C-74EEC3F4D2F2}"/>
              </a:ext>
            </a:extLst>
          </p:cNvPr>
          <p:cNvSpPr txBox="1"/>
          <p:nvPr/>
        </p:nvSpPr>
        <p:spPr>
          <a:xfrm>
            <a:off x="7497111" y="6075770"/>
            <a:ext cx="461665" cy="323165"/>
          </a:xfrm>
          <a:prstGeom prst="rect">
            <a:avLst/>
          </a:prstGeom>
          <a:noFill/>
        </p:spPr>
        <p:txBody>
          <a:bodyPr vert="eaVert" wrap="none" rtlCol="0">
            <a:spAutoFit/>
          </a:bodyPr>
          <a:lstStyle/>
          <a:p>
            <a:r>
              <a:rPr kumimoji="1" lang="en-US" altLang="ja-JP"/>
              <a:t>…</a:t>
            </a:r>
            <a:endParaRPr kumimoji="1" lang="ja-JP" altLang="en-US"/>
          </a:p>
        </p:txBody>
      </p:sp>
      <p:grpSp>
        <p:nvGrpSpPr>
          <p:cNvPr id="16" name="グループ化 15">
            <a:extLst>
              <a:ext uri="{FF2B5EF4-FFF2-40B4-BE49-F238E27FC236}">
                <a16:creationId xmlns:a16="http://schemas.microsoft.com/office/drawing/2014/main" id="{27E8C3DE-163B-1022-48A7-9591A215D397}"/>
              </a:ext>
            </a:extLst>
          </p:cNvPr>
          <p:cNvGrpSpPr/>
          <p:nvPr/>
        </p:nvGrpSpPr>
        <p:grpSpPr>
          <a:xfrm>
            <a:off x="9248288" y="4027241"/>
            <a:ext cx="2299193" cy="1359464"/>
            <a:chOff x="8402230" y="3904453"/>
            <a:chExt cx="3120315" cy="1844976"/>
          </a:xfrm>
        </p:grpSpPr>
        <p:pic>
          <p:nvPicPr>
            <p:cNvPr id="66" name="図 65" descr="道路 が含まれている画像&#10;&#10;自動的に生成された説明">
              <a:extLst>
                <a:ext uri="{FF2B5EF4-FFF2-40B4-BE49-F238E27FC236}">
                  <a16:creationId xmlns:a16="http://schemas.microsoft.com/office/drawing/2014/main" id="{30D03FE8-04EC-3F12-5AD1-98F99AA1BE89}"/>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51184" b="56704"/>
            <a:stretch/>
          </p:blipFill>
          <p:spPr>
            <a:xfrm>
              <a:off x="8402230" y="3904453"/>
              <a:ext cx="3120315" cy="1844976"/>
            </a:xfrm>
            <a:prstGeom prst="rect">
              <a:avLst/>
            </a:prstGeom>
          </p:spPr>
        </p:pic>
        <p:pic>
          <p:nvPicPr>
            <p:cNvPr id="71" name="図 70" descr="道路 が含まれている画像&#10;&#10;自動的に生成された説明">
              <a:extLst>
                <a:ext uri="{FF2B5EF4-FFF2-40B4-BE49-F238E27FC236}">
                  <a16:creationId xmlns:a16="http://schemas.microsoft.com/office/drawing/2014/main" id="{25519176-CC09-0036-BDB8-98957A95507B}"/>
                </a:ext>
              </a:extLst>
            </p:cNvPr>
            <p:cNvPicPr>
              <a:picLocks noChangeAspect="1"/>
            </p:cNvPicPr>
            <p:nvPr/>
          </p:nvPicPr>
          <p:blipFill rotWithShape="1">
            <a:blip r:embed="rId3">
              <a:extLst>
                <a:ext uri="{28A0092B-C50C-407E-A947-70E740481C1C}">
                  <a14:useLocalDpi xmlns:a14="http://schemas.microsoft.com/office/drawing/2010/main" val="0"/>
                </a:ext>
              </a:extLst>
            </a:blip>
            <a:srcRect l="11515" t="5336" r="75250" b="87061"/>
            <a:stretch/>
          </p:blipFill>
          <p:spPr>
            <a:xfrm>
              <a:off x="9138263" y="4113743"/>
              <a:ext cx="845981" cy="323993"/>
            </a:xfrm>
            <a:prstGeom prst="rect">
              <a:avLst/>
            </a:prstGeom>
          </p:spPr>
        </p:pic>
        <p:pic>
          <p:nvPicPr>
            <p:cNvPr id="74" name="図 73" descr="道路 が含まれている画像&#10;&#10;自動的に生成された説明">
              <a:extLst>
                <a:ext uri="{FF2B5EF4-FFF2-40B4-BE49-F238E27FC236}">
                  <a16:creationId xmlns:a16="http://schemas.microsoft.com/office/drawing/2014/main" id="{D0265989-96AA-1615-C366-5E8DFBDCD7E6}"/>
                </a:ext>
              </a:extLst>
            </p:cNvPr>
            <p:cNvPicPr>
              <a:picLocks noChangeAspect="1"/>
            </p:cNvPicPr>
            <p:nvPr/>
          </p:nvPicPr>
          <p:blipFill rotWithShape="1">
            <a:blip r:embed="rId3">
              <a:extLst>
                <a:ext uri="{28A0092B-C50C-407E-A947-70E740481C1C}">
                  <a14:useLocalDpi xmlns:a14="http://schemas.microsoft.com/office/drawing/2010/main" val="0"/>
                </a:ext>
              </a:extLst>
            </a:blip>
            <a:srcRect l="39415" r="52957" b="95089"/>
            <a:stretch/>
          </p:blipFill>
          <p:spPr>
            <a:xfrm>
              <a:off x="10921627" y="3904453"/>
              <a:ext cx="487586" cy="209290"/>
            </a:xfrm>
            <a:prstGeom prst="rect">
              <a:avLst/>
            </a:prstGeom>
          </p:spPr>
        </p:pic>
        <p:pic>
          <p:nvPicPr>
            <p:cNvPr id="76" name="図 75" descr="道路 が含まれている画像&#10;&#10;自動的に生成された説明">
              <a:extLst>
                <a:ext uri="{FF2B5EF4-FFF2-40B4-BE49-F238E27FC236}">
                  <a16:creationId xmlns:a16="http://schemas.microsoft.com/office/drawing/2014/main" id="{A1C8AFB9-3EE5-B857-4164-C59BCF1F1F68}"/>
                </a:ext>
              </a:extLst>
            </p:cNvPr>
            <p:cNvPicPr>
              <a:picLocks noChangeAspect="1"/>
            </p:cNvPicPr>
            <p:nvPr/>
          </p:nvPicPr>
          <p:blipFill rotWithShape="1">
            <a:blip r:embed="rId3">
              <a:extLst>
                <a:ext uri="{28A0092B-C50C-407E-A947-70E740481C1C}">
                  <a14:useLocalDpi xmlns:a14="http://schemas.microsoft.com/office/drawing/2010/main" val="0"/>
                </a:ext>
              </a:extLst>
            </a:blip>
            <a:srcRect l="17261" t="17851" r="75671" b="69098"/>
            <a:stretch/>
          </p:blipFill>
          <p:spPr>
            <a:xfrm>
              <a:off x="9500954" y="4660525"/>
              <a:ext cx="451791" cy="556149"/>
            </a:xfrm>
            <a:prstGeom prst="rect">
              <a:avLst/>
            </a:prstGeom>
          </p:spPr>
        </p:pic>
        <p:pic>
          <p:nvPicPr>
            <p:cNvPr id="81" name="図 80" descr="道路 が含まれている画像&#10;&#10;自動的に生成された説明">
              <a:extLst>
                <a:ext uri="{FF2B5EF4-FFF2-40B4-BE49-F238E27FC236}">
                  <a16:creationId xmlns:a16="http://schemas.microsoft.com/office/drawing/2014/main" id="{32850D64-A75A-9D25-253D-AA00B19A0D6B}"/>
                </a:ext>
              </a:extLst>
            </p:cNvPr>
            <p:cNvPicPr>
              <a:picLocks noChangeAspect="1"/>
            </p:cNvPicPr>
            <p:nvPr/>
          </p:nvPicPr>
          <p:blipFill rotWithShape="1">
            <a:blip r:embed="rId3">
              <a:extLst>
                <a:ext uri="{28A0092B-C50C-407E-A947-70E740481C1C}">
                  <a14:useLocalDpi xmlns:a14="http://schemas.microsoft.com/office/drawing/2010/main" val="0"/>
                </a:ext>
              </a:extLst>
            </a:blip>
            <a:srcRect l="41206" t="18168" r="51726" b="68781"/>
            <a:stretch/>
          </p:blipFill>
          <p:spPr>
            <a:xfrm>
              <a:off x="11036080" y="4660523"/>
              <a:ext cx="451793" cy="556147"/>
            </a:xfrm>
            <a:prstGeom prst="rect">
              <a:avLst/>
            </a:prstGeom>
          </p:spPr>
        </p:pic>
      </p:grpSp>
      <p:cxnSp>
        <p:nvCxnSpPr>
          <p:cNvPr id="85" name="直線矢印コネクタ 84">
            <a:extLst>
              <a:ext uri="{FF2B5EF4-FFF2-40B4-BE49-F238E27FC236}">
                <a16:creationId xmlns:a16="http://schemas.microsoft.com/office/drawing/2014/main" id="{1A8785E6-AA2C-CC2B-2C8E-E9B5452391D8}"/>
              </a:ext>
            </a:extLst>
          </p:cNvPr>
          <p:cNvCxnSpPr>
            <a:cxnSpLocks/>
            <a:endCxn id="66" idx="1"/>
          </p:cNvCxnSpPr>
          <p:nvPr/>
        </p:nvCxnSpPr>
        <p:spPr>
          <a:xfrm>
            <a:off x="8083186" y="4704875"/>
            <a:ext cx="1165102" cy="20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D4F73DFD-7960-CEE8-9F6C-DA228746AF1F}"/>
              </a:ext>
            </a:extLst>
          </p:cNvPr>
          <p:cNvSpPr txBox="1"/>
          <p:nvPr/>
        </p:nvSpPr>
        <p:spPr>
          <a:xfrm>
            <a:off x="9859991" y="5443928"/>
            <a:ext cx="1107996" cy="369332"/>
          </a:xfrm>
          <a:prstGeom prst="rect">
            <a:avLst/>
          </a:prstGeom>
          <a:noFill/>
        </p:spPr>
        <p:txBody>
          <a:bodyPr wrap="none" rtlCol="0">
            <a:spAutoFit/>
          </a:bodyPr>
          <a:lstStyle/>
          <a:p>
            <a:r>
              <a:rPr kumimoji="1" lang="ja-JP" altLang="en-US"/>
              <a:t>検出結果</a:t>
            </a:r>
          </a:p>
        </p:txBody>
      </p:sp>
      <p:cxnSp>
        <p:nvCxnSpPr>
          <p:cNvPr id="88" name="直線コネクタ 87">
            <a:extLst>
              <a:ext uri="{FF2B5EF4-FFF2-40B4-BE49-F238E27FC236}">
                <a16:creationId xmlns:a16="http://schemas.microsoft.com/office/drawing/2014/main" id="{D52C6C28-E4CD-8BCC-85CB-79A04A00E819}"/>
              </a:ext>
            </a:extLst>
          </p:cNvPr>
          <p:cNvCxnSpPr>
            <a:cxnSpLocks/>
            <a:stCxn id="31" idx="3"/>
          </p:cNvCxnSpPr>
          <p:nvPr/>
        </p:nvCxnSpPr>
        <p:spPr>
          <a:xfrm>
            <a:off x="3132955" y="4704875"/>
            <a:ext cx="942626"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BA8851B2-0E61-9DC2-D0F5-294E28DAE831}"/>
              </a:ext>
            </a:extLst>
          </p:cNvPr>
          <p:cNvCxnSpPr>
            <a:cxnSpLocks/>
            <a:stCxn id="31" idx="3"/>
          </p:cNvCxnSpPr>
          <p:nvPr/>
        </p:nvCxnSpPr>
        <p:spPr>
          <a:xfrm>
            <a:off x="3132955" y="4704875"/>
            <a:ext cx="942626" cy="81645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43D1D80-4B80-4D5E-B3A3-1A296A04C9EF}"/>
              </a:ext>
            </a:extLst>
          </p:cNvPr>
          <p:cNvCxnSpPr>
            <a:cxnSpLocks/>
          </p:cNvCxnSpPr>
          <p:nvPr/>
        </p:nvCxnSpPr>
        <p:spPr>
          <a:xfrm>
            <a:off x="5029688" y="4650493"/>
            <a:ext cx="638455"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B896E3C7-2AB8-D2F3-75EB-A42C1FA4EAF1}"/>
              </a:ext>
            </a:extLst>
          </p:cNvPr>
          <p:cNvCxnSpPr>
            <a:cxnSpLocks/>
          </p:cNvCxnSpPr>
          <p:nvPr/>
        </p:nvCxnSpPr>
        <p:spPr>
          <a:xfrm flipV="1">
            <a:off x="5029688" y="3836060"/>
            <a:ext cx="638455" cy="811098"/>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844D6514-6675-9AF0-B272-DEC6EE9600C6}"/>
              </a:ext>
            </a:extLst>
          </p:cNvPr>
          <p:cNvCxnSpPr>
            <a:cxnSpLocks/>
          </p:cNvCxnSpPr>
          <p:nvPr/>
        </p:nvCxnSpPr>
        <p:spPr>
          <a:xfrm>
            <a:off x="5029688" y="4647158"/>
            <a:ext cx="638455" cy="806683"/>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4E8227A9-BB59-9984-0304-4DFA2063B855}"/>
              </a:ext>
            </a:extLst>
          </p:cNvPr>
          <p:cNvCxnSpPr>
            <a:cxnSpLocks/>
          </p:cNvCxnSpPr>
          <p:nvPr/>
        </p:nvCxnSpPr>
        <p:spPr>
          <a:xfrm>
            <a:off x="5041646" y="5453841"/>
            <a:ext cx="638455"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2A91331D-127A-47FB-337B-3251F3A75480}"/>
              </a:ext>
            </a:extLst>
          </p:cNvPr>
          <p:cNvCxnSpPr>
            <a:cxnSpLocks/>
          </p:cNvCxnSpPr>
          <p:nvPr/>
        </p:nvCxnSpPr>
        <p:spPr>
          <a:xfrm>
            <a:off x="5039305" y="3825409"/>
            <a:ext cx="628837" cy="820081"/>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B820E4-8462-00F5-6514-54AD10B87F2B}"/>
              </a:ext>
            </a:extLst>
          </p:cNvPr>
          <p:cNvCxnSpPr>
            <a:cxnSpLocks/>
          </p:cNvCxnSpPr>
          <p:nvPr/>
        </p:nvCxnSpPr>
        <p:spPr>
          <a:xfrm flipV="1">
            <a:off x="5060623" y="3837729"/>
            <a:ext cx="598048" cy="1634386"/>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E797A007-8E16-8488-F2E5-A215BFBD66A0}"/>
              </a:ext>
            </a:extLst>
          </p:cNvPr>
          <p:cNvCxnSpPr>
            <a:cxnSpLocks/>
          </p:cNvCxnSpPr>
          <p:nvPr/>
        </p:nvCxnSpPr>
        <p:spPr>
          <a:xfrm flipV="1">
            <a:off x="5066361" y="4600980"/>
            <a:ext cx="601781" cy="854416"/>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EE76429C-E5EE-EB38-3416-4C24AA9F9374}"/>
              </a:ext>
            </a:extLst>
          </p:cNvPr>
          <p:cNvCxnSpPr>
            <a:cxnSpLocks/>
          </p:cNvCxnSpPr>
          <p:nvPr/>
        </p:nvCxnSpPr>
        <p:spPr>
          <a:xfrm>
            <a:off x="6585338" y="3887326"/>
            <a:ext cx="638455"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FBF6956D-9579-1662-67E8-C0C0FE2DAFC8}"/>
              </a:ext>
            </a:extLst>
          </p:cNvPr>
          <p:cNvCxnSpPr>
            <a:cxnSpLocks/>
          </p:cNvCxnSpPr>
          <p:nvPr/>
        </p:nvCxnSpPr>
        <p:spPr>
          <a:xfrm>
            <a:off x="6585338" y="4701759"/>
            <a:ext cx="638455"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EE14006E-49C8-39AB-CED0-228445D9B317}"/>
              </a:ext>
            </a:extLst>
          </p:cNvPr>
          <p:cNvCxnSpPr>
            <a:cxnSpLocks/>
          </p:cNvCxnSpPr>
          <p:nvPr/>
        </p:nvCxnSpPr>
        <p:spPr>
          <a:xfrm flipV="1">
            <a:off x="6585338" y="3887326"/>
            <a:ext cx="638455" cy="811098"/>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AC10B4C8-9D51-F7C2-92E5-8F518FCF54DB}"/>
              </a:ext>
            </a:extLst>
          </p:cNvPr>
          <p:cNvCxnSpPr>
            <a:cxnSpLocks/>
          </p:cNvCxnSpPr>
          <p:nvPr/>
        </p:nvCxnSpPr>
        <p:spPr>
          <a:xfrm>
            <a:off x="6585338" y="4698424"/>
            <a:ext cx="638455" cy="806683"/>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1C475E5-DF26-AD76-98C1-5B7ADD966AA5}"/>
              </a:ext>
            </a:extLst>
          </p:cNvPr>
          <p:cNvCxnSpPr>
            <a:cxnSpLocks/>
          </p:cNvCxnSpPr>
          <p:nvPr/>
        </p:nvCxnSpPr>
        <p:spPr>
          <a:xfrm>
            <a:off x="6597296" y="5505107"/>
            <a:ext cx="638455"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D731AC8C-EB89-0B5D-F32B-DB18B41C82FF}"/>
              </a:ext>
            </a:extLst>
          </p:cNvPr>
          <p:cNvCxnSpPr>
            <a:cxnSpLocks/>
          </p:cNvCxnSpPr>
          <p:nvPr/>
        </p:nvCxnSpPr>
        <p:spPr>
          <a:xfrm flipV="1">
            <a:off x="6616273" y="3888995"/>
            <a:ext cx="598048" cy="1634386"/>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77D93CD5-8017-742E-65C0-AB7E0D547838}"/>
              </a:ext>
            </a:extLst>
          </p:cNvPr>
          <p:cNvCxnSpPr>
            <a:cxnSpLocks/>
          </p:cNvCxnSpPr>
          <p:nvPr/>
        </p:nvCxnSpPr>
        <p:spPr>
          <a:xfrm flipV="1">
            <a:off x="6622011" y="4652246"/>
            <a:ext cx="601781" cy="854416"/>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66058528-7BD2-055A-ADCC-29CB42433419}"/>
              </a:ext>
            </a:extLst>
          </p:cNvPr>
          <p:cNvCxnSpPr>
            <a:cxnSpLocks/>
          </p:cNvCxnSpPr>
          <p:nvPr/>
        </p:nvCxnSpPr>
        <p:spPr>
          <a:xfrm>
            <a:off x="5029688" y="3836060"/>
            <a:ext cx="6384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7746453-9515-A0B4-FEEA-EB3064DDABD1}"/>
              </a:ext>
            </a:extLst>
          </p:cNvPr>
          <p:cNvCxnSpPr>
            <a:cxnSpLocks/>
            <a:stCxn id="31" idx="3"/>
          </p:cNvCxnSpPr>
          <p:nvPr/>
        </p:nvCxnSpPr>
        <p:spPr>
          <a:xfrm flipV="1">
            <a:off x="3132955" y="3876675"/>
            <a:ext cx="942626" cy="828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8AC945A3-04B5-A69A-CF1E-11F741AB2521}"/>
              </a:ext>
            </a:extLst>
          </p:cNvPr>
          <p:cNvCxnSpPr>
            <a:cxnSpLocks/>
          </p:cNvCxnSpPr>
          <p:nvPr/>
        </p:nvCxnSpPr>
        <p:spPr>
          <a:xfrm>
            <a:off x="6594955" y="3876675"/>
            <a:ext cx="628837" cy="820081"/>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3BA56CF5-FBC7-020C-92A7-5FA292309FD1}"/>
              </a:ext>
            </a:extLst>
          </p:cNvPr>
          <p:cNvCxnSpPr>
            <a:cxnSpLocks/>
            <a:endCxn id="66" idx="1"/>
          </p:cNvCxnSpPr>
          <p:nvPr/>
        </p:nvCxnSpPr>
        <p:spPr>
          <a:xfrm>
            <a:off x="8113461" y="3876088"/>
            <a:ext cx="1134827" cy="830885"/>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C5C7D243-63A6-52F4-8C68-E8308A0D15E7}"/>
              </a:ext>
            </a:extLst>
          </p:cNvPr>
          <p:cNvCxnSpPr>
            <a:cxnSpLocks/>
            <a:endCxn id="66" idx="1"/>
          </p:cNvCxnSpPr>
          <p:nvPr/>
        </p:nvCxnSpPr>
        <p:spPr>
          <a:xfrm flipV="1">
            <a:off x="8098321" y="4706973"/>
            <a:ext cx="1149967" cy="852853"/>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8" name="Picture 2" descr="AI の無料アイコン・イラスト素材 | アイコン・イラスト無料素材は「フリーアイコンズ」 - Free Vector Download Site">
            <a:extLst>
              <a:ext uri="{FF2B5EF4-FFF2-40B4-BE49-F238E27FC236}">
                <a16:creationId xmlns:a16="http://schemas.microsoft.com/office/drawing/2014/main" id="{80C320C8-B569-F10C-32FC-8E091654C3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6321" y="2521279"/>
            <a:ext cx="950420" cy="950418"/>
          </a:xfrm>
          <a:prstGeom prst="rect">
            <a:avLst/>
          </a:prstGeom>
          <a:solidFill>
            <a:schemeClr val="bg1"/>
          </a:solidFill>
        </p:spPr>
      </p:pic>
      <p:grpSp>
        <p:nvGrpSpPr>
          <p:cNvPr id="69" name="グループ化 68">
            <a:extLst>
              <a:ext uri="{FF2B5EF4-FFF2-40B4-BE49-F238E27FC236}">
                <a16:creationId xmlns:a16="http://schemas.microsoft.com/office/drawing/2014/main" id="{D24FECBF-4BE1-433E-5F20-D627AAFC9C66}"/>
              </a:ext>
            </a:extLst>
          </p:cNvPr>
          <p:cNvGrpSpPr/>
          <p:nvPr/>
        </p:nvGrpSpPr>
        <p:grpSpPr>
          <a:xfrm>
            <a:off x="9944749" y="657520"/>
            <a:ext cx="1971141" cy="345304"/>
            <a:chOff x="10562597" y="128955"/>
            <a:chExt cx="1392542" cy="243945"/>
          </a:xfrm>
        </p:grpSpPr>
        <p:sp>
          <p:nvSpPr>
            <p:cNvPr id="70" name="矢印: 五方向 69">
              <a:extLst>
                <a:ext uri="{FF2B5EF4-FFF2-40B4-BE49-F238E27FC236}">
                  <a16:creationId xmlns:a16="http://schemas.microsoft.com/office/drawing/2014/main" id="{B6335056-9690-C05F-0C3B-8252C7903C44}"/>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矢印: 五方向 71">
              <a:extLst>
                <a:ext uri="{FF2B5EF4-FFF2-40B4-BE49-F238E27FC236}">
                  <a16:creationId xmlns:a16="http://schemas.microsoft.com/office/drawing/2014/main" id="{720CD9B4-1FA0-8505-83EA-4179E9156F8B}"/>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ボックス 72">
            <a:extLst>
              <a:ext uri="{FF2B5EF4-FFF2-40B4-BE49-F238E27FC236}">
                <a16:creationId xmlns:a16="http://schemas.microsoft.com/office/drawing/2014/main" id="{E9473FE9-2C72-2825-2B37-11049F52D55D}"/>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75" name="テキスト ボックス 74">
            <a:extLst>
              <a:ext uri="{FF2B5EF4-FFF2-40B4-BE49-F238E27FC236}">
                <a16:creationId xmlns:a16="http://schemas.microsoft.com/office/drawing/2014/main" id="{412A92A1-429A-0AEA-9EDE-AB430AB51C21}"/>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3332467049"/>
      </p:ext>
    </p:extLst>
  </p:cSld>
  <p:clrMapOvr>
    <a:masterClrMapping/>
  </p:clrMapOvr>
  <mc:AlternateContent xmlns:mc="http://schemas.openxmlformats.org/markup-compatibility/2006" xmlns:p14="http://schemas.microsoft.com/office/powerpoint/2010/main">
    <mc:Choice Requires="p14">
      <p:transition spd="slow" p14:dur="2000" advTm="3290"/>
    </mc:Choice>
    <mc:Fallback xmlns="">
      <p:transition spd="slow" advTm="329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画像解析</a:t>
            </a:r>
            <a:r>
              <a:rPr kumimoji="1" lang="en-US" altLang="ja-JP"/>
              <a:t>AI</a:t>
            </a:r>
            <a:r>
              <a:rPr kumimoji="1" lang="ja-JP" altLang="en-US"/>
              <a:t>の中身</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4570482" cy="369332"/>
          </a:xfrm>
          <a:prstGeom prst="rect">
            <a:avLst/>
          </a:prstGeom>
          <a:noFill/>
        </p:spPr>
        <p:txBody>
          <a:bodyPr wrap="none" rtlCol="0">
            <a:spAutoFit/>
          </a:bodyPr>
          <a:lstStyle/>
          <a:p>
            <a:r>
              <a:rPr kumimoji="1" lang="ja-JP" altLang="en-US"/>
              <a:t>フィルタの調整はデータによって行われる</a:t>
            </a:r>
          </a:p>
        </p:txBody>
      </p:sp>
      <p:sp>
        <p:nvSpPr>
          <p:cNvPr id="18" name="テキスト ボックス 17">
            <a:extLst>
              <a:ext uri="{FF2B5EF4-FFF2-40B4-BE49-F238E27FC236}">
                <a16:creationId xmlns:a16="http://schemas.microsoft.com/office/drawing/2014/main" id="{38F3C272-5EF5-0249-2E0C-DF1C4B231E55}"/>
              </a:ext>
            </a:extLst>
          </p:cNvPr>
          <p:cNvSpPr txBox="1"/>
          <p:nvPr/>
        </p:nvSpPr>
        <p:spPr>
          <a:xfrm>
            <a:off x="1399592" y="3035691"/>
            <a:ext cx="1261884" cy="276999"/>
          </a:xfrm>
          <a:prstGeom prst="rect">
            <a:avLst/>
          </a:prstGeom>
          <a:noFill/>
        </p:spPr>
        <p:txBody>
          <a:bodyPr wrap="none" rtlCol="0">
            <a:spAutoFit/>
          </a:bodyPr>
          <a:lstStyle/>
          <a:p>
            <a:pPr algn="ctr"/>
            <a:r>
              <a:rPr kumimoji="1" lang="ja-JP" altLang="en-US" sz="1200"/>
              <a:t>アノテーション</a:t>
            </a:r>
          </a:p>
        </p:txBody>
      </p:sp>
      <p:sp>
        <p:nvSpPr>
          <p:cNvPr id="165" name="テキスト ボックス 164">
            <a:extLst>
              <a:ext uri="{FF2B5EF4-FFF2-40B4-BE49-F238E27FC236}">
                <a16:creationId xmlns:a16="http://schemas.microsoft.com/office/drawing/2014/main" id="{AD7AA0BF-B0E4-DA57-4D58-06046663DE82}"/>
              </a:ext>
            </a:extLst>
          </p:cNvPr>
          <p:cNvSpPr txBox="1"/>
          <p:nvPr/>
        </p:nvSpPr>
        <p:spPr>
          <a:xfrm>
            <a:off x="3228875" y="2181375"/>
            <a:ext cx="5262979" cy="369332"/>
          </a:xfrm>
          <a:prstGeom prst="rect">
            <a:avLst/>
          </a:prstGeom>
          <a:noFill/>
        </p:spPr>
        <p:txBody>
          <a:bodyPr wrap="none" rtlCol="0">
            <a:spAutoFit/>
          </a:bodyPr>
          <a:lstStyle/>
          <a:p>
            <a:r>
              <a:rPr lang="ja-JP" altLang="en-US"/>
              <a:t>された物体を</a:t>
            </a:r>
            <a:r>
              <a:rPr lang="ja-JP" altLang="en-US" b="1">
                <a:solidFill>
                  <a:schemeClr val="accent2"/>
                </a:solidFill>
              </a:rPr>
              <a:t>検出・識別できるように自動で学習</a:t>
            </a:r>
            <a:endParaRPr kumimoji="1" lang="ja-JP" altLang="en-US" b="1">
              <a:solidFill>
                <a:schemeClr val="accent2"/>
              </a:solidFill>
            </a:endParaRPr>
          </a:p>
        </p:txBody>
      </p:sp>
      <p:sp>
        <p:nvSpPr>
          <p:cNvPr id="3" name="テキスト ボックス 2">
            <a:extLst>
              <a:ext uri="{FF2B5EF4-FFF2-40B4-BE49-F238E27FC236}">
                <a16:creationId xmlns:a16="http://schemas.microsoft.com/office/drawing/2014/main" id="{DEF106BA-36E6-2085-C910-ED8E03D9D027}"/>
              </a:ext>
            </a:extLst>
          </p:cNvPr>
          <p:cNvSpPr txBox="1"/>
          <p:nvPr/>
        </p:nvSpPr>
        <p:spPr>
          <a:xfrm>
            <a:off x="3757431" y="2566427"/>
            <a:ext cx="6878806" cy="369332"/>
          </a:xfrm>
          <a:prstGeom prst="rect">
            <a:avLst/>
          </a:prstGeom>
          <a:noFill/>
        </p:spPr>
        <p:txBody>
          <a:bodyPr wrap="none" rtlCol="0">
            <a:spAutoFit/>
          </a:bodyPr>
          <a:lstStyle/>
          <a:p>
            <a:r>
              <a:rPr kumimoji="1" lang="ja-JP" altLang="en-US"/>
              <a:t>「</a:t>
            </a:r>
            <a:r>
              <a:rPr kumimoji="1" lang="ja-JP" altLang="en-US" b="1">
                <a:solidFill>
                  <a:schemeClr val="accent2"/>
                </a:solidFill>
              </a:rPr>
              <a:t>データが</a:t>
            </a:r>
            <a:r>
              <a:rPr lang="ja-JP" altLang="en-US" b="1">
                <a:solidFill>
                  <a:schemeClr val="accent2"/>
                </a:solidFill>
              </a:rPr>
              <a:t>大量に必要</a:t>
            </a:r>
            <a:r>
              <a:rPr kumimoji="1" lang="ja-JP" altLang="en-US"/>
              <a:t>」と言われるのはフィルタを学習するため</a:t>
            </a:r>
          </a:p>
        </p:txBody>
      </p:sp>
      <p:sp>
        <p:nvSpPr>
          <p:cNvPr id="36" name="テキスト ボックス 35">
            <a:extLst>
              <a:ext uri="{FF2B5EF4-FFF2-40B4-BE49-F238E27FC236}">
                <a16:creationId xmlns:a16="http://schemas.microsoft.com/office/drawing/2014/main" id="{C15F9F82-0638-DC3C-2853-CA103769F439}"/>
              </a:ext>
            </a:extLst>
          </p:cNvPr>
          <p:cNvSpPr txBox="1"/>
          <p:nvPr/>
        </p:nvSpPr>
        <p:spPr>
          <a:xfrm>
            <a:off x="548861" y="3326034"/>
            <a:ext cx="6417141" cy="369332"/>
          </a:xfrm>
          <a:prstGeom prst="rect">
            <a:avLst/>
          </a:prstGeom>
          <a:noFill/>
        </p:spPr>
        <p:txBody>
          <a:bodyPr wrap="none" rtlCol="0">
            <a:spAutoFit/>
          </a:bodyPr>
          <a:lstStyle/>
          <a:p>
            <a:r>
              <a:rPr kumimoji="1" lang="ja-JP" altLang="en-US"/>
              <a:t>データが少ないと検出対象の「一般的な特徴」が分からない</a:t>
            </a:r>
            <a:endParaRPr kumimoji="1" lang="en-US" altLang="ja-JP"/>
          </a:p>
        </p:txBody>
      </p:sp>
      <p:sp>
        <p:nvSpPr>
          <p:cNvPr id="27" name="テキスト ボックス 26">
            <a:extLst>
              <a:ext uri="{FF2B5EF4-FFF2-40B4-BE49-F238E27FC236}">
                <a16:creationId xmlns:a16="http://schemas.microsoft.com/office/drawing/2014/main" id="{2FCF1760-DE1A-F4EE-5677-77493A389368}"/>
              </a:ext>
            </a:extLst>
          </p:cNvPr>
          <p:cNvSpPr txBox="1"/>
          <p:nvPr/>
        </p:nvSpPr>
        <p:spPr>
          <a:xfrm>
            <a:off x="500281" y="1114787"/>
            <a:ext cx="3517310" cy="369332"/>
          </a:xfrm>
          <a:prstGeom prst="rect">
            <a:avLst/>
          </a:prstGeom>
          <a:noFill/>
        </p:spPr>
        <p:txBody>
          <a:bodyPr wrap="square" rtlCol="0">
            <a:spAutoFit/>
          </a:bodyPr>
          <a:lstStyle/>
          <a:p>
            <a:r>
              <a:rPr kumimoji="1" lang="ja-JP" altLang="en-US"/>
              <a:t>フィルタの調整方法</a:t>
            </a:r>
          </a:p>
        </p:txBody>
      </p:sp>
      <p:sp>
        <p:nvSpPr>
          <p:cNvPr id="28" name="正方形/長方形 27">
            <a:extLst>
              <a:ext uri="{FF2B5EF4-FFF2-40B4-BE49-F238E27FC236}">
                <a16:creationId xmlns:a16="http://schemas.microsoft.com/office/drawing/2014/main" id="{E493AED7-FC53-ADF9-8C81-4DC59BD70AEC}"/>
              </a:ext>
            </a:extLst>
          </p:cNvPr>
          <p:cNvSpPr/>
          <p:nvPr/>
        </p:nvSpPr>
        <p:spPr>
          <a:xfrm>
            <a:off x="394667" y="1246646"/>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BF7A70E6-9DEB-77C4-25D2-4E27D67CC282}"/>
              </a:ext>
            </a:extLst>
          </p:cNvPr>
          <p:cNvSpPr txBox="1"/>
          <p:nvPr/>
        </p:nvSpPr>
        <p:spPr>
          <a:xfrm>
            <a:off x="6489045" y="6581001"/>
            <a:ext cx="5715026" cy="276999"/>
          </a:xfrm>
          <a:prstGeom prst="rect">
            <a:avLst/>
          </a:prstGeom>
          <a:noFill/>
        </p:spPr>
        <p:txBody>
          <a:bodyPr wrap="none" rtlCol="0">
            <a:spAutoFit/>
          </a:bodyPr>
          <a:lstStyle/>
          <a:p>
            <a:r>
              <a:rPr kumimoji="1" lang="en-US" altLang="ja-JP" sz="1200"/>
              <a:t>※</a:t>
            </a:r>
            <a:r>
              <a:rPr kumimoji="1" lang="ja-JP" altLang="en-US" sz="1200"/>
              <a:t>アノテーション：画像解析</a:t>
            </a:r>
            <a:r>
              <a:rPr kumimoji="1" lang="en-US" altLang="ja-JP" sz="1200"/>
              <a:t>AI</a:t>
            </a:r>
            <a:r>
              <a:rPr kumimoji="1" lang="ja-JP" altLang="en-US" sz="1200"/>
              <a:t>に</a:t>
            </a:r>
            <a:r>
              <a:rPr lang="ja-JP" altLang="en-US" sz="1200"/>
              <a:t>検出・識別して欲しいものにマークつける行為</a:t>
            </a:r>
            <a:endParaRPr kumimoji="1" lang="ja-JP" altLang="en-US" sz="1200"/>
          </a:p>
        </p:txBody>
      </p:sp>
      <p:sp>
        <p:nvSpPr>
          <p:cNvPr id="31" name="正方形/長方形 30">
            <a:extLst>
              <a:ext uri="{FF2B5EF4-FFF2-40B4-BE49-F238E27FC236}">
                <a16:creationId xmlns:a16="http://schemas.microsoft.com/office/drawing/2014/main" id="{76881D0B-CB1A-3770-E2F5-D13E2166CADD}"/>
              </a:ext>
            </a:extLst>
          </p:cNvPr>
          <p:cNvSpPr/>
          <p:nvPr/>
        </p:nvSpPr>
        <p:spPr>
          <a:xfrm>
            <a:off x="394667" y="3457893"/>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4C3D95F-AB7A-416C-1737-7BE377FCE556}"/>
              </a:ext>
            </a:extLst>
          </p:cNvPr>
          <p:cNvSpPr txBox="1"/>
          <p:nvPr/>
        </p:nvSpPr>
        <p:spPr>
          <a:xfrm>
            <a:off x="1618597" y="5471443"/>
            <a:ext cx="1026243" cy="369332"/>
          </a:xfrm>
          <a:prstGeom prst="rect">
            <a:avLst/>
          </a:prstGeom>
          <a:noFill/>
        </p:spPr>
        <p:txBody>
          <a:bodyPr wrap="none" rtlCol="0">
            <a:spAutoFit/>
          </a:bodyPr>
          <a:lstStyle/>
          <a:p>
            <a:r>
              <a:rPr kumimoji="1" lang="ja-JP" altLang="en-US"/>
              <a:t>データ</a:t>
            </a:r>
            <a:r>
              <a:rPr kumimoji="1" lang="en-US" altLang="ja-JP"/>
              <a:t>A</a:t>
            </a:r>
            <a:endParaRPr kumimoji="1" lang="ja-JP" altLang="en-US"/>
          </a:p>
        </p:txBody>
      </p:sp>
      <p:pic>
        <p:nvPicPr>
          <p:cNvPr id="43" name="図 42" descr="道路 が含まれている画像&#10;&#10;自動的に生成された説明">
            <a:extLst>
              <a:ext uri="{FF2B5EF4-FFF2-40B4-BE49-F238E27FC236}">
                <a16:creationId xmlns:a16="http://schemas.microsoft.com/office/drawing/2014/main" id="{CD642998-94EB-F29B-89F6-4A0F0B1253AF}"/>
              </a:ext>
            </a:extLst>
          </p:cNvPr>
          <p:cNvPicPr>
            <a:picLocks noChangeAspect="1"/>
          </p:cNvPicPr>
          <p:nvPr/>
        </p:nvPicPr>
        <p:blipFill rotWithShape="1">
          <a:blip r:embed="rId3">
            <a:extLst>
              <a:ext uri="{28A0092B-C50C-407E-A947-70E740481C1C}">
                <a14:useLocalDpi xmlns:a14="http://schemas.microsoft.com/office/drawing/2010/main" val="0"/>
              </a:ext>
            </a:extLst>
          </a:blip>
          <a:srcRect l="10793" t="4966" r="75450" b="86367"/>
          <a:stretch/>
        </p:blipFill>
        <p:spPr>
          <a:xfrm>
            <a:off x="1164243" y="4003941"/>
            <a:ext cx="1934951" cy="812673"/>
          </a:xfrm>
          <a:prstGeom prst="rect">
            <a:avLst/>
          </a:prstGeom>
        </p:spPr>
      </p:pic>
      <p:grpSp>
        <p:nvGrpSpPr>
          <p:cNvPr id="12" name="グループ化 11">
            <a:extLst>
              <a:ext uri="{FF2B5EF4-FFF2-40B4-BE49-F238E27FC236}">
                <a16:creationId xmlns:a16="http://schemas.microsoft.com/office/drawing/2014/main" id="{606B8399-3311-C065-601B-CD89915BE591}"/>
              </a:ext>
            </a:extLst>
          </p:cNvPr>
          <p:cNvGrpSpPr/>
          <p:nvPr/>
        </p:nvGrpSpPr>
        <p:grpSpPr>
          <a:xfrm>
            <a:off x="3994028" y="3992697"/>
            <a:ext cx="2443870" cy="923616"/>
            <a:chOff x="3897800" y="3992697"/>
            <a:chExt cx="2443870" cy="923616"/>
          </a:xfrm>
        </p:grpSpPr>
        <p:pic>
          <p:nvPicPr>
            <p:cNvPr id="45" name="図 44" descr="道路 が含まれている画像&#10;&#10;自動的に生成された説明">
              <a:extLst>
                <a:ext uri="{FF2B5EF4-FFF2-40B4-BE49-F238E27FC236}">
                  <a16:creationId xmlns:a16="http://schemas.microsoft.com/office/drawing/2014/main" id="{120670D8-4CC4-882C-9AD9-7E3A5CDAD59B}"/>
                </a:ext>
              </a:extLst>
            </p:cNvPr>
            <p:cNvPicPr>
              <a:picLocks noChangeAspect="1"/>
            </p:cNvPicPr>
            <p:nvPr/>
          </p:nvPicPr>
          <p:blipFill rotWithShape="1">
            <a:blip r:embed="rId3">
              <a:extLst>
                <a:ext uri="{28A0092B-C50C-407E-A947-70E740481C1C}">
                  <a14:useLocalDpi xmlns:a14="http://schemas.microsoft.com/office/drawing/2010/main" val="0"/>
                </a:ext>
              </a:extLst>
            </a:blip>
            <a:srcRect l="10793" t="4966" r="75450" b="86367"/>
            <a:stretch/>
          </p:blipFill>
          <p:spPr>
            <a:xfrm>
              <a:off x="3897800" y="4177441"/>
              <a:ext cx="1319365" cy="554129"/>
            </a:xfrm>
            <a:prstGeom prst="rect">
              <a:avLst/>
            </a:prstGeom>
          </p:spPr>
        </p:pic>
        <p:pic>
          <p:nvPicPr>
            <p:cNvPr id="48" name="図 47" descr="道路 が含まれている画像&#10;&#10;自動的に生成された説明">
              <a:extLst>
                <a:ext uri="{FF2B5EF4-FFF2-40B4-BE49-F238E27FC236}">
                  <a16:creationId xmlns:a16="http://schemas.microsoft.com/office/drawing/2014/main" id="{D911159C-D499-765C-F14E-B783386968D4}"/>
                </a:ext>
              </a:extLst>
            </p:cNvPr>
            <p:cNvPicPr>
              <a:picLocks noChangeAspect="1"/>
            </p:cNvPicPr>
            <p:nvPr/>
          </p:nvPicPr>
          <p:blipFill rotWithShape="1">
            <a:blip r:embed="rId3">
              <a:extLst>
                <a:ext uri="{28A0092B-C50C-407E-A947-70E740481C1C}">
                  <a14:useLocalDpi xmlns:a14="http://schemas.microsoft.com/office/drawing/2010/main" val="0"/>
                </a:ext>
              </a:extLst>
            </a:blip>
            <a:srcRect l="17564" t="17540" r="75341" b="72168"/>
            <a:stretch/>
          </p:blipFill>
          <p:spPr>
            <a:xfrm>
              <a:off x="5386613" y="3992697"/>
              <a:ext cx="955057" cy="923616"/>
            </a:xfrm>
            <a:prstGeom prst="rect">
              <a:avLst/>
            </a:prstGeom>
          </p:spPr>
        </p:pic>
      </p:grpSp>
      <p:sp>
        <p:nvSpPr>
          <p:cNvPr id="49" name="テキスト ボックス 48">
            <a:extLst>
              <a:ext uri="{FF2B5EF4-FFF2-40B4-BE49-F238E27FC236}">
                <a16:creationId xmlns:a16="http://schemas.microsoft.com/office/drawing/2014/main" id="{1DB45647-7E19-B24A-A227-1E3395108D46}"/>
              </a:ext>
            </a:extLst>
          </p:cNvPr>
          <p:cNvSpPr txBox="1"/>
          <p:nvPr/>
        </p:nvSpPr>
        <p:spPr>
          <a:xfrm>
            <a:off x="4540938" y="5471443"/>
            <a:ext cx="1350050" cy="369332"/>
          </a:xfrm>
          <a:prstGeom prst="rect">
            <a:avLst/>
          </a:prstGeom>
          <a:noFill/>
        </p:spPr>
        <p:txBody>
          <a:bodyPr wrap="none" rtlCol="0">
            <a:spAutoFit/>
          </a:bodyPr>
          <a:lstStyle/>
          <a:p>
            <a:r>
              <a:rPr kumimoji="1" lang="ja-JP" altLang="en-US"/>
              <a:t>データ</a:t>
            </a:r>
            <a:r>
              <a:rPr kumimoji="1" lang="en-US" altLang="ja-JP"/>
              <a:t>A+B</a:t>
            </a:r>
            <a:endParaRPr kumimoji="1" lang="ja-JP" altLang="en-US"/>
          </a:p>
        </p:txBody>
      </p:sp>
      <p:grpSp>
        <p:nvGrpSpPr>
          <p:cNvPr id="14" name="グループ化 13">
            <a:extLst>
              <a:ext uri="{FF2B5EF4-FFF2-40B4-BE49-F238E27FC236}">
                <a16:creationId xmlns:a16="http://schemas.microsoft.com/office/drawing/2014/main" id="{085533C1-5229-41EA-7902-FD9CF22BB72B}"/>
              </a:ext>
            </a:extLst>
          </p:cNvPr>
          <p:cNvGrpSpPr/>
          <p:nvPr/>
        </p:nvGrpSpPr>
        <p:grpSpPr>
          <a:xfrm>
            <a:off x="7025273" y="3977175"/>
            <a:ext cx="3542402" cy="956089"/>
            <a:chOff x="7025273" y="3977175"/>
            <a:chExt cx="3542402" cy="956089"/>
          </a:xfrm>
        </p:grpSpPr>
        <p:pic>
          <p:nvPicPr>
            <p:cNvPr id="52" name="図 51" descr="道路 が含まれている画像&#10;&#10;自動的に生成された説明">
              <a:extLst>
                <a:ext uri="{FF2B5EF4-FFF2-40B4-BE49-F238E27FC236}">
                  <a16:creationId xmlns:a16="http://schemas.microsoft.com/office/drawing/2014/main" id="{80635859-21CB-6306-8155-A5A3FD39745A}"/>
                </a:ext>
              </a:extLst>
            </p:cNvPr>
            <p:cNvPicPr>
              <a:picLocks noChangeAspect="1"/>
            </p:cNvPicPr>
            <p:nvPr/>
          </p:nvPicPr>
          <p:blipFill rotWithShape="1">
            <a:blip r:embed="rId3">
              <a:extLst>
                <a:ext uri="{28A0092B-C50C-407E-A947-70E740481C1C}">
                  <a14:useLocalDpi xmlns:a14="http://schemas.microsoft.com/office/drawing/2010/main" val="0"/>
                </a:ext>
              </a:extLst>
            </a:blip>
            <a:srcRect l="10793" t="4966" r="75450" b="86367"/>
            <a:stretch/>
          </p:blipFill>
          <p:spPr>
            <a:xfrm>
              <a:off x="7025273" y="4177441"/>
              <a:ext cx="1319365" cy="554129"/>
            </a:xfrm>
            <a:prstGeom prst="rect">
              <a:avLst/>
            </a:prstGeom>
          </p:spPr>
        </p:pic>
        <p:pic>
          <p:nvPicPr>
            <p:cNvPr id="53" name="図 52" descr="道路 が含まれている画像&#10;&#10;自動的に生成された説明">
              <a:extLst>
                <a:ext uri="{FF2B5EF4-FFF2-40B4-BE49-F238E27FC236}">
                  <a16:creationId xmlns:a16="http://schemas.microsoft.com/office/drawing/2014/main" id="{35CF1832-1886-86E9-53D9-DC7B29F51C39}"/>
                </a:ext>
              </a:extLst>
            </p:cNvPr>
            <p:cNvPicPr>
              <a:picLocks noChangeAspect="1"/>
            </p:cNvPicPr>
            <p:nvPr/>
          </p:nvPicPr>
          <p:blipFill rotWithShape="1">
            <a:blip r:embed="rId3">
              <a:extLst>
                <a:ext uri="{28A0092B-C50C-407E-A947-70E740481C1C}">
                  <a14:useLocalDpi xmlns:a14="http://schemas.microsoft.com/office/drawing/2010/main" val="0"/>
                </a:ext>
              </a:extLst>
            </a:blip>
            <a:srcRect l="17564" t="17540" r="75341" b="72168"/>
            <a:stretch/>
          </p:blipFill>
          <p:spPr>
            <a:xfrm>
              <a:off x="8514086" y="3992697"/>
              <a:ext cx="955057" cy="923616"/>
            </a:xfrm>
            <a:prstGeom prst="rect">
              <a:avLst/>
            </a:prstGeom>
          </p:spPr>
        </p:pic>
        <p:pic>
          <p:nvPicPr>
            <p:cNvPr id="54" name="図 53" descr="道路 が含まれている画像&#10;&#10;自動的に生成された説明">
              <a:extLst>
                <a:ext uri="{FF2B5EF4-FFF2-40B4-BE49-F238E27FC236}">
                  <a16:creationId xmlns:a16="http://schemas.microsoft.com/office/drawing/2014/main" id="{D366F25C-AA5C-6A43-7C63-AB8CD9087589}"/>
                </a:ext>
              </a:extLst>
            </p:cNvPr>
            <p:cNvPicPr>
              <a:picLocks noChangeAspect="1"/>
            </p:cNvPicPr>
            <p:nvPr/>
          </p:nvPicPr>
          <p:blipFill rotWithShape="1">
            <a:blip r:embed="rId3">
              <a:extLst>
                <a:ext uri="{28A0092B-C50C-407E-A947-70E740481C1C}">
                  <a14:useLocalDpi xmlns:a14="http://schemas.microsoft.com/office/drawing/2010/main" val="0"/>
                </a:ext>
              </a:extLst>
            </a:blip>
            <a:srcRect l="19148" t="26527" r="72672" b="59376"/>
            <a:stretch/>
          </p:blipFill>
          <p:spPr>
            <a:xfrm>
              <a:off x="9735480" y="3977175"/>
              <a:ext cx="832195" cy="956089"/>
            </a:xfrm>
            <a:prstGeom prst="rect">
              <a:avLst/>
            </a:prstGeom>
          </p:spPr>
        </p:pic>
      </p:grpSp>
      <p:sp>
        <p:nvSpPr>
          <p:cNvPr id="55" name="テキスト ボックス 54">
            <a:extLst>
              <a:ext uri="{FF2B5EF4-FFF2-40B4-BE49-F238E27FC236}">
                <a16:creationId xmlns:a16="http://schemas.microsoft.com/office/drawing/2014/main" id="{24D4C395-8907-9F83-6236-F68BF9F0128F}"/>
              </a:ext>
            </a:extLst>
          </p:cNvPr>
          <p:cNvSpPr txBox="1"/>
          <p:nvPr/>
        </p:nvSpPr>
        <p:spPr>
          <a:xfrm>
            <a:off x="7959546" y="5471443"/>
            <a:ext cx="1673856" cy="369332"/>
          </a:xfrm>
          <a:prstGeom prst="rect">
            <a:avLst/>
          </a:prstGeom>
          <a:noFill/>
        </p:spPr>
        <p:txBody>
          <a:bodyPr wrap="none" rtlCol="0">
            <a:spAutoFit/>
          </a:bodyPr>
          <a:lstStyle/>
          <a:p>
            <a:r>
              <a:rPr kumimoji="1" lang="ja-JP" altLang="en-US"/>
              <a:t>データ</a:t>
            </a:r>
            <a:r>
              <a:rPr kumimoji="1" lang="en-US" altLang="ja-JP"/>
              <a:t>A+B+C</a:t>
            </a:r>
            <a:endParaRPr kumimoji="1" lang="ja-JP" altLang="en-US"/>
          </a:p>
        </p:txBody>
      </p:sp>
      <p:sp>
        <p:nvSpPr>
          <p:cNvPr id="57" name="テキスト ボックス 56">
            <a:extLst>
              <a:ext uri="{FF2B5EF4-FFF2-40B4-BE49-F238E27FC236}">
                <a16:creationId xmlns:a16="http://schemas.microsoft.com/office/drawing/2014/main" id="{CBE2443D-CD52-AD21-AD7D-AA39768E6FE4}"/>
              </a:ext>
            </a:extLst>
          </p:cNvPr>
          <p:cNvSpPr txBox="1"/>
          <p:nvPr/>
        </p:nvSpPr>
        <p:spPr>
          <a:xfrm>
            <a:off x="8021262" y="4966628"/>
            <a:ext cx="1550424" cy="523220"/>
          </a:xfrm>
          <a:prstGeom prst="rect">
            <a:avLst/>
          </a:prstGeom>
          <a:noFill/>
        </p:spPr>
        <p:txBody>
          <a:bodyPr wrap="none" rtlCol="0">
            <a:spAutoFit/>
          </a:bodyPr>
          <a:lstStyle/>
          <a:p>
            <a:pPr marL="285750" indent="-285750">
              <a:buFont typeface="Arial" panose="020B0604020202020204" pitchFamily="34" charset="0"/>
              <a:buChar char="•"/>
            </a:pPr>
            <a:r>
              <a:rPr lang="ja-JP" altLang="en-US" sz="1400"/>
              <a:t>四角い</a:t>
            </a:r>
            <a:endParaRPr lang="en-US" altLang="ja-JP" sz="1400"/>
          </a:p>
          <a:p>
            <a:pPr marL="285750" indent="-285750">
              <a:buFont typeface="Arial" panose="020B0604020202020204" pitchFamily="34" charset="0"/>
              <a:buChar char="•"/>
            </a:pPr>
            <a:r>
              <a:rPr lang="ja-JP" altLang="en-US" sz="1400"/>
              <a:t>タイヤがある</a:t>
            </a:r>
            <a:endParaRPr lang="en-US" altLang="ja-JP" sz="1400"/>
          </a:p>
        </p:txBody>
      </p:sp>
      <p:sp>
        <p:nvSpPr>
          <p:cNvPr id="13" name="テキスト ボックス 12">
            <a:extLst>
              <a:ext uri="{FF2B5EF4-FFF2-40B4-BE49-F238E27FC236}">
                <a16:creationId xmlns:a16="http://schemas.microsoft.com/office/drawing/2014/main" id="{3D4C3E20-6B8F-59FE-C882-2907540BD2F0}"/>
              </a:ext>
            </a:extLst>
          </p:cNvPr>
          <p:cNvSpPr txBox="1"/>
          <p:nvPr/>
        </p:nvSpPr>
        <p:spPr>
          <a:xfrm>
            <a:off x="548861" y="3662068"/>
            <a:ext cx="902811" cy="307777"/>
          </a:xfrm>
          <a:prstGeom prst="rect">
            <a:avLst/>
          </a:prstGeom>
          <a:noFill/>
        </p:spPr>
        <p:txBody>
          <a:bodyPr wrap="none" rtlCol="0">
            <a:spAutoFit/>
          </a:bodyPr>
          <a:lstStyle/>
          <a:p>
            <a:r>
              <a:rPr kumimoji="1" lang="ja-JP" altLang="en-US" sz="1400"/>
              <a:t>車とは</a:t>
            </a:r>
            <a:r>
              <a:rPr kumimoji="1" lang="en-US" altLang="ja-JP" sz="1400"/>
              <a:t>…</a:t>
            </a:r>
            <a:endParaRPr kumimoji="1" lang="ja-JP" altLang="en-US" sz="1400"/>
          </a:p>
        </p:txBody>
      </p:sp>
      <p:pic>
        <p:nvPicPr>
          <p:cNvPr id="32" name="図 31" descr="道路 が含まれている画像&#10;&#10;自動的に生成された説明">
            <a:extLst>
              <a:ext uri="{FF2B5EF4-FFF2-40B4-BE49-F238E27FC236}">
                <a16:creationId xmlns:a16="http://schemas.microsoft.com/office/drawing/2014/main" id="{2D886336-2B57-F29E-CE6C-97E97DA3B868}"/>
              </a:ext>
            </a:extLst>
          </p:cNvPr>
          <p:cNvPicPr>
            <a:picLocks noChangeAspect="1"/>
          </p:cNvPicPr>
          <p:nvPr/>
        </p:nvPicPr>
        <p:blipFill rotWithShape="1">
          <a:blip r:embed="rId3">
            <a:extLst>
              <a:ext uri="{28A0092B-C50C-407E-A947-70E740481C1C}">
                <a14:useLocalDpi xmlns:a14="http://schemas.microsoft.com/office/drawing/2010/main" val="0"/>
              </a:ext>
            </a:extLst>
          </a:blip>
          <a:srcRect r="51249" b="56704"/>
          <a:stretch/>
        </p:blipFill>
        <p:spPr>
          <a:xfrm>
            <a:off x="906868" y="1694566"/>
            <a:ext cx="2247323" cy="1330560"/>
          </a:xfrm>
          <a:prstGeom prst="rect">
            <a:avLst/>
          </a:prstGeom>
        </p:spPr>
      </p:pic>
      <p:sp>
        <p:nvSpPr>
          <p:cNvPr id="5" name="正方形/長方形 4">
            <a:extLst>
              <a:ext uri="{FF2B5EF4-FFF2-40B4-BE49-F238E27FC236}">
                <a16:creationId xmlns:a16="http://schemas.microsoft.com/office/drawing/2014/main" id="{BF27C518-E50E-6071-1E1D-A4C6ABE058D6}"/>
              </a:ext>
            </a:extLst>
          </p:cNvPr>
          <p:cNvSpPr/>
          <p:nvPr/>
        </p:nvSpPr>
        <p:spPr>
          <a:xfrm>
            <a:off x="1446439" y="1839156"/>
            <a:ext cx="579211" cy="240469"/>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0FC8491D-3282-D548-1CA1-D58FE0D27FA4}"/>
              </a:ext>
            </a:extLst>
          </p:cNvPr>
          <p:cNvSpPr/>
          <p:nvPr/>
        </p:nvSpPr>
        <p:spPr>
          <a:xfrm>
            <a:off x="963839" y="1699918"/>
            <a:ext cx="242661" cy="120235"/>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F9BA783-3AE2-818E-2AF0-9FAD69BA1607}"/>
              </a:ext>
            </a:extLst>
          </p:cNvPr>
          <p:cNvSpPr/>
          <p:nvPr/>
        </p:nvSpPr>
        <p:spPr>
          <a:xfrm>
            <a:off x="2746375" y="1694566"/>
            <a:ext cx="282575" cy="144590"/>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7F05234E-9022-4D2D-0A6B-91FBADC40E70}"/>
              </a:ext>
            </a:extLst>
          </p:cNvPr>
          <p:cNvSpPr/>
          <p:nvPr/>
        </p:nvSpPr>
        <p:spPr>
          <a:xfrm>
            <a:off x="2806700" y="2269306"/>
            <a:ext cx="307975" cy="346616"/>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5874DAB-1F7D-F43E-FB72-37BBDB64744D}"/>
              </a:ext>
            </a:extLst>
          </p:cNvPr>
          <p:cNvSpPr/>
          <p:nvPr/>
        </p:nvSpPr>
        <p:spPr>
          <a:xfrm>
            <a:off x="2651856" y="2530475"/>
            <a:ext cx="346152" cy="432063"/>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98572B67-4F46-A214-AEFE-972F42848FB9}"/>
              </a:ext>
            </a:extLst>
          </p:cNvPr>
          <p:cNvSpPr/>
          <p:nvPr/>
        </p:nvSpPr>
        <p:spPr>
          <a:xfrm>
            <a:off x="1785566" y="2530475"/>
            <a:ext cx="346152" cy="415859"/>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C2947354-AE67-39BD-0D79-7C870F17542D}"/>
              </a:ext>
            </a:extLst>
          </p:cNvPr>
          <p:cNvSpPr/>
          <p:nvPr/>
        </p:nvSpPr>
        <p:spPr>
          <a:xfrm>
            <a:off x="1728758" y="2245682"/>
            <a:ext cx="307975" cy="29394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97849530-8A5C-F881-97B8-13B81BD75E09}"/>
              </a:ext>
            </a:extLst>
          </p:cNvPr>
          <p:cNvGrpSpPr/>
          <p:nvPr/>
        </p:nvGrpSpPr>
        <p:grpSpPr>
          <a:xfrm>
            <a:off x="673638" y="4966628"/>
            <a:ext cx="2916160" cy="523220"/>
            <a:chOff x="1101431" y="4933264"/>
            <a:chExt cx="2916160" cy="523220"/>
          </a:xfrm>
        </p:grpSpPr>
        <p:sp>
          <p:nvSpPr>
            <p:cNvPr id="8" name="テキスト ボックス 7">
              <a:extLst>
                <a:ext uri="{FF2B5EF4-FFF2-40B4-BE49-F238E27FC236}">
                  <a16:creationId xmlns:a16="http://schemas.microsoft.com/office/drawing/2014/main" id="{022E4AA3-A559-6C83-E4D0-8D10F247F6ED}"/>
                </a:ext>
              </a:extLst>
            </p:cNvPr>
            <p:cNvSpPr txBox="1"/>
            <p:nvPr/>
          </p:nvSpPr>
          <p:spPr>
            <a:xfrm>
              <a:off x="1101431" y="4933264"/>
              <a:ext cx="1191352" cy="523220"/>
            </a:xfrm>
            <a:prstGeom prst="rect">
              <a:avLst/>
            </a:prstGeom>
            <a:noFill/>
          </p:spPr>
          <p:txBody>
            <a:bodyPr wrap="none" rtlCol="0">
              <a:spAutoFit/>
            </a:bodyPr>
            <a:lstStyle/>
            <a:p>
              <a:pPr marL="285750" indent="-285750">
                <a:buFont typeface="Arial" panose="020B0604020202020204" pitchFamily="34" charset="0"/>
                <a:buChar char="•"/>
              </a:pPr>
              <a:r>
                <a:rPr lang="ja-JP" altLang="en-US" sz="1400"/>
                <a:t>横に長い</a:t>
              </a:r>
              <a:endParaRPr lang="en-US" altLang="ja-JP" sz="1400"/>
            </a:p>
            <a:p>
              <a:pPr marL="285750" indent="-285750">
                <a:buFont typeface="Arial" panose="020B0604020202020204" pitchFamily="34" charset="0"/>
                <a:buChar char="•"/>
              </a:pPr>
              <a:r>
                <a:rPr lang="ja-JP" altLang="en-US" sz="1400"/>
                <a:t>白い</a:t>
              </a:r>
              <a:endParaRPr lang="en-US" altLang="ja-JP" sz="1400"/>
            </a:p>
          </p:txBody>
        </p:sp>
        <p:sp>
          <p:nvSpPr>
            <p:cNvPr id="41" name="テキスト ボックス 40">
              <a:extLst>
                <a:ext uri="{FF2B5EF4-FFF2-40B4-BE49-F238E27FC236}">
                  <a16:creationId xmlns:a16="http://schemas.microsoft.com/office/drawing/2014/main" id="{B76B59AE-0102-DA6E-B7C5-43311CAEB7D1}"/>
                </a:ext>
              </a:extLst>
            </p:cNvPr>
            <p:cNvSpPr txBox="1"/>
            <p:nvPr/>
          </p:nvSpPr>
          <p:spPr>
            <a:xfrm>
              <a:off x="2336436" y="4933264"/>
              <a:ext cx="1681155"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a:t>四角い</a:t>
              </a:r>
              <a:endParaRPr lang="en-US" altLang="ja-JP" sz="1400"/>
            </a:p>
            <a:p>
              <a:pPr marL="285750" indent="-285750">
                <a:buFont typeface="Arial" panose="020B0604020202020204" pitchFamily="34" charset="0"/>
                <a:buChar char="•"/>
              </a:pPr>
              <a:r>
                <a:rPr lang="ja-JP" altLang="en-US" sz="1400"/>
                <a:t>タイヤがある</a:t>
              </a:r>
              <a:endParaRPr lang="en-US" altLang="ja-JP" sz="1800"/>
            </a:p>
          </p:txBody>
        </p:sp>
      </p:grpSp>
      <p:grpSp>
        <p:nvGrpSpPr>
          <p:cNvPr id="11" name="グループ化 10">
            <a:extLst>
              <a:ext uri="{FF2B5EF4-FFF2-40B4-BE49-F238E27FC236}">
                <a16:creationId xmlns:a16="http://schemas.microsoft.com/office/drawing/2014/main" id="{65926AA0-4E8F-820E-6E29-24F8372CC26E}"/>
              </a:ext>
            </a:extLst>
          </p:cNvPr>
          <p:cNvGrpSpPr/>
          <p:nvPr/>
        </p:nvGrpSpPr>
        <p:grpSpPr>
          <a:xfrm>
            <a:off x="3933692" y="4966628"/>
            <a:ext cx="2564542" cy="523220"/>
            <a:chOff x="4288064" y="4999993"/>
            <a:chExt cx="2564542" cy="523220"/>
          </a:xfrm>
        </p:grpSpPr>
        <p:sp>
          <p:nvSpPr>
            <p:cNvPr id="56" name="テキスト ボックス 55">
              <a:extLst>
                <a:ext uri="{FF2B5EF4-FFF2-40B4-BE49-F238E27FC236}">
                  <a16:creationId xmlns:a16="http://schemas.microsoft.com/office/drawing/2014/main" id="{99B98848-C2C1-C8CD-059A-CA3027F60F72}"/>
                </a:ext>
              </a:extLst>
            </p:cNvPr>
            <p:cNvSpPr txBox="1"/>
            <p:nvPr/>
          </p:nvSpPr>
          <p:spPr>
            <a:xfrm>
              <a:off x="4288064" y="4999993"/>
              <a:ext cx="1011815" cy="523220"/>
            </a:xfrm>
            <a:prstGeom prst="rect">
              <a:avLst/>
            </a:prstGeom>
            <a:noFill/>
          </p:spPr>
          <p:txBody>
            <a:bodyPr wrap="none" rtlCol="0">
              <a:spAutoFit/>
            </a:bodyPr>
            <a:lstStyle/>
            <a:p>
              <a:pPr marL="285750" indent="-285750">
                <a:buFont typeface="Arial" panose="020B0604020202020204" pitchFamily="34" charset="0"/>
                <a:buChar char="•"/>
              </a:pPr>
              <a:r>
                <a:rPr lang="ja-JP" altLang="en-US" sz="1400"/>
                <a:t>白い</a:t>
              </a:r>
              <a:endParaRPr lang="en-US" altLang="ja-JP" sz="1400"/>
            </a:p>
            <a:p>
              <a:pPr marL="285750" indent="-285750">
                <a:buFont typeface="Arial" panose="020B0604020202020204" pitchFamily="34" charset="0"/>
                <a:buChar char="•"/>
              </a:pPr>
              <a:r>
                <a:rPr lang="ja-JP" altLang="en-US" sz="1400"/>
                <a:t>四角い</a:t>
              </a:r>
              <a:endParaRPr lang="en-US" altLang="ja-JP" sz="1400"/>
            </a:p>
          </p:txBody>
        </p:sp>
        <p:sp>
          <p:nvSpPr>
            <p:cNvPr id="42" name="テキスト ボックス 41">
              <a:extLst>
                <a:ext uri="{FF2B5EF4-FFF2-40B4-BE49-F238E27FC236}">
                  <a16:creationId xmlns:a16="http://schemas.microsoft.com/office/drawing/2014/main" id="{58822C2C-8DA4-DF2B-66B8-134F7A61259D}"/>
                </a:ext>
              </a:extLst>
            </p:cNvPr>
            <p:cNvSpPr txBox="1"/>
            <p:nvPr/>
          </p:nvSpPr>
          <p:spPr>
            <a:xfrm>
              <a:off x="5302182" y="4999993"/>
              <a:ext cx="1550424" cy="307777"/>
            </a:xfrm>
            <a:prstGeom prst="rect">
              <a:avLst/>
            </a:prstGeom>
            <a:noFill/>
          </p:spPr>
          <p:txBody>
            <a:bodyPr wrap="square">
              <a:spAutoFit/>
            </a:bodyPr>
            <a:lstStyle/>
            <a:p>
              <a:pPr marL="285750" indent="-285750">
                <a:buFont typeface="Arial" panose="020B0604020202020204" pitchFamily="34" charset="0"/>
                <a:buChar char="•"/>
              </a:pPr>
              <a:r>
                <a:rPr lang="ja-JP" altLang="en-US" sz="1400"/>
                <a:t>タイヤがある</a:t>
              </a:r>
              <a:endParaRPr lang="en-US" altLang="ja-JP" sz="1400"/>
            </a:p>
          </p:txBody>
        </p:sp>
      </p:grpSp>
      <p:sp>
        <p:nvSpPr>
          <p:cNvPr id="17" name="テキスト ボックス 16">
            <a:extLst>
              <a:ext uri="{FF2B5EF4-FFF2-40B4-BE49-F238E27FC236}">
                <a16:creationId xmlns:a16="http://schemas.microsoft.com/office/drawing/2014/main" id="{1C354BA8-DE25-1499-69A6-9DA67C221D5D}"/>
              </a:ext>
            </a:extLst>
          </p:cNvPr>
          <p:cNvSpPr txBox="1"/>
          <p:nvPr/>
        </p:nvSpPr>
        <p:spPr>
          <a:xfrm>
            <a:off x="2618126" y="6033939"/>
            <a:ext cx="6955750" cy="461665"/>
          </a:xfrm>
          <a:prstGeom prst="rect">
            <a:avLst/>
          </a:prstGeom>
          <a:noFill/>
        </p:spPr>
        <p:txBody>
          <a:bodyPr wrap="none" rtlCol="0">
            <a:spAutoFit/>
          </a:bodyPr>
          <a:lstStyle/>
          <a:p>
            <a:pPr algn="ctr"/>
            <a:r>
              <a:rPr lang="ja-JP" altLang="en-US" sz="2400" b="1">
                <a:solidFill>
                  <a:schemeClr val="accent2"/>
                </a:solidFill>
              </a:rPr>
              <a:t>多種多様な同一種類のデータ</a:t>
            </a:r>
            <a:r>
              <a:rPr lang="ja-JP" altLang="en-US" sz="2400"/>
              <a:t>を集めることが重要</a:t>
            </a:r>
            <a:endParaRPr kumimoji="1" lang="ja-JP" altLang="en-US" sz="2400"/>
          </a:p>
        </p:txBody>
      </p:sp>
      <p:grpSp>
        <p:nvGrpSpPr>
          <p:cNvPr id="46" name="グループ化 45">
            <a:extLst>
              <a:ext uri="{FF2B5EF4-FFF2-40B4-BE49-F238E27FC236}">
                <a16:creationId xmlns:a16="http://schemas.microsoft.com/office/drawing/2014/main" id="{716D32A8-A8DF-6143-298C-CFD98FB8BB2B}"/>
              </a:ext>
            </a:extLst>
          </p:cNvPr>
          <p:cNvGrpSpPr/>
          <p:nvPr/>
        </p:nvGrpSpPr>
        <p:grpSpPr>
          <a:xfrm>
            <a:off x="9944749" y="657520"/>
            <a:ext cx="1971141" cy="345304"/>
            <a:chOff x="10562597" y="128955"/>
            <a:chExt cx="1392542" cy="243945"/>
          </a:xfrm>
        </p:grpSpPr>
        <p:sp>
          <p:nvSpPr>
            <p:cNvPr id="47" name="矢印: 五方向 46">
              <a:extLst>
                <a:ext uri="{FF2B5EF4-FFF2-40B4-BE49-F238E27FC236}">
                  <a16:creationId xmlns:a16="http://schemas.microsoft.com/office/drawing/2014/main" id="{F1BBE8C0-379C-ADB0-9138-C08D95349129}"/>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五方向 49">
              <a:extLst>
                <a:ext uri="{FF2B5EF4-FFF2-40B4-BE49-F238E27FC236}">
                  <a16:creationId xmlns:a16="http://schemas.microsoft.com/office/drawing/2014/main" id="{031E08F5-14C1-5B39-6186-C50BE38A7735}"/>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テキスト ボックス 50">
            <a:extLst>
              <a:ext uri="{FF2B5EF4-FFF2-40B4-BE49-F238E27FC236}">
                <a16:creationId xmlns:a16="http://schemas.microsoft.com/office/drawing/2014/main" id="{7BFE9E91-C8B0-38B9-407B-A5FF294073EE}"/>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58" name="テキスト ボックス 57">
            <a:extLst>
              <a:ext uri="{FF2B5EF4-FFF2-40B4-BE49-F238E27FC236}">
                <a16:creationId xmlns:a16="http://schemas.microsoft.com/office/drawing/2014/main" id="{C08ACE1B-2515-D597-9009-517F5C7916B4}"/>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848719926"/>
      </p:ext>
    </p:extLst>
  </p:cSld>
  <p:clrMapOvr>
    <a:masterClrMapping/>
  </p:clrMapOvr>
  <mc:AlternateContent xmlns:mc="http://schemas.openxmlformats.org/markup-compatibility/2006" xmlns:p14="http://schemas.microsoft.com/office/powerpoint/2010/main">
    <mc:Choice Requires="p14">
      <p:transition spd="slow" p14:dur="2000" advTm="3238"/>
    </mc:Choice>
    <mc:Fallback xmlns="">
      <p:transition spd="slow" advTm="323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正方形/長方形 121">
            <a:extLst>
              <a:ext uri="{FF2B5EF4-FFF2-40B4-BE49-F238E27FC236}">
                <a16:creationId xmlns:a16="http://schemas.microsoft.com/office/drawing/2014/main" id="{556A74A1-93C8-EB6A-D810-732DDD4098F4}"/>
              </a:ext>
            </a:extLst>
          </p:cNvPr>
          <p:cNvSpPr/>
          <p:nvPr/>
        </p:nvSpPr>
        <p:spPr>
          <a:xfrm>
            <a:off x="4268835" y="1195291"/>
            <a:ext cx="3373394" cy="2233719"/>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4D9D17EB-5E16-66E8-E61C-E78B83936A37}"/>
              </a:ext>
            </a:extLst>
          </p:cNvPr>
          <p:cNvSpPr/>
          <p:nvPr/>
        </p:nvSpPr>
        <p:spPr>
          <a:xfrm>
            <a:off x="304426" y="1196467"/>
            <a:ext cx="3207441" cy="22121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3416320" cy="369332"/>
          </a:xfrm>
          <a:prstGeom prst="rect">
            <a:avLst/>
          </a:prstGeom>
          <a:noFill/>
        </p:spPr>
        <p:txBody>
          <a:bodyPr wrap="none" rtlCol="0">
            <a:spAutoFit/>
          </a:bodyPr>
          <a:lstStyle/>
          <a:p>
            <a:r>
              <a:rPr kumimoji="1" lang="ja-JP" altLang="en-US" dirty="0"/>
              <a:t>ソリューション（車検出まで）</a:t>
            </a:r>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420716" y="1587154"/>
            <a:ext cx="2988626" cy="1621677"/>
          </a:xfrm>
          <a:prstGeom prst="rect">
            <a:avLst/>
          </a:prstGeom>
        </p:spPr>
      </p:pic>
      <p:sp>
        <p:nvSpPr>
          <p:cNvPr id="3" name="テキスト ボックス 2">
            <a:extLst>
              <a:ext uri="{FF2B5EF4-FFF2-40B4-BE49-F238E27FC236}">
                <a16:creationId xmlns:a16="http://schemas.microsoft.com/office/drawing/2014/main" id="{01ACEAAF-CBA9-3A68-29D3-761C5B03FC60}"/>
              </a:ext>
            </a:extLst>
          </p:cNvPr>
          <p:cNvSpPr txBox="1"/>
          <p:nvPr/>
        </p:nvSpPr>
        <p:spPr>
          <a:xfrm>
            <a:off x="512345" y="1224901"/>
            <a:ext cx="1800493" cy="369332"/>
          </a:xfrm>
          <a:prstGeom prst="rect">
            <a:avLst/>
          </a:prstGeom>
          <a:noFill/>
        </p:spPr>
        <p:txBody>
          <a:bodyPr wrap="none" rtlCol="0">
            <a:spAutoFit/>
          </a:bodyPr>
          <a:lstStyle/>
          <a:p>
            <a:pPr algn="ctr"/>
            <a:r>
              <a:rPr kumimoji="1" lang="ja-JP" altLang="en-US"/>
              <a:t>監視カメラ画像</a:t>
            </a:r>
          </a:p>
        </p:txBody>
      </p:sp>
      <p:grpSp>
        <p:nvGrpSpPr>
          <p:cNvPr id="7" name="グループ化 6">
            <a:extLst>
              <a:ext uri="{FF2B5EF4-FFF2-40B4-BE49-F238E27FC236}">
                <a16:creationId xmlns:a16="http://schemas.microsoft.com/office/drawing/2014/main" id="{8E6234E6-75B5-F6EB-598A-B344B61B72B5}"/>
              </a:ext>
            </a:extLst>
          </p:cNvPr>
          <p:cNvGrpSpPr/>
          <p:nvPr/>
        </p:nvGrpSpPr>
        <p:grpSpPr>
          <a:xfrm>
            <a:off x="4431111" y="1605846"/>
            <a:ext cx="3048843" cy="1654352"/>
            <a:chOff x="5889111" y="1659664"/>
            <a:chExt cx="8551937" cy="4640420"/>
          </a:xfrm>
        </p:grpSpPr>
        <p:pic>
          <p:nvPicPr>
            <p:cNvPr id="146" name="図 145" descr="道路 が含まれている画像&#10;&#10;自動的に生成された説明">
              <a:extLst>
                <a:ext uri="{FF2B5EF4-FFF2-40B4-BE49-F238E27FC236}">
                  <a16:creationId xmlns:a16="http://schemas.microsoft.com/office/drawing/2014/main" id="{D2886645-2A4A-7562-7A79-A4C344B3F7CA}"/>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5889111" y="1659664"/>
              <a:ext cx="8551937" cy="4640420"/>
            </a:xfrm>
            <a:prstGeom prst="rect">
              <a:avLst/>
            </a:prstGeom>
          </p:spPr>
        </p:pic>
        <p:sp>
          <p:nvSpPr>
            <p:cNvPr id="149" name="正方形/長方形 148">
              <a:extLst>
                <a:ext uri="{FF2B5EF4-FFF2-40B4-BE49-F238E27FC236}">
                  <a16:creationId xmlns:a16="http://schemas.microsoft.com/office/drawing/2014/main" id="{8E3709BE-54D5-804E-1AF6-FA7438E84EF6}"/>
                </a:ext>
              </a:extLst>
            </p:cNvPr>
            <p:cNvSpPr/>
            <p:nvPr/>
          </p:nvSpPr>
          <p:spPr>
            <a:xfrm>
              <a:off x="6857191" y="1939538"/>
              <a:ext cx="1140349" cy="4744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平行四辺形 168">
              <a:extLst>
                <a:ext uri="{FF2B5EF4-FFF2-40B4-BE49-F238E27FC236}">
                  <a16:creationId xmlns:a16="http://schemas.microsoft.com/office/drawing/2014/main" id="{D7699FD7-560B-087C-FC20-0C3167352031}"/>
                </a:ext>
              </a:extLst>
            </p:cNvPr>
            <p:cNvSpPr/>
            <p:nvPr/>
          </p:nvSpPr>
          <p:spPr>
            <a:xfrm>
              <a:off x="10480990" y="2883000"/>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F2BF374A-06AE-8796-C6B7-C290D015CE51}"/>
                </a:ext>
              </a:extLst>
            </p:cNvPr>
            <p:cNvSpPr/>
            <p:nvPr/>
          </p:nvSpPr>
          <p:spPr>
            <a:xfrm>
              <a:off x="7366172" y="2637814"/>
              <a:ext cx="657169" cy="5914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584C1A97-F00D-D655-8FE1-5840BE026B7B}"/>
                </a:ext>
              </a:extLst>
            </p:cNvPr>
            <p:cNvSpPr/>
            <p:nvPr/>
          </p:nvSpPr>
          <p:spPr>
            <a:xfrm>
              <a:off x="9180427" y="3229302"/>
              <a:ext cx="700735" cy="76373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447C276B-5070-1DA3-1888-544AC7F18F9A}"/>
                </a:ext>
              </a:extLst>
            </p:cNvPr>
            <p:cNvSpPr/>
            <p:nvPr/>
          </p:nvSpPr>
          <p:spPr>
            <a:xfrm>
              <a:off x="9439878" y="2701538"/>
              <a:ext cx="606242" cy="65292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4B8ACB71-E776-0AD3-4347-F3E3435FA264}"/>
                </a:ext>
              </a:extLst>
            </p:cNvPr>
            <p:cNvSpPr/>
            <p:nvPr/>
          </p:nvSpPr>
          <p:spPr>
            <a:xfrm>
              <a:off x="7519884" y="3236692"/>
              <a:ext cx="689525" cy="750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71149CCA-1D0C-6FFE-9D61-F1F69C7A7095}"/>
                </a:ext>
              </a:extLst>
            </p:cNvPr>
            <p:cNvSpPr/>
            <p:nvPr/>
          </p:nvSpPr>
          <p:spPr>
            <a:xfrm>
              <a:off x="10452995" y="2773105"/>
              <a:ext cx="568961" cy="57531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80665A84-78A8-F432-8274-B59B34850BDE}"/>
                </a:ext>
              </a:extLst>
            </p:cNvPr>
            <p:cNvSpPr/>
            <p:nvPr/>
          </p:nvSpPr>
          <p:spPr>
            <a:xfrm>
              <a:off x="11473528" y="3155469"/>
              <a:ext cx="568961" cy="7942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A2F0078-AF48-CD9D-4B49-DD6302E872CB}"/>
                </a:ext>
              </a:extLst>
            </p:cNvPr>
            <p:cNvSpPr/>
            <p:nvPr/>
          </p:nvSpPr>
          <p:spPr>
            <a:xfrm>
              <a:off x="12332690" y="2251078"/>
              <a:ext cx="635706" cy="115062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F5040617-E396-CD95-9670-0196C801F3C8}"/>
                </a:ext>
              </a:extLst>
            </p:cNvPr>
            <p:cNvSpPr/>
            <p:nvPr/>
          </p:nvSpPr>
          <p:spPr>
            <a:xfrm>
              <a:off x="10909412" y="4829722"/>
              <a:ext cx="543760"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24275D13-1E2B-681D-87A3-DBC7CB2327DF}"/>
                </a:ext>
              </a:extLst>
            </p:cNvPr>
            <p:cNvSpPr/>
            <p:nvPr/>
          </p:nvSpPr>
          <p:spPr>
            <a:xfrm>
              <a:off x="9553962" y="4819898"/>
              <a:ext cx="711927"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49DF370B-3E6F-F55C-D9DD-02F7D9469655}"/>
                </a:ext>
              </a:extLst>
            </p:cNvPr>
            <p:cNvSpPr/>
            <p:nvPr/>
          </p:nvSpPr>
          <p:spPr>
            <a:xfrm>
              <a:off x="8448011" y="4860883"/>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379AEF22-ED80-5E03-B154-2EBB0B43AD92}"/>
                </a:ext>
              </a:extLst>
            </p:cNvPr>
            <p:cNvSpPr/>
            <p:nvPr/>
          </p:nvSpPr>
          <p:spPr>
            <a:xfrm>
              <a:off x="7792589" y="4853494"/>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F9C95E90-4531-ADD2-FC41-D42B95FB3A51}"/>
                </a:ext>
              </a:extLst>
            </p:cNvPr>
            <p:cNvSpPr/>
            <p:nvPr/>
          </p:nvSpPr>
          <p:spPr>
            <a:xfrm>
              <a:off x="6710322" y="4762390"/>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4A8567C9-2620-9419-7736-A07958094B81}"/>
                </a:ext>
              </a:extLst>
            </p:cNvPr>
            <p:cNvSpPr/>
            <p:nvPr/>
          </p:nvSpPr>
          <p:spPr>
            <a:xfrm>
              <a:off x="6102265" y="4789985"/>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1" name="正方形/長方形 120">
            <a:extLst>
              <a:ext uri="{FF2B5EF4-FFF2-40B4-BE49-F238E27FC236}">
                <a16:creationId xmlns:a16="http://schemas.microsoft.com/office/drawing/2014/main" id="{8FC6472A-0115-C281-2296-9866F9C861E9}"/>
              </a:ext>
            </a:extLst>
          </p:cNvPr>
          <p:cNvSpPr/>
          <p:nvPr/>
        </p:nvSpPr>
        <p:spPr>
          <a:xfrm>
            <a:off x="430541" y="1356760"/>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9B152A6D-AD90-D7C3-7015-594499B22545}"/>
              </a:ext>
            </a:extLst>
          </p:cNvPr>
          <p:cNvGrpSpPr/>
          <p:nvPr/>
        </p:nvGrpSpPr>
        <p:grpSpPr>
          <a:xfrm>
            <a:off x="4351230" y="1220636"/>
            <a:ext cx="1182589" cy="369332"/>
            <a:chOff x="5319727" y="3039322"/>
            <a:chExt cx="1182589" cy="369332"/>
          </a:xfrm>
        </p:grpSpPr>
        <p:sp>
          <p:nvSpPr>
            <p:cNvPr id="145" name="テキスト ボックス 144">
              <a:extLst>
                <a:ext uri="{FF2B5EF4-FFF2-40B4-BE49-F238E27FC236}">
                  <a16:creationId xmlns:a16="http://schemas.microsoft.com/office/drawing/2014/main" id="{712739EE-974B-7F93-1B1F-4B863974E465}"/>
                </a:ext>
              </a:extLst>
            </p:cNvPr>
            <p:cNvSpPr txBox="1"/>
            <p:nvPr/>
          </p:nvSpPr>
          <p:spPr>
            <a:xfrm>
              <a:off x="5408748" y="3039322"/>
              <a:ext cx="1093568" cy="369332"/>
            </a:xfrm>
            <a:prstGeom prst="rect">
              <a:avLst/>
            </a:prstGeom>
            <a:noFill/>
          </p:spPr>
          <p:txBody>
            <a:bodyPr wrap="none" rtlCol="0">
              <a:spAutoFit/>
            </a:bodyPr>
            <a:lstStyle/>
            <a:p>
              <a:pPr algn="ctr"/>
              <a:r>
                <a:rPr kumimoji="1" lang="ja-JP" altLang="en-US" dirty="0"/>
                <a:t>車</a:t>
              </a:r>
              <a:r>
                <a:rPr lang="ja-JP" altLang="en-US" dirty="0"/>
                <a:t>検出</a:t>
              </a:r>
              <a:r>
                <a:rPr kumimoji="1" lang="en-US" altLang="ja-JP" dirty="0"/>
                <a:t>AI</a:t>
              </a:r>
              <a:endParaRPr kumimoji="1" lang="ja-JP" altLang="en-US" dirty="0"/>
            </a:p>
          </p:txBody>
        </p:sp>
        <p:sp>
          <p:nvSpPr>
            <p:cNvPr id="123" name="正方形/長方形 122">
              <a:extLst>
                <a:ext uri="{FF2B5EF4-FFF2-40B4-BE49-F238E27FC236}">
                  <a16:creationId xmlns:a16="http://schemas.microsoft.com/office/drawing/2014/main" id="{87741574-749D-1AD1-95BF-52AFB8A3D111}"/>
                </a:ext>
              </a:extLst>
            </p:cNvPr>
            <p:cNvSpPr/>
            <p:nvPr/>
          </p:nvSpPr>
          <p:spPr>
            <a:xfrm>
              <a:off x="5319727" y="3171181"/>
              <a:ext cx="105614" cy="1056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9" name="矢印: 右 128">
            <a:extLst>
              <a:ext uri="{FF2B5EF4-FFF2-40B4-BE49-F238E27FC236}">
                <a16:creationId xmlns:a16="http://schemas.microsoft.com/office/drawing/2014/main" id="{9E4F4A90-BF13-B72B-E530-617C27DC2EB4}"/>
              </a:ext>
            </a:extLst>
          </p:cNvPr>
          <p:cNvSpPr/>
          <p:nvPr/>
        </p:nvSpPr>
        <p:spPr>
          <a:xfrm>
            <a:off x="3731214" y="2049590"/>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876212D8-9036-6D6D-34B6-74BEF149CC59}"/>
              </a:ext>
            </a:extLst>
          </p:cNvPr>
          <p:cNvGrpSpPr/>
          <p:nvPr/>
        </p:nvGrpSpPr>
        <p:grpSpPr>
          <a:xfrm>
            <a:off x="9944749" y="657520"/>
            <a:ext cx="1971141" cy="345304"/>
            <a:chOff x="10562597" y="128955"/>
            <a:chExt cx="1392542" cy="243945"/>
          </a:xfrm>
        </p:grpSpPr>
        <p:sp>
          <p:nvSpPr>
            <p:cNvPr id="32" name="矢印: 五方向 31">
              <a:extLst>
                <a:ext uri="{FF2B5EF4-FFF2-40B4-BE49-F238E27FC236}">
                  <a16:creationId xmlns:a16="http://schemas.microsoft.com/office/drawing/2014/main" id="{33D1E0E2-45D7-CCA3-0D08-8B919A4C7078}"/>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五方向 32">
              <a:extLst>
                <a:ext uri="{FF2B5EF4-FFF2-40B4-BE49-F238E27FC236}">
                  <a16:creationId xmlns:a16="http://schemas.microsoft.com/office/drawing/2014/main" id="{2D156C57-584E-EB6E-B349-1FD2E2F309B6}"/>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テキスト ボックス 33">
            <a:extLst>
              <a:ext uri="{FF2B5EF4-FFF2-40B4-BE49-F238E27FC236}">
                <a16:creationId xmlns:a16="http://schemas.microsoft.com/office/drawing/2014/main" id="{95D4EA4A-CF39-C082-B3A4-045D5BB717B7}"/>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35" name="テキスト ボックス 34">
            <a:extLst>
              <a:ext uri="{FF2B5EF4-FFF2-40B4-BE49-F238E27FC236}">
                <a16:creationId xmlns:a16="http://schemas.microsoft.com/office/drawing/2014/main" id="{030B1644-537F-8AE1-74E8-9BE020CA9B62}"/>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4105288591"/>
      </p:ext>
    </p:extLst>
  </p:cSld>
  <p:clrMapOvr>
    <a:masterClrMapping/>
  </p:clrMapOvr>
  <mc:AlternateContent xmlns:mc="http://schemas.openxmlformats.org/markup-compatibility/2006" xmlns:p14="http://schemas.microsoft.com/office/powerpoint/2010/main">
    <mc:Choice Requires="p14">
      <p:transition spd="slow" p14:dur="2000" advTm="3117"/>
    </mc:Choice>
    <mc:Fallback xmlns="">
      <p:transition spd="slow" advTm="311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3340979" cy="369332"/>
          </a:xfrm>
          <a:prstGeom prst="rect">
            <a:avLst/>
          </a:prstGeom>
          <a:noFill/>
        </p:spPr>
        <p:txBody>
          <a:bodyPr wrap="none" rtlCol="0">
            <a:spAutoFit/>
          </a:bodyPr>
          <a:lstStyle/>
          <a:p>
            <a:r>
              <a:rPr kumimoji="1" lang="en-US" altLang="ja-JP" dirty="0"/>
              <a:t>Step2</a:t>
            </a:r>
            <a:r>
              <a:rPr kumimoji="1" lang="ja-JP" altLang="en-US" dirty="0"/>
              <a:t>：駐車場占有時間を算出</a:t>
            </a:r>
          </a:p>
        </p:txBody>
      </p:sp>
      <p:pic>
        <p:nvPicPr>
          <p:cNvPr id="20" name="図 19" descr="道路 が含まれている画像&#10;&#10;自動的に生成された説明">
            <a:extLst>
              <a:ext uri="{FF2B5EF4-FFF2-40B4-BE49-F238E27FC236}">
                <a16:creationId xmlns:a16="http://schemas.microsoft.com/office/drawing/2014/main" id="{0D562D9B-7320-5A48-F526-6745DFE01241}"/>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1820031" y="1509391"/>
            <a:ext cx="8551937" cy="4640420"/>
          </a:xfrm>
          <a:prstGeom prst="rect">
            <a:avLst/>
          </a:prstGeom>
        </p:spPr>
      </p:pic>
      <p:sp>
        <p:nvSpPr>
          <p:cNvPr id="21" name="フリーフォーム: 図形 20">
            <a:extLst>
              <a:ext uri="{FF2B5EF4-FFF2-40B4-BE49-F238E27FC236}">
                <a16:creationId xmlns:a16="http://schemas.microsoft.com/office/drawing/2014/main" id="{73794142-AFB2-C1E6-DB43-1F003615FFA3}"/>
              </a:ext>
            </a:extLst>
          </p:cNvPr>
          <p:cNvSpPr/>
          <p:nvPr/>
        </p:nvSpPr>
        <p:spPr>
          <a:xfrm>
            <a:off x="1805131" y="2696045"/>
            <a:ext cx="6286500" cy="1150620"/>
          </a:xfrm>
          <a:custGeom>
            <a:avLst/>
            <a:gdLst>
              <a:gd name="connsiteX0" fmla="*/ 0 w 6217920"/>
              <a:gd name="connsiteY0" fmla="*/ 1150620 h 1150620"/>
              <a:gd name="connsiteX1" fmla="*/ 5981700 w 6217920"/>
              <a:gd name="connsiteY1" fmla="*/ 1150620 h 1150620"/>
              <a:gd name="connsiteX2" fmla="*/ 6217920 w 6217920"/>
              <a:gd name="connsiteY2" fmla="*/ 0 h 1150620"/>
              <a:gd name="connsiteX3" fmla="*/ 533400 w 6217920"/>
              <a:gd name="connsiteY3" fmla="*/ 15240 h 1150620"/>
              <a:gd name="connsiteX4" fmla="*/ 0 w 621792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01980 w 6286500"/>
              <a:gd name="connsiteY3" fmla="*/ 15240 h 1150620"/>
              <a:gd name="connsiteX4" fmla="*/ 0 w 628650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47700 w 6286500"/>
              <a:gd name="connsiteY3" fmla="*/ 22860 h 1150620"/>
              <a:gd name="connsiteX4" fmla="*/ 0 w 6286500"/>
              <a:gd name="connsiteY4" fmla="*/ 1150620 h 115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1150620">
                <a:moveTo>
                  <a:pt x="0" y="1150620"/>
                </a:moveTo>
                <a:lnTo>
                  <a:pt x="6050280" y="1150620"/>
                </a:lnTo>
                <a:lnTo>
                  <a:pt x="6286500" y="0"/>
                </a:lnTo>
                <a:lnTo>
                  <a:pt x="647700" y="22860"/>
                </a:lnTo>
                <a:lnTo>
                  <a:pt x="0" y="1150620"/>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2994A95F-CC80-EDEF-C90D-E91646CB37F2}"/>
              </a:ext>
            </a:extLst>
          </p:cNvPr>
          <p:cNvSpPr/>
          <p:nvPr/>
        </p:nvSpPr>
        <p:spPr>
          <a:xfrm>
            <a:off x="1782271" y="4707725"/>
            <a:ext cx="6454140" cy="777240"/>
          </a:xfrm>
          <a:custGeom>
            <a:avLst/>
            <a:gdLst>
              <a:gd name="connsiteX0" fmla="*/ 22860 w 6454140"/>
              <a:gd name="connsiteY0" fmla="*/ 0 h 777240"/>
              <a:gd name="connsiteX1" fmla="*/ 6454140 w 6454140"/>
              <a:gd name="connsiteY1" fmla="*/ 60960 h 777240"/>
              <a:gd name="connsiteX2" fmla="*/ 6347460 w 6454140"/>
              <a:gd name="connsiteY2" fmla="*/ 777240 h 777240"/>
              <a:gd name="connsiteX3" fmla="*/ 0 w 6454140"/>
              <a:gd name="connsiteY3" fmla="*/ 769620 h 777240"/>
            </a:gdLst>
            <a:ahLst/>
            <a:cxnLst>
              <a:cxn ang="0">
                <a:pos x="connsiteX0" y="connsiteY0"/>
              </a:cxn>
              <a:cxn ang="0">
                <a:pos x="connsiteX1" y="connsiteY1"/>
              </a:cxn>
              <a:cxn ang="0">
                <a:pos x="connsiteX2" y="connsiteY2"/>
              </a:cxn>
              <a:cxn ang="0">
                <a:pos x="connsiteX3" y="connsiteY3"/>
              </a:cxn>
            </a:cxnLst>
            <a:rect l="l" t="t" r="r" b="b"/>
            <a:pathLst>
              <a:path w="6454140" h="777240">
                <a:moveTo>
                  <a:pt x="22860" y="0"/>
                </a:moveTo>
                <a:lnTo>
                  <a:pt x="6454140" y="60960"/>
                </a:lnTo>
                <a:lnTo>
                  <a:pt x="6347460" y="777240"/>
                </a:lnTo>
                <a:lnTo>
                  <a:pt x="0" y="76962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平行四辺形 23">
            <a:extLst>
              <a:ext uri="{FF2B5EF4-FFF2-40B4-BE49-F238E27FC236}">
                <a16:creationId xmlns:a16="http://schemas.microsoft.com/office/drawing/2014/main" id="{8F92B8FC-F039-FE51-15CD-D8255F005002}"/>
              </a:ext>
            </a:extLst>
          </p:cNvPr>
          <p:cNvSpPr/>
          <p:nvPr/>
        </p:nvSpPr>
        <p:spPr>
          <a:xfrm>
            <a:off x="2165789" y="2696045"/>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平行四辺形 24">
            <a:extLst>
              <a:ext uri="{FF2B5EF4-FFF2-40B4-BE49-F238E27FC236}">
                <a16:creationId xmlns:a16="http://schemas.microsoft.com/office/drawing/2014/main" id="{C313CCEA-25A5-0723-2274-448274D75DCF}"/>
              </a:ext>
            </a:extLst>
          </p:cNvPr>
          <p:cNvSpPr/>
          <p:nvPr/>
        </p:nvSpPr>
        <p:spPr>
          <a:xfrm>
            <a:off x="1855473" y="3262952"/>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平行四辺形 25">
            <a:extLst>
              <a:ext uri="{FF2B5EF4-FFF2-40B4-BE49-F238E27FC236}">
                <a16:creationId xmlns:a16="http://schemas.microsoft.com/office/drawing/2014/main" id="{6468EC62-057B-EA29-6E37-5697A4447761}"/>
              </a:ext>
            </a:extLst>
          </p:cNvPr>
          <p:cNvSpPr/>
          <p:nvPr/>
        </p:nvSpPr>
        <p:spPr>
          <a:xfrm>
            <a:off x="2372464" y="32712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平行四辺形 26">
            <a:extLst>
              <a:ext uri="{FF2B5EF4-FFF2-40B4-BE49-F238E27FC236}">
                <a16:creationId xmlns:a16="http://schemas.microsoft.com/office/drawing/2014/main" id="{2CCA7930-0B69-AD2F-A80A-0FBB464A8640}"/>
              </a:ext>
            </a:extLst>
          </p:cNvPr>
          <p:cNvSpPr/>
          <p:nvPr/>
        </p:nvSpPr>
        <p:spPr>
          <a:xfrm>
            <a:off x="2631355" y="271754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平行四辺形 27">
            <a:extLst>
              <a:ext uri="{FF2B5EF4-FFF2-40B4-BE49-F238E27FC236}">
                <a16:creationId xmlns:a16="http://schemas.microsoft.com/office/drawing/2014/main" id="{9656D820-8C2F-BBB5-5760-B33009817E6A}"/>
              </a:ext>
            </a:extLst>
          </p:cNvPr>
          <p:cNvSpPr/>
          <p:nvPr/>
        </p:nvSpPr>
        <p:spPr>
          <a:xfrm>
            <a:off x="2885659" y="32605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平行四辺形 28">
            <a:extLst>
              <a:ext uri="{FF2B5EF4-FFF2-40B4-BE49-F238E27FC236}">
                <a16:creationId xmlns:a16="http://schemas.microsoft.com/office/drawing/2014/main" id="{96A662A2-C431-390C-E866-3A52398D100C}"/>
              </a:ext>
            </a:extLst>
          </p:cNvPr>
          <p:cNvSpPr/>
          <p:nvPr/>
        </p:nvSpPr>
        <p:spPr>
          <a:xfrm>
            <a:off x="3145909" y="2726840"/>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68A73448-D2F2-1184-3055-D8D6430C81D1}"/>
              </a:ext>
            </a:extLst>
          </p:cNvPr>
          <p:cNvSpPr/>
          <p:nvPr/>
        </p:nvSpPr>
        <p:spPr>
          <a:xfrm>
            <a:off x="3687520" y="2679760"/>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平行四辺形 30">
            <a:extLst>
              <a:ext uri="{FF2B5EF4-FFF2-40B4-BE49-F238E27FC236}">
                <a16:creationId xmlns:a16="http://schemas.microsoft.com/office/drawing/2014/main" id="{122E59FB-CA81-779C-5CB6-78F0F617EE21}"/>
              </a:ext>
            </a:extLst>
          </p:cNvPr>
          <p:cNvSpPr/>
          <p:nvPr/>
        </p:nvSpPr>
        <p:spPr>
          <a:xfrm>
            <a:off x="4222493" y="2687642"/>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平行四辺形 31">
            <a:extLst>
              <a:ext uri="{FF2B5EF4-FFF2-40B4-BE49-F238E27FC236}">
                <a16:creationId xmlns:a16="http://schemas.microsoft.com/office/drawing/2014/main" id="{EA1832CF-E65F-F776-F75F-AC148A769E7C}"/>
              </a:ext>
            </a:extLst>
          </p:cNvPr>
          <p:cNvSpPr/>
          <p:nvPr/>
        </p:nvSpPr>
        <p:spPr>
          <a:xfrm>
            <a:off x="4770741" y="269593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17F41A06-F525-70D4-D7DC-B3CC816E5AB6}"/>
              </a:ext>
            </a:extLst>
          </p:cNvPr>
          <p:cNvSpPr/>
          <p:nvPr/>
        </p:nvSpPr>
        <p:spPr>
          <a:xfrm>
            <a:off x="5835710" y="2687642"/>
            <a:ext cx="693821" cy="575310"/>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平行四辺形 33">
            <a:extLst>
              <a:ext uri="{FF2B5EF4-FFF2-40B4-BE49-F238E27FC236}">
                <a16:creationId xmlns:a16="http://schemas.microsoft.com/office/drawing/2014/main" id="{50351C56-0AA2-4CB1-5D77-CA85F2C2D697}"/>
              </a:ext>
            </a:extLst>
          </p:cNvPr>
          <p:cNvSpPr/>
          <p:nvPr/>
        </p:nvSpPr>
        <p:spPr>
          <a:xfrm>
            <a:off x="5671134" y="3271248"/>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平行四辺形 34">
            <a:extLst>
              <a:ext uri="{FF2B5EF4-FFF2-40B4-BE49-F238E27FC236}">
                <a16:creationId xmlns:a16="http://schemas.microsoft.com/office/drawing/2014/main" id="{0B093BCC-8F70-C1CD-1914-3EE6CDD6A1BC}"/>
              </a:ext>
            </a:extLst>
          </p:cNvPr>
          <p:cNvSpPr/>
          <p:nvPr/>
        </p:nvSpPr>
        <p:spPr>
          <a:xfrm>
            <a:off x="6251479" y="3279237"/>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平行四辺形 35">
            <a:extLst>
              <a:ext uri="{FF2B5EF4-FFF2-40B4-BE49-F238E27FC236}">
                <a16:creationId xmlns:a16="http://schemas.microsoft.com/office/drawing/2014/main" id="{7863AE1F-3255-7D1D-EFB9-C43A3D8C9883}"/>
              </a:ext>
            </a:extLst>
          </p:cNvPr>
          <p:cNvSpPr/>
          <p:nvPr/>
        </p:nvSpPr>
        <p:spPr>
          <a:xfrm>
            <a:off x="6806849" y="3262952"/>
            <a:ext cx="606937" cy="587302"/>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B9ECE07D-3931-488A-9F84-8BBBC03B84C7}"/>
              </a:ext>
            </a:extLst>
          </p:cNvPr>
          <p:cNvSpPr/>
          <p:nvPr/>
        </p:nvSpPr>
        <p:spPr>
          <a:xfrm>
            <a:off x="6977764" y="2718015"/>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平行四辺形 37">
            <a:extLst>
              <a:ext uri="{FF2B5EF4-FFF2-40B4-BE49-F238E27FC236}">
                <a16:creationId xmlns:a16="http://schemas.microsoft.com/office/drawing/2014/main" id="{FCC4CD40-1494-E5CC-EF50-C20C8E29A62B}"/>
              </a:ext>
            </a:extLst>
          </p:cNvPr>
          <p:cNvSpPr/>
          <p:nvPr/>
        </p:nvSpPr>
        <p:spPr>
          <a:xfrm>
            <a:off x="7488624" y="2718015"/>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平行四辺形 38">
            <a:extLst>
              <a:ext uri="{FF2B5EF4-FFF2-40B4-BE49-F238E27FC236}">
                <a16:creationId xmlns:a16="http://schemas.microsoft.com/office/drawing/2014/main" id="{13DD2D48-8194-FAA4-7076-6F0411536CD2}"/>
              </a:ext>
            </a:extLst>
          </p:cNvPr>
          <p:cNvSpPr/>
          <p:nvPr/>
        </p:nvSpPr>
        <p:spPr>
          <a:xfrm>
            <a:off x="4531620" y="3251735"/>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平行四辺形 39">
            <a:extLst>
              <a:ext uri="{FF2B5EF4-FFF2-40B4-BE49-F238E27FC236}">
                <a16:creationId xmlns:a16="http://schemas.microsoft.com/office/drawing/2014/main" id="{D77432CA-2B15-207B-AB63-02DB1BF50CBA}"/>
              </a:ext>
            </a:extLst>
          </p:cNvPr>
          <p:cNvSpPr/>
          <p:nvPr/>
        </p:nvSpPr>
        <p:spPr>
          <a:xfrm>
            <a:off x="3960603" y="32712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6C71B6E2-9BDF-CA20-3201-AAB351269C94}"/>
              </a:ext>
            </a:extLst>
          </p:cNvPr>
          <p:cNvSpPr/>
          <p:nvPr/>
        </p:nvSpPr>
        <p:spPr>
          <a:xfrm>
            <a:off x="5294744" y="2679760"/>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平行四辺形 41">
            <a:extLst>
              <a:ext uri="{FF2B5EF4-FFF2-40B4-BE49-F238E27FC236}">
                <a16:creationId xmlns:a16="http://schemas.microsoft.com/office/drawing/2014/main" id="{F80D00F9-3CBE-7FFF-A03D-5CC8B7220C4A}"/>
              </a:ext>
            </a:extLst>
          </p:cNvPr>
          <p:cNvSpPr/>
          <p:nvPr/>
        </p:nvSpPr>
        <p:spPr>
          <a:xfrm>
            <a:off x="5050669" y="3240875"/>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平行四辺形 42">
            <a:extLst>
              <a:ext uri="{FF2B5EF4-FFF2-40B4-BE49-F238E27FC236}">
                <a16:creationId xmlns:a16="http://schemas.microsoft.com/office/drawing/2014/main" id="{24674AE3-8144-8E2B-9820-15AC5F3D8E12}"/>
              </a:ext>
            </a:extLst>
          </p:cNvPr>
          <p:cNvSpPr/>
          <p:nvPr/>
        </p:nvSpPr>
        <p:spPr>
          <a:xfrm>
            <a:off x="6411910" y="2732727"/>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平行四辺形 43">
            <a:extLst>
              <a:ext uri="{FF2B5EF4-FFF2-40B4-BE49-F238E27FC236}">
                <a16:creationId xmlns:a16="http://schemas.microsoft.com/office/drawing/2014/main" id="{53D14A3D-420B-F127-A19E-CDE4F97134F3}"/>
              </a:ext>
            </a:extLst>
          </p:cNvPr>
          <p:cNvSpPr/>
          <p:nvPr/>
        </p:nvSpPr>
        <p:spPr>
          <a:xfrm>
            <a:off x="3383790" y="3251425"/>
            <a:ext cx="748224" cy="575310"/>
          </a:xfrm>
          <a:prstGeom prst="parallelogram">
            <a:avLst>
              <a:gd name="adj" fmla="val 54614"/>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520A0009-506C-5B8D-AF70-2A387A62595E}"/>
              </a:ext>
            </a:extLst>
          </p:cNvPr>
          <p:cNvSpPr/>
          <p:nvPr/>
        </p:nvSpPr>
        <p:spPr>
          <a:xfrm>
            <a:off x="7352147" y="3269915"/>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平行四辺形 45">
            <a:extLst>
              <a:ext uri="{FF2B5EF4-FFF2-40B4-BE49-F238E27FC236}">
                <a16:creationId xmlns:a16="http://schemas.microsoft.com/office/drawing/2014/main" id="{DF56821C-A3B8-895D-5E58-A0A54F14E732}"/>
              </a:ext>
            </a:extLst>
          </p:cNvPr>
          <p:cNvSpPr/>
          <p:nvPr/>
        </p:nvSpPr>
        <p:spPr>
          <a:xfrm>
            <a:off x="7437626" y="4787760"/>
            <a:ext cx="606937" cy="724088"/>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平行四辺形 59">
            <a:extLst>
              <a:ext uri="{FF2B5EF4-FFF2-40B4-BE49-F238E27FC236}">
                <a16:creationId xmlns:a16="http://schemas.microsoft.com/office/drawing/2014/main" id="{A6A7377A-EBD7-F7EE-68BB-743FDAA2FF4F}"/>
              </a:ext>
            </a:extLst>
          </p:cNvPr>
          <p:cNvSpPr/>
          <p:nvPr/>
        </p:nvSpPr>
        <p:spPr>
          <a:xfrm>
            <a:off x="6202473" y="4760877"/>
            <a:ext cx="606937" cy="724088"/>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平行四辺形 60">
            <a:extLst>
              <a:ext uri="{FF2B5EF4-FFF2-40B4-BE49-F238E27FC236}">
                <a16:creationId xmlns:a16="http://schemas.microsoft.com/office/drawing/2014/main" id="{4F7CF60D-747B-D4F5-BD4C-EBA236651D34}"/>
              </a:ext>
            </a:extLst>
          </p:cNvPr>
          <p:cNvSpPr/>
          <p:nvPr/>
        </p:nvSpPr>
        <p:spPr>
          <a:xfrm>
            <a:off x="4883611" y="4760877"/>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平行四辺形 61">
            <a:extLst>
              <a:ext uri="{FF2B5EF4-FFF2-40B4-BE49-F238E27FC236}">
                <a16:creationId xmlns:a16="http://schemas.microsoft.com/office/drawing/2014/main" id="{3787ADDD-0D2A-A470-E5C3-55127220583F}"/>
              </a:ext>
            </a:extLst>
          </p:cNvPr>
          <p:cNvSpPr/>
          <p:nvPr/>
        </p:nvSpPr>
        <p:spPr>
          <a:xfrm>
            <a:off x="3120688" y="4734301"/>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平行四辺形 62">
            <a:extLst>
              <a:ext uri="{FF2B5EF4-FFF2-40B4-BE49-F238E27FC236}">
                <a16:creationId xmlns:a16="http://schemas.microsoft.com/office/drawing/2014/main" id="{CB709BFC-69B4-B875-1DB7-7F7522363D04}"/>
              </a:ext>
            </a:extLst>
          </p:cNvPr>
          <p:cNvSpPr/>
          <p:nvPr/>
        </p:nvSpPr>
        <p:spPr>
          <a:xfrm>
            <a:off x="2490275" y="4734301"/>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平行四辺形 63">
            <a:extLst>
              <a:ext uri="{FF2B5EF4-FFF2-40B4-BE49-F238E27FC236}">
                <a16:creationId xmlns:a16="http://schemas.microsoft.com/office/drawing/2014/main" id="{406EEB55-ADFA-696B-5E18-CDCC70EB17F3}"/>
              </a:ext>
            </a:extLst>
          </p:cNvPr>
          <p:cNvSpPr/>
          <p:nvPr/>
        </p:nvSpPr>
        <p:spPr>
          <a:xfrm>
            <a:off x="1896262" y="4699322"/>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平行四辺形 64">
            <a:extLst>
              <a:ext uri="{FF2B5EF4-FFF2-40B4-BE49-F238E27FC236}">
                <a16:creationId xmlns:a16="http://schemas.microsoft.com/office/drawing/2014/main" id="{9EE204E6-D5D6-3D25-EFE2-A72C22FB0FCB}"/>
              </a:ext>
            </a:extLst>
          </p:cNvPr>
          <p:cNvSpPr/>
          <p:nvPr/>
        </p:nvSpPr>
        <p:spPr>
          <a:xfrm>
            <a:off x="3694481" y="4715114"/>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平行四辺形 65">
            <a:extLst>
              <a:ext uri="{FF2B5EF4-FFF2-40B4-BE49-F238E27FC236}">
                <a16:creationId xmlns:a16="http://schemas.microsoft.com/office/drawing/2014/main" id="{AC27BF7F-C25F-F87F-5824-BD55D8A5D2A9}"/>
              </a:ext>
            </a:extLst>
          </p:cNvPr>
          <p:cNvSpPr/>
          <p:nvPr/>
        </p:nvSpPr>
        <p:spPr>
          <a:xfrm>
            <a:off x="4272413" y="4734300"/>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平行四辺形 67">
            <a:extLst>
              <a:ext uri="{FF2B5EF4-FFF2-40B4-BE49-F238E27FC236}">
                <a16:creationId xmlns:a16="http://schemas.microsoft.com/office/drawing/2014/main" id="{3A27F258-AB44-337F-F820-4C039838B229}"/>
              </a:ext>
            </a:extLst>
          </p:cNvPr>
          <p:cNvSpPr/>
          <p:nvPr/>
        </p:nvSpPr>
        <p:spPr>
          <a:xfrm>
            <a:off x="5498378" y="4719618"/>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平行四辺形 68">
            <a:extLst>
              <a:ext uri="{FF2B5EF4-FFF2-40B4-BE49-F238E27FC236}">
                <a16:creationId xmlns:a16="http://schemas.microsoft.com/office/drawing/2014/main" id="{92D236AA-26F9-C47A-D511-DA32C1900D9D}"/>
              </a:ext>
            </a:extLst>
          </p:cNvPr>
          <p:cNvSpPr/>
          <p:nvPr/>
        </p:nvSpPr>
        <p:spPr>
          <a:xfrm>
            <a:off x="6778557" y="4760877"/>
            <a:ext cx="710067" cy="716699"/>
          </a:xfrm>
          <a:prstGeom prst="parallelogram">
            <a:avLst>
              <a:gd name="adj" fmla="val 24920"/>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2560C4E2-C304-699E-93E6-EA0FEF8AC819}"/>
              </a:ext>
            </a:extLst>
          </p:cNvPr>
          <p:cNvSpPr/>
          <p:nvPr/>
        </p:nvSpPr>
        <p:spPr>
          <a:xfrm>
            <a:off x="7939231" y="2345525"/>
            <a:ext cx="2430780" cy="1508760"/>
          </a:xfrm>
          <a:custGeom>
            <a:avLst/>
            <a:gdLst>
              <a:gd name="connsiteX0" fmla="*/ 2430780 w 2430780"/>
              <a:gd name="connsiteY0" fmla="*/ 1470660 h 1508760"/>
              <a:gd name="connsiteX1" fmla="*/ 0 w 2430780"/>
              <a:gd name="connsiteY1" fmla="*/ 1508760 h 1508760"/>
              <a:gd name="connsiteX2" fmla="*/ 342900 w 2430780"/>
              <a:gd name="connsiteY2" fmla="*/ 22860 h 1508760"/>
              <a:gd name="connsiteX3" fmla="*/ 2430780 w 2430780"/>
              <a:gd name="connsiteY3" fmla="*/ 0 h 1508760"/>
            </a:gdLst>
            <a:ahLst/>
            <a:cxnLst>
              <a:cxn ang="0">
                <a:pos x="connsiteX0" y="connsiteY0"/>
              </a:cxn>
              <a:cxn ang="0">
                <a:pos x="connsiteX1" y="connsiteY1"/>
              </a:cxn>
              <a:cxn ang="0">
                <a:pos x="connsiteX2" y="connsiteY2"/>
              </a:cxn>
              <a:cxn ang="0">
                <a:pos x="connsiteX3" y="connsiteY3"/>
              </a:cxn>
            </a:cxnLst>
            <a:rect l="l" t="t" r="r" b="b"/>
            <a:pathLst>
              <a:path w="2430780" h="1508760">
                <a:moveTo>
                  <a:pt x="2430780" y="1470660"/>
                </a:moveTo>
                <a:lnTo>
                  <a:pt x="0" y="1508760"/>
                </a:lnTo>
                <a:lnTo>
                  <a:pt x="342900" y="22860"/>
                </a:lnTo>
                <a:lnTo>
                  <a:pt x="2430780"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平行四辺形 70">
            <a:extLst>
              <a:ext uri="{FF2B5EF4-FFF2-40B4-BE49-F238E27FC236}">
                <a16:creationId xmlns:a16="http://schemas.microsoft.com/office/drawing/2014/main" id="{A2FA7DA3-C0A0-4A88-B3E0-23E531E5CD88}"/>
              </a:ext>
            </a:extLst>
          </p:cNvPr>
          <p:cNvSpPr/>
          <p:nvPr/>
        </p:nvSpPr>
        <p:spPr>
          <a:xfrm>
            <a:off x="8865138" y="2345525"/>
            <a:ext cx="938696" cy="1509778"/>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201827A7-D848-44E9-0885-8F9CCFBAD439}"/>
              </a:ext>
            </a:extLst>
          </p:cNvPr>
          <p:cNvSpPr/>
          <p:nvPr/>
        </p:nvSpPr>
        <p:spPr>
          <a:xfrm>
            <a:off x="9768031" y="2353145"/>
            <a:ext cx="609600" cy="1440180"/>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平行四辺形 72">
            <a:extLst>
              <a:ext uri="{FF2B5EF4-FFF2-40B4-BE49-F238E27FC236}">
                <a16:creationId xmlns:a16="http://schemas.microsoft.com/office/drawing/2014/main" id="{57B53963-6848-5984-A017-D09F3EEEE2D1}"/>
              </a:ext>
            </a:extLst>
          </p:cNvPr>
          <p:cNvSpPr/>
          <p:nvPr/>
        </p:nvSpPr>
        <p:spPr>
          <a:xfrm>
            <a:off x="8019572" y="2340476"/>
            <a:ext cx="938696" cy="1509778"/>
          </a:xfrm>
          <a:prstGeom prst="parallelogram">
            <a:avLst>
              <a:gd name="adj" fmla="val 23265"/>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7C626687-5557-DE07-741D-C5CD34B00DCB}"/>
              </a:ext>
            </a:extLst>
          </p:cNvPr>
          <p:cNvSpPr/>
          <p:nvPr/>
        </p:nvSpPr>
        <p:spPr>
          <a:xfrm>
            <a:off x="4051606" y="984807"/>
            <a:ext cx="628628" cy="309962"/>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30DFF9AC-3309-6997-7D60-7B33003D55BE}"/>
              </a:ext>
            </a:extLst>
          </p:cNvPr>
          <p:cNvSpPr txBox="1"/>
          <p:nvPr/>
        </p:nvSpPr>
        <p:spPr>
          <a:xfrm>
            <a:off x="4780077" y="955082"/>
            <a:ext cx="646331" cy="369332"/>
          </a:xfrm>
          <a:prstGeom prst="rect">
            <a:avLst/>
          </a:prstGeom>
          <a:noFill/>
        </p:spPr>
        <p:txBody>
          <a:bodyPr wrap="none" rtlCol="0">
            <a:spAutoFit/>
          </a:bodyPr>
          <a:lstStyle/>
          <a:p>
            <a:r>
              <a:rPr lang="ja-JP" altLang="en-US"/>
              <a:t>空き</a:t>
            </a:r>
            <a:endParaRPr kumimoji="1" lang="ja-JP" altLang="en-US"/>
          </a:p>
        </p:txBody>
      </p:sp>
      <p:sp>
        <p:nvSpPr>
          <p:cNvPr id="89" name="正方形/長方形 88">
            <a:extLst>
              <a:ext uri="{FF2B5EF4-FFF2-40B4-BE49-F238E27FC236}">
                <a16:creationId xmlns:a16="http://schemas.microsoft.com/office/drawing/2014/main" id="{9F734801-34A0-A394-03C6-7ADE16386B1C}"/>
              </a:ext>
            </a:extLst>
          </p:cNvPr>
          <p:cNvSpPr/>
          <p:nvPr/>
        </p:nvSpPr>
        <p:spPr>
          <a:xfrm>
            <a:off x="5680680" y="984807"/>
            <a:ext cx="628628" cy="309962"/>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EF515551-F3D8-58CE-33C2-D5FB201A4E55}"/>
              </a:ext>
            </a:extLst>
          </p:cNvPr>
          <p:cNvSpPr txBox="1"/>
          <p:nvPr/>
        </p:nvSpPr>
        <p:spPr>
          <a:xfrm>
            <a:off x="6453617" y="955082"/>
            <a:ext cx="1107996" cy="369332"/>
          </a:xfrm>
          <a:prstGeom prst="rect">
            <a:avLst/>
          </a:prstGeom>
          <a:noFill/>
        </p:spPr>
        <p:txBody>
          <a:bodyPr wrap="none" rtlCol="0">
            <a:spAutoFit/>
          </a:bodyPr>
          <a:lstStyle/>
          <a:p>
            <a:r>
              <a:rPr kumimoji="1" lang="ja-JP" altLang="en-US"/>
              <a:t>正常駐車</a:t>
            </a:r>
          </a:p>
        </p:txBody>
      </p:sp>
      <p:sp>
        <p:nvSpPr>
          <p:cNvPr id="91" name="正方形/長方形 90">
            <a:extLst>
              <a:ext uri="{FF2B5EF4-FFF2-40B4-BE49-F238E27FC236}">
                <a16:creationId xmlns:a16="http://schemas.microsoft.com/office/drawing/2014/main" id="{E40DE994-7336-E7D6-1DF8-40618328F6B3}"/>
              </a:ext>
            </a:extLst>
          </p:cNvPr>
          <p:cNvSpPr/>
          <p:nvPr/>
        </p:nvSpPr>
        <p:spPr>
          <a:xfrm>
            <a:off x="7784797" y="986005"/>
            <a:ext cx="628628" cy="309962"/>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9D31988C-30F2-5D6B-88B6-36C8FC486C05}"/>
              </a:ext>
            </a:extLst>
          </p:cNvPr>
          <p:cNvSpPr txBox="1"/>
          <p:nvPr/>
        </p:nvSpPr>
        <p:spPr>
          <a:xfrm>
            <a:off x="8429203" y="956280"/>
            <a:ext cx="1338828" cy="369332"/>
          </a:xfrm>
          <a:prstGeom prst="rect">
            <a:avLst/>
          </a:prstGeom>
          <a:noFill/>
        </p:spPr>
        <p:txBody>
          <a:bodyPr wrap="none" rtlCol="0">
            <a:spAutoFit/>
          </a:bodyPr>
          <a:lstStyle/>
          <a:p>
            <a:r>
              <a:rPr lang="ja-JP" altLang="en-US"/>
              <a:t>長時間</a:t>
            </a:r>
            <a:r>
              <a:rPr kumimoji="1" lang="ja-JP" altLang="en-US"/>
              <a:t>駐車</a:t>
            </a:r>
          </a:p>
        </p:txBody>
      </p:sp>
      <p:grpSp>
        <p:nvGrpSpPr>
          <p:cNvPr id="93" name="グループ化 92">
            <a:extLst>
              <a:ext uri="{FF2B5EF4-FFF2-40B4-BE49-F238E27FC236}">
                <a16:creationId xmlns:a16="http://schemas.microsoft.com/office/drawing/2014/main" id="{DCD800C0-77EE-29FA-118A-378814A33507}"/>
              </a:ext>
            </a:extLst>
          </p:cNvPr>
          <p:cNvGrpSpPr/>
          <p:nvPr/>
        </p:nvGrpSpPr>
        <p:grpSpPr>
          <a:xfrm>
            <a:off x="9944749" y="657520"/>
            <a:ext cx="1971141" cy="345304"/>
            <a:chOff x="10562597" y="128955"/>
            <a:chExt cx="1392542" cy="243945"/>
          </a:xfrm>
        </p:grpSpPr>
        <p:sp>
          <p:nvSpPr>
            <p:cNvPr id="94" name="矢印: 五方向 93">
              <a:extLst>
                <a:ext uri="{FF2B5EF4-FFF2-40B4-BE49-F238E27FC236}">
                  <a16:creationId xmlns:a16="http://schemas.microsoft.com/office/drawing/2014/main" id="{5C5FF81E-EB6E-F7DA-48CC-3D1A5461A665}"/>
                </a:ext>
              </a:extLst>
            </p:cNvPr>
            <p:cNvSpPr/>
            <p:nvPr/>
          </p:nvSpPr>
          <p:spPr>
            <a:xfrm>
              <a:off x="11202663" y="128955"/>
              <a:ext cx="752476" cy="243945"/>
            </a:xfrm>
            <a:prstGeom prst="homePlat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矢印: 五方向 94">
              <a:extLst>
                <a:ext uri="{FF2B5EF4-FFF2-40B4-BE49-F238E27FC236}">
                  <a16:creationId xmlns:a16="http://schemas.microsoft.com/office/drawing/2014/main" id="{A23EFC18-84EF-0908-DB7A-124B287B9DB1}"/>
                </a:ext>
              </a:extLst>
            </p:cNvPr>
            <p:cNvSpPr/>
            <p:nvPr/>
          </p:nvSpPr>
          <p:spPr>
            <a:xfrm>
              <a:off x="10562597"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6" name="テキスト ボックス 95">
            <a:extLst>
              <a:ext uri="{FF2B5EF4-FFF2-40B4-BE49-F238E27FC236}">
                <a16:creationId xmlns:a16="http://schemas.microsoft.com/office/drawing/2014/main" id="{C8042586-E17D-5411-2340-F1FC1DD493AF}"/>
              </a:ext>
            </a:extLst>
          </p:cNvPr>
          <p:cNvSpPr txBox="1"/>
          <p:nvPr/>
        </p:nvSpPr>
        <p:spPr>
          <a:xfrm>
            <a:off x="10005375" y="646138"/>
            <a:ext cx="801823" cy="369332"/>
          </a:xfrm>
          <a:prstGeom prst="rect">
            <a:avLst/>
          </a:prstGeom>
          <a:noFill/>
        </p:spPr>
        <p:txBody>
          <a:bodyPr wrap="none" rtlCol="0">
            <a:spAutoFit/>
          </a:bodyPr>
          <a:lstStyle/>
          <a:p>
            <a:r>
              <a:rPr kumimoji="1" lang="en-US" altLang="ja-JP" dirty="0">
                <a:solidFill>
                  <a:schemeClr val="bg2">
                    <a:lumMod val="90000"/>
                  </a:schemeClr>
                </a:solidFill>
              </a:rPr>
              <a:t>Step</a:t>
            </a:r>
            <a:r>
              <a:rPr lang="en-US" altLang="ja-JP" dirty="0">
                <a:solidFill>
                  <a:schemeClr val="bg2">
                    <a:lumMod val="90000"/>
                  </a:schemeClr>
                </a:solidFill>
              </a:rPr>
              <a:t>1</a:t>
            </a:r>
            <a:endParaRPr kumimoji="1" lang="en-US" altLang="ja-JP" dirty="0">
              <a:solidFill>
                <a:schemeClr val="bg2">
                  <a:lumMod val="90000"/>
                </a:schemeClr>
              </a:solidFill>
            </a:endParaRPr>
          </a:p>
        </p:txBody>
      </p:sp>
      <p:sp>
        <p:nvSpPr>
          <p:cNvPr id="97" name="テキスト ボックス 96">
            <a:extLst>
              <a:ext uri="{FF2B5EF4-FFF2-40B4-BE49-F238E27FC236}">
                <a16:creationId xmlns:a16="http://schemas.microsoft.com/office/drawing/2014/main" id="{BDC9E582-C7AB-3EE0-03BD-587B5826F95C}"/>
              </a:ext>
            </a:extLst>
          </p:cNvPr>
          <p:cNvSpPr txBox="1"/>
          <p:nvPr/>
        </p:nvSpPr>
        <p:spPr>
          <a:xfrm>
            <a:off x="10972081" y="657520"/>
            <a:ext cx="801823" cy="369332"/>
          </a:xfrm>
          <a:prstGeom prst="rect">
            <a:avLst/>
          </a:prstGeom>
          <a:noFill/>
        </p:spPr>
        <p:txBody>
          <a:bodyPr wrap="none" rtlCol="0">
            <a:spAutoFit/>
          </a:bodyPr>
          <a:lstStyle/>
          <a:p>
            <a:r>
              <a:rPr kumimoji="1" lang="en-US" altLang="ja-JP" dirty="0"/>
              <a:t>Step2</a:t>
            </a:r>
          </a:p>
        </p:txBody>
      </p:sp>
      <p:sp>
        <p:nvSpPr>
          <p:cNvPr id="98" name="フリーフォーム: 図形 97">
            <a:extLst>
              <a:ext uri="{FF2B5EF4-FFF2-40B4-BE49-F238E27FC236}">
                <a16:creationId xmlns:a16="http://schemas.microsoft.com/office/drawing/2014/main" id="{10012AFF-0DED-4B16-8F37-EABA7B3ECD94}"/>
              </a:ext>
            </a:extLst>
          </p:cNvPr>
          <p:cNvSpPr/>
          <p:nvPr/>
        </p:nvSpPr>
        <p:spPr>
          <a:xfrm>
            <a:off x="10844213" y="659606"/>
            <a:ext cx="164306" cy="343218"/>
          </a:xfrm>
          <a:custGeom>
            <a:avLst/>
            <a:gdLst>
              <a:gd name="connsiteX0" fmla="*/ 0 w 164306"/>
              <a:gd name="connsiteY0" fmla="*/ 0 h 328612"/>
              <a:gd name="connsiteX1" fmla="*/ 164306 w 164306"/>
              <a:gd name="connsiteY1" fmla="*/ 164306 h 328612"/>
              <a:gd name="connsiteX2" fmla="*/ 0 w 164306"/>
              <a:gd name="connsiteY2" fmla="*/ 328612 h 328612"/>
            </a:gdLst>
            <a:ahLst/>
            <a:cxnLst>
              <a:cxn ang="0">
                <a:pos x="connsiteX0" y="connsiteY0"/>
              </a:cxn>
              <a:cxn ang="0">
                <a:pos x="connsiteX1" y="connsiteY1"/>
              </a:cxn>
              <a:cxn ang="0">
                <a:pos x="connsiteX2" y="connsiteY2"/>
              </a:cxn>
            </a:cxnLst>
            <a:rect l="l" t="t" r="r" b="b"/>
            <a:pathLst>
              <a:path w="164306" h="328612">
                <a:moveTo>
                  <a:pt x="0" y="0"/>
                </a:moveTo>
                <a:lnTo>
                  <a:pt x="164306" y="164306"/>
                </a:lnTo>
                <a:lnTo>
                  <a:pt x="0" y="32861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93499896"/>
      </p:ext>
    </p:extLst>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3647152" cy="369332"/>
          </a:xfrm>
          <a:prstGeom prst="rect">
            <a:avLst/>
          </a:prstGeom>
          <a:noFill/>
        </p:spPr>
        <p:txBody>
          <a:bodyPr wrap="none" rtlCol="0">
            <a:spAutoFit/>
          </a:bodyPr>
          <a:lstStyle/>
          <a:p>
            <a:r>
              <a:rPr kumimoji="1" lang="ja-JP" altLang="en-US"/>
              <a:t>積算による駐車場占有時間を計算</a:t>
            </a:r>
          </a:p>
        </p:txBody>
      </p:sp>
      <p:grpSp>
        <p:nvGrpSpPr>
          <p:cNvPr id="5" name="グループ化 4">
            <a:extLst>
              <a:ext uri="{FF2B5EF4-FFF2-40B4-BE49-F238E27FC236}">
                <a16:creationId xmlns:a16="http://schemas.microsoft.com/office/drawing/2014/main" id="{318FA105-1C2B-8788-E1E0-A0EAA8FD5EFE}"/>
              </a:ext>
            </a:extLst>
          </p:cNvPr>
          <p:cNvGrpSpPr/>
          <p:nvPr/>
        </p:nvGrpSpPr>
        <p:grpSpPr>
          <a:xfrm>
            <a:off x="7829006" y="1220088"/>
            <a:ext cx="4006813" cy="2171286"/>
            <a:chOff x="8085001" y="1280534"/>
            <a:chExt cx="3750818" cy="2032563"/>
          </a:xfrm>
        </p:grpSpPr>
        <p:pic>
          <p:nvPicPr>
            <p:cNvPr id="86" name="図 85" descr="道路 が含まれている画像&#10;&#10;自動的に生成された説明">
              <a:extLst>
                <a:ext uri="{FF2B5EF4-FFF2-40B4-BE49-F238E27FC236}">
                  <a16:creationId xmlns:a16="http://schemas.microsoft.com/office/drawing/2014/main" id="{C095FB2A-4368-F2F8-328D-3A224A67EC89}"/>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8087481" y="1280534"/>
              <a:ext cx="3745858" cy="2032563"/>
            </a:xfrm>
            <a:prstGeom prst="rect">
              <a:avLst/>
            </a:prstGeom>
          </p:spPr>
        </p:pic>
        <p:sp>
          <p:nvSpPr>
            <p:cNvPr id="90" name="平行四辺形 89">
              <a:extLst>
                <a:ext uri="{FF2B5EF4-FFF2-40B4-BE49-F238E27FC236}">
                  <a16:creationId xmlns:a16="http://schemas.microsoft.com/office/drawing/2014/main" id="{5C62E9A1-963E-B6D3-FC19-518B2F406D86}"/>
                </a:ext>
              </a:extLst>
            </p:cNvPr>
            <p:cNvSpPr/>
            <p:nvPr/>
          </p:nvSpPr>
          <p:spPr>
            <a:xfrm>
              <a:off x="8238927" y="1800304"/>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平行四辺形 90">
              <a:extLst>
                <a:ext uri="{FF2B5EF4-FFF2-40B4-BE49-F238E27FC236}">
                  <a16:creationId xmlns:a16="http://schemas.microsoft.com/office/drawing/2014/main" id="{9F4C314D-A276-7205-89EF-FEF70C64E278}"/>
                </a:ext>
              </a:extLst>
            </p:cNvPr>
            <p:cNvSpPr/>
            <p:nvPr/>
          </p:nvSpPr>
          <p:spPr>
            <a:xfrm>
              <a:off x="8103005" y="2048616"/>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平行四辺形 91">
              <a:extLst>
                <a:ext uri="{FF2B5EF4-FFF2-40B4-BE49-F238E27FC236}">
                  <a16:creationId xmlns:a16="http://schemas.microsoft.com/office/drawing/2014/main" id="{04E5E20B-9E09-96BF-C3A2-EC3F05C8648A}"/>
                </a:ext>
              </a:extLst>
            </p:cNvPr>
            <p:cNvSpPr/>
            <p:nvPr/>
          </p:nvSpPr>
          <p:spPr>
            <a:xfrm>
              <a:off x="8329454" y="2052250"/>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平行四辺形 92">
              <a:extLst>
                <a:ext uri="{FF2B5EF4-FFF2-40B4-BE49-F238E27FC236}">
                  <a16:creationId xmlns:a16="http://schemas.microsoft.com/office/drawing/2014/main" id="{8ED26410-A834-CECC-73BF-3453E4482FA2}"/>
                </a:ext>
              </a:extLst>
            </p:cNvPr>
            <p:cNvSpPr/>
            <p:nvPr/>
          </p:nvSpPr>
          <p:spPr>
            <a:xfrm>
              <a:off x="8442851" y="1809719"/>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平行四辺形 93">
              <a:extLst>
                <a:ext uri="{FF2B5EF4-FFF2-40B4-BE49-F238E27FC236}">
                  <a16:creationId xmlns:a16="http://schemas.microsoft.com/office/drawing/2014/main" id="{F8042CFF-5605-1298-3003-F58722F16B22}"/>
                </a:ext>
              </a:extLst>
            </p:cNvPr>
            <p:cNvSpPr/>
            <p:nvPr/>
          </p:nvSpPr>
          <p:spPr>
            <a:xfrm>
              <a:off x="8554240" y="2047566"/>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平行四辺形 94">
              <a:extLst>
                <a:ext uri="{FF2B5EF4-FFF2-40B4-BE49-F238E27FC236}">
                  <a16:creationId xmlns:a16="http://schemas.microsoft.com/office/drawing/2014/main" id="{E1215313-1FDA-D23B-A766-5BCAED91FA53}"/>
                </a:ext>
              </a:extLst>
            </p:cNvPr>
            <p:cNvSpPr/>
            <p:nvPr/>
          </p:nvSpPr>
          <p:spPr>
            <a:xfrm>
              <a:off x="8668232" y="1813792"/>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平行四辺形 95">
              <a:extLst>
                <a:ext uri="{FF2B5EF4-FFF2-40B4-BE49-F238E27FC236}">
                  <a16:creationId xmlns:a16="http://schemas.microsoft.com/office/drawing/2014/main" id="{A5204600-CF55-C79F-ADD2-B8E7E1C9EF8F}"/>
                </a:ext>
              </a:extLst>
            </p:cNvPr>
            <p:cNvSpPr/>
            <p:nvPr/>
          </p:nvSpPr>
          <p:spPr>
            <a:xfrm>
              <a:off x="8905465" y="1793171"/>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平行四辺形 96">
              <a:extLst>
                <a:ext uri="{FF2B5EF4-FFF2-40B4-BE49-F238E27FC236}">
                  <a16:creationId xmlns:a16="http://schemas.microsoft.com/office/drawing/2014/main" id="{EF4A20E4-1E2D-E7AF-CC86-0ED699E0DA7E}"/>
                </a:ext>
              </a:extLst>
            </p:cNvPr>
            <p:cNvSpPr/>
            <p:nvPr/>
          </p:nvSpPr>
          <p:spPr>
            <a:xfrm>
              <a:off x="9139790" y="1796623"/>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平行四辺形 97">
              <a:extLst>
                <a:ext uri="{FF2B5EF4-FFF2-40B4-BE49-F238E27FC236}">
                  <a16:creationId xmlns:a16="http://schemas.microsoft.com/office/drawing/2014/main" id="{A67F7ED7-BFD0-90F9-18A0-C354E9B14C10}"/>
                </a:ext>
              </a:extLst>
            </p:cNvPr>
            <p:cNvSpPr/>
            <p:nvPr/>
          </p:nvSpPr>
          <p:spPr>
            <a:xfrm>
              <a:off x="9379930" y="1800257"/>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平行四辺形 98">
              <a:extLst>
                <a:ext uri="{FF2B5EF4-FFF2-40B4-BE49-F238E27FC236}">
                  <a16:creationId xmlns:a16="http://schemas.microsoft.com/office/drawing/2014/main" id="{937C5820-DCC8-8E21-C2F7-C68D0A68BECA}"/>
                </a:ext>
              </a:extLst>
            </p:cNvPr>
            <p:cNvSpPr/>
            <p:nvPr/>
          </p:nvSpPr>
          <p:spPr>
            <a:xfrm>
              <a:off x="9846400" y="1796623"/>
              <a:ext cx="303902" cy="251993"/>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平行四辺形 99">
              <a:extLst>
                <a:ext uri="{FF2B5EF4-FFF2-40B4-BE49-F238E27FC236}">
                  <a16:creationId xmlns:a16="http://schemas.microsoft.com/office/drawing/2014/main" id="{DD49F778-D906-D87F-7F50-CE742C2AC3C3}"/>
                </a:ext>
              </a:extLst>
            </p:cNvPr>
            <p:cNvSpPr/>
            <p:nvPr/>
          </p:nvSpPr>
          <p:spPr>
            <a:xfrm>
              <a:off x="9774313" y="2052250"/>
              <a:ext cx="265846" cy="238689"/>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平行四辺形 100">
              <a:extLst>
                <a:ext uri="{FF2B5EF4-FFF2-40B4-BE49-F238E27FC236}">
                  <a16:creationId xmlns:a16="http://schemas.microsoft.com/office/drawing/2014/main" id="{BA803834-81E4-7645-81B1-6772628A2928}"/>
                </a:ext>
              </a:extLst>
            </p:cNvPr>
            <p:cNvSpPr/>
            <p:nvPr/>
          </p:nvSpPr>
          <p:spPr>
            <a:xfrm>
              <a:off x="10028512" y="2055749"/>
              <a:ext cx="265846" cy="238689"/>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平行四辺形 101">
              <a:extLst>
                <a:ext uri="{FF2B5EF4-FFF2-40B4-BE49-F238E27FC236}">
                  <a16:creationId xmlns:a16="http://schemas.microsoft.com/office/drawing/2014/main" id="{31033429-8258-4B27-753B-80D9F5F81335}"/>
                </a:ext>
              </a:extLst>
            </p:cNvPr>
            <p:cNvSpPr/>
            <p:nvPr/>
          </p:nvSpPr>
          <p:spPr>
            <a:xfrm>
              <a:off x="10271771" y="2048616"/>
              <a:ext cx="265846" cy="257246"/>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平行四辺形 102">
              <a:extLst>
                <a:ext uri="{FF2B5EF4-FFF2-40B4-BE49-F238E27FC236}">
                  <a16:creationId xmlns:a16="http://schemas.microsoft.com/office/drawing/2014/main" id="{7F656513-5C73-D0A0-F209-87B1B98D9B67}"/>
                </a:ext>
              </a:extLst>
            </p:cNvPr>
            <p:cNvSpPr/>
            <p:nvPr/>
          </p:nvSpPr>
          <p:spPr>
            <a:xfrm>
              <a:off x="10346634" y="1809927"/>
              <a:ext cx="265846" cy="238689"/>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平行四辺形 103">
              <a:extLst>
                <a:ext uri="{FF2B5EF4-FFF2-40B4-BE49-F238E27FC236}">
                  <a16:creationId xmlns:a16="http://schemas.microsoft.com/office/drawing/2014/main" id="{E5085A26-7B62-1787-2E78-5DFD9CE9B835}"/>
                </a:ext>
              </a:extLst>
            </p:cNvPr>
            <p:cNvSpPr/>
            <p:nvPr/>
          </p:nvSpPr>
          <p:spPr>
            <a:xfrm>
              <a:off x="10570397" y="1809927"/>
              <a:ext cx="265846" cy="238689"/>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平行四辺形 104">
              <a:extLst>
                <a:ext uri="{FF2B5EF4-FFF2-40B4-BE49-F238E27FC236}">
                  <a16:creationId xmlns:a16="http://schemas.microsoft.com/office/drawing/2014/main" id="{FA3824D3-6A4D-97DA-ACC6-AB9ADF44AAAB}"/>
                </a:ext>
              </a:extLst>
            </p:cNvPr>
            <p:cNvSpPr/>
            <p:nvPr/>
          </p:nvSpPr>
          <p:spPr>
            <a:xfrm>
              <a:off x="9275192" y="2043703"/>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平行四辺形 105">
              <a:extLst>
                <a:ext uri="{FF2B5EF4-FFF2-40B4-BE49-F238E27FC236}">
                  <a16:creationId xmlns:a16="http://schemas.microsoft.com/office/drawing/2014/main" id="{7B3E0A46-8239-A8BD-09BB-07146287A634}"/>
                </a:ext>
              </a:extLst>
            </p:cNvPr>
            <p:cNvSpPr/>
            <p:nvPr/>
          </p:nvSpPr>
          <p:spPr>
            <a:xfrm>
              <a:off x="9025079" y="2052250"/>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平行四辺形 107">
              <a:extLst>
                <a:ext uri="{FF2B5EF4-FFF2-40B4-BE49-F238E27FC236}">
                  <a16:creationId xmlns:a16="http://schemas.microsoft.com/office/drawing/2014/main" id="{D235EC47-C835-31BF-84A2-FC148172912B}"/>
                </a:ext>
              </a:extLst>
            </p:cNvPr>
            <p:cNvSpPr/>
            <p:nvPr/>
          </p:nvSpPr>
          <p:spPr>
            <a:xfrm>
              <a:off x="9502542" y="2038946"/>
              <a:ext cx="303902" cy="251993"/>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平行四辺形 108">
              <a:extLst>
                <a:ext uri="{FF2B5EF4-FFF2-40B4-BE49-F238E27FC236}">
                  <a16:creationId xmlns:a16="http://schemas.microsoft.com/office/drawing/2014/main" id="{FC9B7A6F-5CE8-A31F-CABE-BD7701F7ACB9}"/>
                </a:ext>
              </a:extLst>
            </p:cNvPr>
            <p:cNvSpPr/>
            <p:nvPr/>
          </p:nvSpPr>
          <p:spPr>
            <a:xfrm>
              <a:off x="10098783" y="1816371"/>
              <a:ext cx="265846" cy="238689"/>
            </a:xfrm>
            <a:prstGeom prst="parallelogram">
              <a:avLst>
                <a:gd name="adj" fmla="val 30257"/>
              </a:avLst>
            </a:prstGeom>
            <a:solidFill>
              <a:srgbClr val="357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平行四辺形 109">
              <a:extLst>
                <a:ext uri="{FF2B5EF4-FFF2-40B4-BE49-F238E27FC236}">
                  <a16:creationId xmlns:a16="http://schemas.microsoft.com/office/drawing/2014/main" id="{726EAD17-D2EA-1331-FF37-68CEAE4FE39B}"/>
                </a:ext>
              </a:extLst>
            </p:cNvPr>
            <p:cNvSpPr/>
            <p:nvPr/>
          </p:nvSpPr>
          <p:spPr>
            <a:xfrm>
              <a:off x="8772427" y="2043567"/>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平行四辺形 110">
              <a:extLst>
                <a:ext uri="{FF2B5EF4-FFF2-40B4-BE49-F238E27FC236}">
                  <a16:creationId xmlns:a16="http://schemas.microsoft.com/office/drawing/2014/main" id="{119984CF-A045-58CA-70E4-70FE7D014821}"/>
                </a:ext>
              </a:extLst>
            </p:cNvPr>
            <p:cNvSpPr/>
            <p:nvPr/>
          </p:nvSpPr>
          <p:spPr>
            <a:xfrm>
              <a:off x="10510618" y="2051666"/>
              <a:ext cx="265846" cy="238689"/>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平行四辺形 111">
              <a:extLst>
                <a:ext uri="{FF2B5EF4-FFF2-40B4-BE49-F238E27FC236}">
                  <a16:creationId xmlns:a16="http://schemas.microsoft.com/office/drawing/2014/main" id="{86E9D98A-B91F-9424-70D8-A123E94E2678}"/>
                </a:ext>
              </a:extLst>
            </p:cNvPr>
            <p:cNvSpPr/>
            <p:nvPr/>
          </p:nvSpPr>
          <p:spPr>
            <a:xfrm>
              <a:off x="10548059" y="2716501"/>
              <a:ext cx="265846" cy="317160"/>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平行四辺形 112">
              <a:extLst>
                <a:ext uri="{FF2B5EF4-FFF2-40B4-BE49-F238E27FC236}">
                  <a16:creationId xmlns:a16="http://schemas.microsoft.com/office/drawing/2014/main" id="{8591314A-E08F-830F-E191-C828015EB880}"/>
                </a:ext>
              </a:extLst>
            </p:cNvPr>
            <p:cNvSpPr/>
            <p:nvPr/>
          </p:nvSpPr>
          <p:spPr>
            <a:xfrm>
              <a:off x="10007047" y="2704726"/>
              <a:ext cx="265846" cy="317160"/>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平行四辺形 113">
              <a:extLst>
                <a:ext uri="{FF2B5EF4-FFF2-40B4-BE49-F238E27FC236}">
                  <a16:creationId xmlns:a16="http://schemas.microsoft.com/office/drawing/2014/main" id="{677E7231-3C02-C332-CC0B-D108EC130B92}"/>
                </a:ext>
              </a:extLst>
            </p:cNvPr>
            <p:cNvSpPr/>
            <p:nvPr/>
          </p:nvSpPr>
          <p:spPr>
            <a:xfrm>
              <a:off x="9429368" y="2704726"/>
              <a:ext cx="344945" cy="317160"/>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平行四辺形 114">
              <a:extLst>
                <a:ext uri="{FF2B5EF4-FFF2-40B4-BE49-F238E27FC236}">
                  <a16:creationId xmlns:a16="http://schemas.microsoft.com/office/drawing/2014/main" id="{BFA385DD-9B86-8F8A-EAA2-058187A9E990}"/>
                </a:ext>
              </a:extLst>
            </p:cNvPr>
            <p:cNvSpPr/>
            <p:nvPr/>
          </p:nvSpPr>
          <p:spPr>
            <a:xfrm>
              <a:off x="8657185" y="2693086"/>
              <a:ext cx="344945" cy="317160"/>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平行四辺形 115">
              <a:extLst>
                <a:ext uri="{FF2B5EF4-FFF2-40B4-BE49-F238E27FC236}">
                  <a16:creationId xmlns:a16="http://schemas.microsoft.com/office/drawing/2014/main" id="{267B8BD0-87BE-A737-D81F-374A45EA133C}"/>
                </a:ext>
              </a:extLst>
            </p:cNvPr>
            <p:cNvSpPr/>
            <p:nvPr/>
          </p:nvSpPr>
          <p:spPr>
            <a:xfrm>
              <a:off x="8381056" y="2693086"/>
              <a:ext cx="389527" cy="337205"/>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平行四辺形 116">
              <a:extLst>
                <a:ext uri="{FF2B5EF4-FFF2-40B4-BE49-F238E27FC236}">
                  <a16:creationId xmlns:a16="http://schemas.microsoft.com/office/drawing/2014/main" id="{977909E2-0C6D-76BB-F748-757CA6D0FA3A}"/>
                </a:ext>
              </a:extLst>
            </p:cNvPr>
            <p:cNvSpPr/>
            <p:nvPr/>
          </p:nvSpPr>
          <p:spPr>
            <a:xfrm>
              <a:off x="8120871" y="2677764"/>
              <a:ext cx="389527" cy="337205"/>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平行四辺形 117">
              <a:extLst>
                <a:ext uri="{FF2B5EF4-FFF2-40B4-BE49-F238E27FC236}">
                  <a16:creationId xmlns:a16="http://schemas.microsoft.com/office/drawing/2014/main" id="{F2CB0D02-6FB8-ACD1-FD07-C80C9E9B2639}"/>
                </a:ext>
              </a:extLst>
            </p:cNvPr>
            <p:cNvSpPr/>
            <p:nvPr/>
          </p:nvSpPr>
          <p:spPr>
            <a:xfrm>
              <a:off x="8908514" y="2684681"/>
              <a:ext cx="344945" cy="337205"/>
            </a:xfrm>
            <a:prstGeom prst="parallelogram">
              <a:avLst>
                <a:gd name="adj" fmla="val 3778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平行四辺形 118">
              <a:extLst>
                <a:ext uri="{FF2B5EF4-FFF2-40B4-BE49-F238E27FC236}">
                  <a16:creationId xmlns:a16="http://schemas.microsoft.com/office/drawing/2014/main" id="{C11307A4-3001-F7FB-156C-404AE51BEC24}"/>
                </a:ext>
              </a:extLst>
            </p:cNvPr>
            <p:cNvSpPr/>
            <p:nvPr/>
          </p:nvSpPr>
          <p:spPr>
            <a:xfrm>
              <a:off x="9161656" y="2693085"/>
              <a:ext cx="344945" cy="337205"/>
            </a:xfrm>
            <a:prstGeom prst="parallelogram">
              <a:avLst>
                <a:gd name="adj" fmla="val 3778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平行四辺形 119">
              <a:extLst>
                <a:ext uri="{FF2B5EF4-FFF2-40B4-BE49-F238E27FC236}">
                  <a16:creationId xmlns:a16="http://schemas.microsoft.com/office/drawing/2014/main" id="{384CFD38-1C8C-EC06-8DDF-28E94D37DE21}"/>
                </a:ext>
              </a:extLst>
            </p:cNvPr>
            <p:cNvSpPr/>
            <p:nvPr/>
          </p:nvSpPr>
          <p:spPr>
            <a:xfrm>
              <a:off x="9698644" y="2686654"/>
              <a:ext cx="344945" cy="337205"/>
            </a:xfrm>
            <a:prstGeom prst="parallelogram">
              <a:avLst>
                <a:gd name="adj" fmla="val 3778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平行四辺形 120">
              <a:extLst>
                <a:ext uri="{FF2B5EF4-FFF2-40B4-BE49-F238E27FC236}">
                  <a16:creationId xmlns:a16="http://schemas.microsoft.com/office/drawing/2014/main" id="{9EF39043-F01C-9E08-3E6B-FC8E678971C1}"/>
                </a:ext>
              </a:extLst>
            </p:cNvPr>
            <p:cNvSpPr/>
            <p:nvPr/>
          </p:nvSpPr>
          <p:spPr>
            <a:xfrm>
              <a:off x="10259379" y="2704726"/>
              <a:ext cx="311018" cy="313923"/>
            </a:xfrm>
            <a:prstGeom prst="parallelogram">
              <a:avLst>
                <a:gd name="adj" fmla="val 24920"/>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平行四辺形 122">
              <a:extLst>
                <a:ext uri="{FF2B5EF4-FFF2-40B4-BE49-F238E27FC236}">
                  <a16:creationId xmlns:a16="http://schemas.microsoft.com/office/drawing/2014/main" id="{DF03EB06-09E5-613B-D160-F86C153D6A1C}"/>
                </a:ext>
              </a:extLst>
            </p:cNvPr>
            <p:cNvSpPr/>
            <p:nvPr/>
          </p:nvSpPr>
          <p:spPr>
            <a:xfrm>
              <a:off x="11173328" y="1646771"/>
              <a:ext cx="411161" cy="661302"/>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図形 123">
              <a:extLst>
                <a:ext uri="{FF2B5EF4-FFF2-40B4-BE49-F238E27FC236}">
                  <a16:creationId xmlns:a16="http://schemas.microsoft.com/office/drawing/2014/main" id="{6CB17175-9D84-0BC5-95BC-85A3C49680B4}"/>
                </a:ext>
              </a:extLst>
            </p:cNvPr>
            <p:cNvSpPr/>
            <p:nvPr/>
          </p:nvSpPr>
          <p:spPr>
            <a:xfrm>
              <a:off x="11568806" y="1650109"/>
              <a:ext cx="267013" cy="630817"/>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平行四辺形 124">
              <a:extLst>
                <a:ext uri="{FF2B5EF4-FFF2-40B4-BE49-F238E27FC236}">
                  <a16:creationId xmlns:a16="http://schemas.microsoft.com/office/drawing/2014/main" id="{FF8C4351-5231-E7BA-7961-E256AAC05DC6}"/>
                </a:ext>
              </a:extLst>
            </p:cNvPr>
            <p:cNvSpPr/>
            <p:nvPr/>
          </p:nvSpPr>
          <p:spPr>
            <a:xfrm>
              <a:off x="10802959" y="1644560"/>
              <a:ext cx="411161" cy="661302"/>
            </a:xfrm>
            <a:prstGeom prst="parallelogram">
              <a:avLst>
                <a:gd name="adj" fmla="val 23265"/>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descr="水, 吊るす が含まれている画像&#10;&#10;自動的に生成された説明">
              <a:extLst>
                <a:ext uri="{FF2B5EF4-FFF2-40B4-BE49-F238E27FC236}">
                  <a16:creationId xmlns:a16="http://schemas.microsoft.com/office/drawing/2014/main" id="{387552B1-84AA-2ECF-E834-03B0F18C4DDC}"/>
                </a:ext>
              </a:extLst>
            </p:cNvPr>
            <p:cNvPicPr>
              <a:picLocks noChangeAspect="1"/>
            </p:cNvPicPr>
            <p:nvPr/>
          </p:nvPicPr>
          <p:blipFill rotWithShape="1">
            <a:blip r:embed="rId4">
              <a:extLst>
                <a:ext uri="{28A0092B-C50C-407E-A947-70E740481C1C}">
                  <a14:useLocalDpi xmlns:a14="http://schemas.microsoft.com/office/drawing/2010/main" val="0"/>
                </a:ext>
              </a:extLst>
            </a:blip>
            <a:srcRect l="14037" t="12362" r="34496" b="17465"/>
            <a:stretch/>
          </p:blipFill>
          <p:spPr>
            <a:xfrm>
              <a:off x="8085001" y="1280534"/>
              <a:ext cx="540957" cy="491779"/>
            </a:xfrm>
            <a:prstGeom prst="rect">
              <a:avLst/>
            </a:prstGeom>
          </p:spPr>
        </p:pic>
      </p:grpSp>
      <p:sp>
        <p:nvSpPr>
          <p:cNvPr id="139" name="テキスト ボックス 138">
            <a:extLst>
              <a:ext uri="{FF2B5EF4-FFF2-40B4-BE49-F238E27FC236}">
                <a16:creationId xmlns:a16="http://schemas.microsoft.com/office/drawing/2014/main" id="{5814C600-928D-9C1B-459D-C16C323759AA}"/>
              </a:ext>
            </a:extLst>
          </p:cNvPr>
          <p:cNvSpPr txBox="1"/>
          <p:nvPr/>
        </p:nvSpPr>
        <p:spPr>
          <a:xfrm>
            <a:off x="500281" y="1239807"/>
            <a:ext cx="4001514" cy="369332"/>
          </a:xfrm>
          <a:prstGeom prst="rect">
            <a:avLst/>
          </a:prstGeom>
          <a:noFill/>
        </p:spPr>
        <p:txBody>
          <a:bodyPr wrap="square" rtlCol="0">
            <a:spAutoFit/>
          </a:bodyPr>
          <a:lstStyle/>
          <a:p>
            <a:r>
              <a:rPr kumimoji="1" lang="ja-JP" altLang="en-US"/>
              <a:t>監視カメラ画像は画角が変化しない</a:t>
            </a:r>
          </a:p>
        </p:txBody>
      </p:sp>
      <p:sp>
        <p:nvSpPr>
          <p:cNvPr id="140" name="正方形/長方形 139">
            <a:extLst>
              <a:ext uri="{FF2B5EF4-FFF2-40B4-BE49-F238E27FC236}">
                <a16:creationId xmlns:a16="http://schemas.microsoft.com/office/drawing/2014/main" id="{513A63B4-1391-13B3-E46F-FEC07A648B1D}"/>
              </a:ext>
            </a:extLst>
          </p:cNvPr>
          <p:cNvSpPr/>
          <p:nvPr/>
        </p:nvSpPr>
        <p:spPr>
          <a:xfrm>
            <a:off x="394667" y="1371666"/>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BB21A7B-9AE3-25BF-6B17-59D41B3B953D}"/>
              </a:ext>
            </a:extLst>
          </p:cNvPr>
          <p:cNvSpPr txBox="1"/>
          <p:nvPr/>
        </p:nvSpPr>
        <p:spPr>
          <a:xfrm>
            <a:off x="779660" y="1735320"/>
            <a:ext cx="5724644" cy="369332"/>
          </a:xfrm>
          <a:prstGeom prst="rect">
            <a:avLst/>
          </a:prstGeom>
          <a:noFill/>
        </p:spPr>
        <p:txBody>
          <a:bodyPr wrap="none" rtlCol="0">
            <a:spAutoFit/>
          </a:bodyPr>
          <a:lstStyle/>
          <a:p>
            <a:r>
              <a:rPr kumimoji="1" lang="ja-JP" altLang="en-US"/>
              <a:t>駐車可能領域を</a:t>
            </a:r>
            <a:r>
              <a:rPr kumimoji="1" lang="ja-JP" altLang="en-US" b="1">
                <a:solidFill>
                  <a:schemeClr val="accent2"/>
                </a:solidFill>
              </a:rPr>
              <a:t>あらかじめデータとして作成</a:t>
            </a:r>
            <a:r>
              <a:rPr kumimoji="1" lang="ja-JP" altLang="en-US"/>
              <a:t>しておく</a:t>
            </a:r>
          </a:p>
        </p:txBody>
      </p:sp>
      <p:sp>
        <p:nvSpPr>
          <p:cNvPr id="8" name="テキスト ボックス 7">
            <a:extLst>
              <a:ext uri="{FF2B5EF4-FFF2-40B4-BE49-F238E27FC236}">
                <a16:creationId xmlns:a16="http://schemas.microsoft.com/office/drawing/2014/main" id="{256B82C9-9865-589A-F61B-A19814648438}"/>
              </a:ext>
            </a:extLst>
          </p:cNvPr>
          <p:cNvSpPr txBox="1"/>
          <p:nvPr/>
        </p:nvSpPr>
        <p:spPr>
          <a:xfrm>
            <a:off x="8777732" y="3405226"/>
            <a:ext cx="2492990" cy="369332"/>
          </a:xfrm>
          <a:prstGeom prst="rect">
            <a:avLst/>
          </a:prstGeom>
          <a:noFill/>
        </p:spPr>
        <p:txBody>
          <a:bodyPr wrap="none" rtlCol="0">
            <a:spAutoFit/>
          </a:bodyPr>
          <a:lstStyle/>
          <a:p>
            <a:pPr algn="ctr"/>
            <a:r>
              <a:rPr kumimoji="1" lang="ja-JP" altLang="en-US"/>
              <a:t>駐車可能領域のデータ</a:t>
            </a:r>
          </a:p>
        </p:txBody>
      </p:sp>
      <p:sp>
        <p:nvSpPr>
          <p:cNvPr id="141" name="テキスト ボックス 140">
            <a:extLst>
              <a:ext uri="{FF2B5EF4-FFF2-40B4-BE49-F238E27FC236}">
                <a16:creationId xmlns:a16="http://schemas.microsoft.com/office/drawing/2014/main" id="{57E1A5A3-C7E8-E5EF-E8EB-15924F3EE16B}"/>
              </a:ext>
            </a:extLst>
          </p:cNvPr>
          <p:cNvSpPr txBox="1"/>
          <p:nvPr/>
        </p:nvSpPr>
        <p:spPr>
          <a:xfrm>
            <a:off x="1386686" y="2205200"/>
            <a:ext cx="3467616" cy="338554"/>
          </a:xfrm>
          <a:prstGeom prst="rect">
            <a:avLst/>
          </a:prstGeom>
          <a:noFill/>
        </p:spPr>
        <p:txBody>
          <a:bodyPr wrap="none" rtlCol="0">
            <a:spAutoFit/>
          </a:bodyPr>
          <a:lstStyle/>
          <a:p>
            <a:r>
              <a:rPr kumimoji="1" lang="ja-JP" altLang="en-US" sz="1600"/>
              <a:t>メリット：高速・安定して動作可能</a:t>
            </a:r>
          </a:p>
        </p:txBody>
      </p:sp>
      <p:sp>
        <p:nvSpPr>
          <p:cNvPr id="142" name="テキスト ボックス 141">
            <a:extLst>
              <a:ext uri="{FF2B5EF4-FFF2-40B4-BE49-F238E27FC236}">
                <a16:creationId xmlns:a16="http://schemas.microsoft.com/office/drawing/2014/main" id="{C92BF582-24C0-C947-7480-FFA6B4F27965}"/>
              </a:ext>
            </a:extLst>
          </p:cNvPr>
          <p:cNvSpPr txBox="1"/>
          <p:nvPr/>
        </p:nvSpPr>
        <p:spPr>
          <a:xfrm>
            <a:off x="1176686" y="2620580"/>
            <a:ext cx="5929828" cy="338554"/>
          </a:xfrm>
          <a:prstGeom prst="rect">
            <a:avLst/>
          </a:prstGeom>
          <a:noFill/>
        </p:spPr>
        <p:txBody>
          <a:bodyPr wrap="none" rtlCol="0">
            <a:spAutoFit/>
          </a:bodyPr>
          <a:lstStyle/>
          <a:p>
            <a:r>
              <a:rPr kumimoji="1" lang="ja-JP" altLang="en-US" sz="1600"/>
              <a:t>デメリット：駐車領域が変化した場合データを再作成する必要</a:t>
            </a:r>
          </a:p>
        </p:txBody>
      </p:sp>
      <p:sp>
        <p:nvSpPr>
          <p:cNvPr id="143" name="テキスト ボックス 142">
            <a:extLst>
              <a:ext uri="{FF2B5EF4-FFF2-40B4-BE49-F238E27FC236}">
                <a16:creationId xmlns:a16="http://schemas.microsoft.com/office/drawing/2014/main" id="{6BB6F21F-E1DB-0BF6-69E6-243A794ED7DE}"/>
              </a:ext>
            </a:extLst>
          </p:cNvPr>
          <p:cNvSpPr txBox="1"/>
          <p:nvPr/>
        </p:nvSpPr>
        <p:spPr>
          <a:xfrm>
            <a:off x="500281" y="3466627"/>
            <a:ext cx="4001514" cy="369332"/>
          </a:xfrm>
          <a:prstGeom prst="rect">
            <a:avLst/>
          </a:prstGeom>
          <a:noFill/>
        </p:spPr>
        <p:txBody>
          <a:bodyPr wrap="square" rtlCol="0">
            <a:spAutoFit/>
          </a:bodyPr>
          <a:lstStyle/>
          <a:p>
            <a:r>
              <a:rPr lang="ja-JP" altLang="en-US"/>
              <a:t>駐車場占有時間を計算する</a:t>
            </a:r>
            <a:endParaRPr kumimoji="1" lang="ja-JP" altLang="en-US"/>
          </a:p>
        </p:txBody>
      </p:sp>
      <p:sp>
        <p:nvSpPr>
          <p:cNvPr id="144" name="正方形/長方形 143">
            <a:extLst>
              <a:ext uri="{FF2B5EF4-FFF2-40B4-BE49-F238E27FC236}">
                <a16:creationId xmlns:a16="http://schemas.microsoft.com/office/drawing/2014/main" id="{91527563-09A1-3F39-3FA5-A9FED48CE572}"/>
              </a:ext>
            </a:extLst>
          </p:cNvPr>
          <p:cNvSpPr/>
          <p:nvPr/>
        </p:nvSpPr>
        <p:spPr>
          <a:xfrm>
            <a:off x="394667" y="3598486"/>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5BDB8C52-0733-F329-9852-705BC32F650B}"/>
              </a:ext>
            </a:extLst>
          </p:cNvPr>
          <p:cNvGrpSpPr/>
          <p:nvPr/>
        </p:nvGrpSpPr>
        <p:grpSpPr>
          <a:xfrm>
            <a:off x="3825556" y="4198047"/>
            <a:ext cx="1119321" cy="1123152"/>
            <a:chOff x="6231799" y="4535215"/>
            <a:chExt cx="407319" cy="408713"/>
          </a:xfrm>
        </p:grpSpPr>
        <p:pic>
          <p:nvPicPr>
            <p:cNvPr id="146" name="図 145" descr="道路 が含まれている画像&#10;&#10;自動的に生成された説明">
              <a:extLst>
                <a:ext uri="{FF2B5EF4-FFF2-40B4-BE49-F238E27FC236}">
                  <a16:creationId xmlns:a16="http://schemas.microsoft.com/office/drawing/2014/main" id="{B5FDA58C-14B5-5A21-5351-B4D3FF9E8D59}"/>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6231799" y="4535215"/>
              <a:ext cx="407319" cy="408713"/>
            </a:xfrm>
            <a:prstGeom prst="rect">
              <a:avLst/>
            </a:prstGeom>
          </p:spPr>
        </p:pic>
        <p:sp>
          <p:nvSpPr>
            <p:cNvPr id="166" name="平行四辺形 165">
              <a:extLst>
                <a:ext uri="{FF2B5EF4-FFF2-40B4-BE49-F238E27FC236}">
                  <a16:creationId xmlns:a16="http://schemas.microsoft.com/office/drawing/2014/main" id="{77D03999-2529-8284-09F7-9B36EC3B8D2D}"/>
                </a:ext>
              </a:extLst>
            </p:cNvPr>
            <p:cNvSpPr/>
            <p:nvPr/>
          </p:nvSpPr>
          <p:spPr>
            <a:xfrm>
              <a:off x="6231799" y="4661369"/>
              <a:ext cx="350100" cy="269192"/>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83" name="図 182" descr="道路 が含まれている画像&#10;&#10;自動的に生成された説明">
            <a:extLst>
              <a:ext uri="{FF2B5EF4-FFF2-40B4-BE49-F238E27FC236}">
                <a16:creationId xmlns:a16="http://schemas.microsoft.com/office/drawing/2014/main" id="{87AC1D95-88D9-697F-3619-196ED87E2E24}"/>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2266578" y="4195197"/>
            <a:ext cx="1119321" cy="1123152"/>
          </a:xfrm>
          <a:prstGeom prst="rect">
            <a:avLst/>
          </a:prstGeom>
        </p:spPr>
      </p:pic>
      <p:pic>
        <p:nvPicPr>
          <p:cNvPr id="185" name="図 184" descr="道路 が含まれている画像&#10;&#10;自動的に生成された説明">
            <a:extLst>
              <a:ext uri="{FF2B5EF4-FFF2-40B4-BE49-F238E27FC236}">
                <a16:creationId xmlns:a16="http://schemas.microsoft.com/office/drawing/2014/main" id="{319E9B97-BC1C-D9B9-D0CE-F75DAB0FDBDE}"/>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707600" y="4198047"/>
            <a:ext cx="1119321" cy="1123152"/>
          </a:xfrm>
          <a:prstGeom prst="rect">
            <a:avLst/>
          </a:prstGeom>
        </p:spPr>
      </p:pic>
      <p:sp>
        <p:nvSpPr>
          <p:cNvPr id="186" name="正方形/長方形 185">
            <a:extLst>
              <a:ext uri="{FF2B5EF4-FFF2-40B4-BE49-F238E27FC236}">
                <a16:creationId xmlns:a16="http://schemas.microsoft.com/office/drawing/2014/main" id="{83F90C33-F8F0-8383-7086-4E3A01E9EACC}"/>
              </a:ext>
            </a:extLst>
          </p:cNvPr>
          <p:cNvSpPr/>
          <p:nvPr/>
        </p:nvSpPr>
        <p:spPr>
          <a:xfrm>
            <a:off x="2392514" y="4264110"/>
            <a:ext cx="841508" cy="102035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1E9BF054-AD13-FCDC-AF51-E5D5966FE55C}"/>
              </a:ext>
            </a:extLst>
          </p:cNvPr>
          <p:cNvSpPr/>
          <p:nvPr/>
        </p:nvSpPr>
        <p:spPr>
          <a:xfrm>
            <a:off x="3964462" y="4253981"/>
            <a:ext cx="841508" cy="102035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8" name="グループ化 187">
            <a:extLst>
              <a:ext uri="{FF2B5EF4-FFF2-40B4-BE49-F238E27FC236}">
                <a16:creationId xmlns:a16="http://schemas.microsoft.com/office/drawing/2014/main" id="{B1A930E7-FA4D-9A33-0A92-F7456EBACF8B}"/>
              </a:ext>
            </a:extLst>
          </p:cNvPr>
          <p:cNvGrpSpPr/>
          <p:nvPr/>
        </p:nvGrpSpPr>
        <p:grpSpPr>
          <a:xfrm>
            <a:off x="5384534" y="4195197"/>
            <a:ext cx="1119321" cy="1123152"/>
            <a:chOff x="6231799" y="4535215"/>
            <a:chExt cx="407319" cy="408713"/>
          </a:xfrm>
        </p:grpSpPr>
        <p:pic>
          <p:nvPicPr>
            <p:cNvPr id="189" name="図 188" descr="道路 が含まれている画像&#10;&#10;自動的に生成された説明">
              <a:extLst>
                <a:ext uri="{FF2B5EF4-FFF2-40B4-BE49-F238E27FC236}">
                  <a16:creationId xmlns:a16="http://schemas.microsoft.com/office/drawing/2014/main" id="{79B5B97E-0BB8-4EF1-B929-A3301AED9A72}"/>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6231799" y="4535215"/>
              <a:ext cx="407319" cy="408713"/>
            </a:xfrm>
            <a:prstGeom prst="rect">
              <a:avLst/>
            </a:prstGeom>
          </p:spPr>
        </p:pic>
        <p:sp>
          <p:nvSpPr>
            <p:cNvPr id="190" name="平行四辺形 189">
              <a:extLst>
                <a:ext uri="{FF2B5EF4-FFF2-40B4-BE49-F238E27FC236}">
                  <a16:creationId xmlns:a16="http://schemas.microsoft.com/office/drawing/2014/main" id="{6E7C4C1F-A353-8286-F356-DABBBFA75125}"/>
                </a:ext>
              </a:extLst>
            </p:cNvPr>
            <p:cNvSpPr/>
            <p:nvPr/>
          </p:nvSpPr>
          <p:spPr>
            <a:xfrm>
              <a:off x="6231799" y="4661369"/>
              <a:ext cx="350100" cy="269192"/>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1" name="正方形/長方形 190">
            <a:extLst>
              <a:ext uri="{FF2B5EF4-FFF2-40B4-BE49-F238E27FC236}">
                <a16:creationId xmlns:a16="http://schemas.microsoft.com/office/drawing/2014/main" id="{03CE8A56-4F78-D6F8-1994-4FF24C8A2A96}"/>
              </a:ext>
            </a:extLst>
          </p:cNvPr>
          <p:cNvSpPr/>
          <p:nvPr/>
        </p:nvSpPr>
        <p:spPr>
          <a:xfrm>
            <a:off x="5444821" y="4264110"/>
            <a:ext cx="841508" cy="102035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BEE08F16-08D8-363D-FA5D-36DDC51848E0}"/>
              </a:ext>
            </a:extLst>
          </p:cNvPr>
          <p:cNvSpPr/>
          <p:nvPr/>
        </p:nvSpPr>
        <p:spPr>
          <a:xfrm>
            <a:off x="1927646" y="4623423"/>
            <a:ext cx="200025" cy="2667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矢印: 右 191">
            <a:extLst>
              <a:ext uri="{FF2B5EF4-FFF2-40B4-BE49-F238E27FC236}">
                <a16:creationId xmlns:a16="http://schemas.microsoft.com/office/drawing/2014/main" id="{75F72D0B-6501-9062-3EE3-CD106A4DB50A}"/>
              </a:ext>
            </a:extLst>
          </p:cNvPr>
          <p:cNvSpPr/>
          <p:nvPr/>
        </p:nvSpPr>
        <p:spPr>
          <a:xfrm>
            <a:off x="3486624" y="4623423"/>
            <a:ext cx="200025" cy="2667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矢印: 右 192">
            <a:extLst>
              <a:ext uri="{FF2B5EF4-FFF2-40B4-BE49-F238E27FC236}">
                <a16:creationId xmlns:a16="http://schemas.microsoft.com/office/drawing/2014/main" id="{7E021C93-7AC1-3096-88D2-14560C7D85C1}"/>
              </a:ext>
            </a:extLst>
          </p:cNvPr>
          <p:cNvSpPr/>
          <p:nvPr/>
        </p:nvSpPr>
        <p:spPr>
          <a:xfrm>
            <a:off x="5075576" y="4623423"/>
            <a:ext cx="200025" cy="2667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50864C0-A86D-3329-B227-8F71B097CE89}"/>
              </a:ext>
            </a:extLst>
          </p:cNvPr>
          <p:cNvSpPr txBox="1"/>
          <p:nvPr/>
        </p:nvSpPr>
        <p:spPr>
          <a:xfrm>
            <a:off x="726086" y="5371876"/>
            <a:ext cx="1082348" cy="307777"/>
          </a:xfrm>
          <a:prstGeom prst="rect">
            <a:avLst/>
          </a:prstGeom>
          <a:noFill/>
        </p:spPr>
        <p:txBody>
          <a:bodyPr wrap="none" rtlCol="0">
            <a:spAutoFit/>
          </a:bodyPr>
          <a:lstStyle/>
          <a:p>
            <a:pPr algn="ctr"/>
            <a:r>
              <a:rPr kumimoji="1" lang="ja-JP" altLang="en-US" sz="1400"/>
              <a:t>カメラ画像</a:t>
            </a:r>
          </a:p>
        </p:txBody>
      </p:sp>
      <p:sp>
        <p:nvSpPr>
          <p:cNvPr id="194" name="テキスト ボックス 193">
            <a:extLst>
              <a:ext uri="{FF2B5EF4-FFF2-40B4-BE49-F238E27FC236}">
                <a16:creationId xmlns:a16="http://schemas.microsoft.com/office/drawing/2014/main" id="{2B474DF4-865A-60A9-1F34-E3B8BF3A2B15}"/>
              </a:ext>
            </a:extLst>
          </p:cNvPr>
          <p:cNvSpPr txBox="1"/>
          <p:nvPr/>
        </p:nvSpPr>
        <p:spPr>
          <a:xfrm>
            <a:off x="2446116" y="5387262"/>
            <a:ext cx="723275" cy="307777"/>
          </a:xfrm>
          <a:prstGeom prst="rect">
            <a:avLst/>
          </a:prstGeom>
          <a:noFill/>
        </p:spPr>
        <p:txBody>
          <a:bodyPr wrap="none" rtlCol="0">
            <a:spAutoFit/>
          </a:bodyPr>
          <a:lstStyle/>
          <a:p>
            <a:pPr algn="ctr"/>
            <a:r>
              <a:rPr kumimoji="1" lang="ja-JP" altLang="en-US" sz="1400"/>
              <a:t>車検出</a:t>
            </a:r>
          </a:p>
        </p:txBody>
      </p:sp>
      <p:sp>
        <p:nvSpPr>
          <p:cNvPr id="195" name="テキスト ボックス 194">
            <a:extLst>
              <a:ext uri="{FF2B5EF4-FFF2-40B4-BE49-F238E27FC236}">
                <a16:creationId xmlns:a16="http://schemas.microsoft.com/office/drawing/2014/main" id="{3ADCDB6D-A0C8-69C7-A7BC-882A0F86219D}"/>
              </a:ext>
            </a:extLst>
          </p:cNvPr>
          <p:cNvSpPr txBox="1"/>
          <p:nvPr/>
        </p:nvSpPr>
        <p:spPr>
          <a:xfrm>
            <a:off x="3754275" y="5371876"/>
            <a:ext cx="1261884" cy="307777"/>
          </a:xfrm>
          <a:prstGeom prst="rect">
            <a:avLst/>
          </a:prstGeom>
          <a:noFill/>
        </p:spPr>
        <p:txBody>
          <a:bodyPr wrap="none" rtlCol="0">
            <a:spAutoFit/>
          </a:bodyPr>
          <a:lstStyle/>
          <a:p>
            <a:pPr algn="ctr"/>
            <a:r>
              <a:rPr kumimoji="1" lang="ja-JP" altLang="en-US" sz="1400"/>
              <a:t>駐車領域適応</a:t>
            </a:r>
          </a:p>
        </p:txBody>
      </p:sp>
      <p:sp>
        <p:nvSpPr>
          <p:cNvPr id="196" name="テキスト ボックス 195">
            <a:extLst>
              <a:ext uri="{FF2B5EF4-FFF2-40B4-BE49-F238E27FC236}">
                <a16:creationId xmlns:a16="http://schemas.microsoft.com/office/drawing/2014/main" id="{9826692E-646B-EE53-D41B-05833ECDEC6A}"/>
              </a:ext>
            </a:extLst>
          </p:cNvPr>
          <p:cNvSpPr txBox="1"/>
          <p:nvPr/>
        </p:nvSpPr>
        <p:spPr>
          <a:xfrm>
            <a:off x="5234634" y="5357246"/>
            <a:ext cx="1261884" cy="307777"/>
          </a:xfrm>
          <a:prstGeom prst="rect">
            <a:avLst/>
          </a:prstGeom>
          <a:noFill/>
        </p:spPr>
        <p:txBody>
          <a:bodyPr wrap="none" rtlCol="0">
            <a:spAutoFit/>
          </a:bodyPr>
          <a:lstStyle/>
          <a:p>
            <a:pPr algn="ctr"/>
            <a:r>
              <a:rPr kumimoji="1" lang="ja-JP" altLang="en-US" sz="1400"/>
              <a:t>駐車状態判定</a:t>
            </a:r>
          </a:p>
        </p:txBody>
      </p:sp>
      <p:grpSp>
        <p:nvGrpSpPr>
          <p:cNvPr id="197" name="グループ化 196">
            <a:extLst>
              <a:ext uri="{FF2B5EF4-FFF2-40B4-BE49-F238E27FC236}">
                <a16:creationId xmlns:a16="http://schemas.microsoft.com/office/drawing/2014/main" id="{3D8289F8-46F2-24B5-7E84-80BE64402F8D}"/>
              </a:ext>
            </a:extLst>
          </p:cNvPr>
          <p:cNvGrpSpPr/>
          <p:nvPr/>
        </p:nvGrpSpPr>
        <p:grpSpPr>
          <a:xfrm>
            <a:off x="8520237" y="4191480"/>
            <a:ext cx="1119321" cy="1123152"/>
            <a:chOff x="6231799" y="4535215"/>
            <a:chExt cx="407319" cy="408713"/>
          </a:xfrm>
        </p:grpSpPr>
        <p:pic>
          <p:nvPicPr>
            <p:cNvPr id="198" name="図 197" descr="道路 が含まれている画像&#10;&#10;自動的に生成された説明">
              <a:extLst>
                <a:ext uri="{FF2B5EF4-FFF2-40B4-BE49-F238E27FC236}">
                  <a16:creationId xmlns:a16="http://schemas.microsoft.com/office/drawing/2014/main" id="{23B56D4D-94C9-E1AB-3D18-13B907D90310}"/>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6231799" y="4535215"/>
              <a:ext cx="407319" cy="408713"/>
            </a:xfrm>
            <a:prstGeom prst="rect">
              <a:avLst/>
            </a:prstGeom>
          </p:spPr>
        </p:pic>
        <p:sp>
          <p:nvSpPr>
            <p:cNvPr id="199" name="平行四辺形 198">
              <a:extLst>
                <a:ext uri="{FF2B5EF4-FFF2-40B4-BE49-F238E27FC236}">
                  <a16:creationId xmlns:a16="http://schemas.microsoft.com/office/drawing/2014/main" id="{1425E07D-D13A-1F71-46B6-E713D2CD1BFE}"/>
                </a:ext>
              </a:extLst>
            </p:cNvPr>
            <p:cNvSpPr/>
            <p:nvPr/>
          </p:nvSpPr>
          <p:spPr>
            <a:xfrm>
              <a:off x="6231799" y="4661369"/>
              <a:ext cx="350100" cy="269192"/>
            </a:xfrm>
            <a:prstGeom prst="parallelogram">
              <a:avLst>
                <a:gd name="adj" fmla="val 54614"/>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0" name="正方形/長方形 199">
            <a:extLst>
              <a:ext uri="{FF2B5EF4-FFF2-40B4-BE49-F238E27FC236}">
                <a16:creationId xmlns:a16="http://schemas.microsoft.com/office/drawing/2014/main" id="{BAB722BB-CB31-E7A9-F3E6-9D0AADA57B6C}"/>
              </a:ext>
            </a:extLst>
          </p:cNvPr>
          <p:cNvSpPr/>
          <p:nvPr/>
        </p:nvSpPr>
        <p:spPr>
          <a:xfrm>
            <a:off x="8580524" y="4260393"/>
            <a:ext cx="841508" cy="102035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矢印: 右 200">
            <a:extLst>
              <a:ext uri="{FF2B5EF4-FFF2-40B4-BE49-F238E27FC236}">
                <a16:creationId xmlns:a16="http://schemas.microsoft.com/office/drawing/2014/main" id="{3D753D6F-277A-AC0C-B736-D9BF210D7521}"/>
              </a:ext>
            </a:extLst>
          </p:cNvPr>
          <p:cNvSpPr/>
          <p:nvPr/>
        </p:nvSpPr>
        <p:spPr>
          <a:xfrm>
            <a:off x="6612789" y="4619706"/>
            <a:ext cx="1798516" cy="2667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テキスト ボックス 201">
            <a:extLst>
              <a:ext uri="{FF2B5EF4-FFF2-40B4-BE49-F238E27FC236}">
                <a16:creationId xmlns:a16="http://schemas.microsoft.com/office/drawing/2014/main" id="{BE522FF7-C18D-37CE-AB11-EE4A772FB874}"/>
              </a:ext>
            </a:extLst>
          </p:cNvPr>
          <p:cNvSpPr txBox="1"/>
          <p:nvPr/>
        </p:nvSpPr>
        <p:spPr>
          <a:xfrm>
            <a:off x="8280572" y="5353529"/>
            <a:ext cx="1441420" cy="307777"/>
          </a:xfrm>
          <a:prstGeom prst="rect">
            <a:avLst/>
          </a:prstGeom>
          <a:noFill/>
        </p:spPr>
        <p:txBody>
          <a:bodyPr wrap="none" rtlCol="0">
            <a:spAutoFit/>
          </a:bodyPr>
          <a:lstStyle/>
          <a:p>
            <a:pPr algn="ctr"/>
            <a:r>
              <a:rPr kumimoji="1" lang="ja-JP" altLang="en-US" sz="1400"/>
              <a:t>長時間駐車判定</a:t>
            </a:r>
          </a:p>
        </p:txBody>
      </p:sp>
      <p:sp>
        <p:nvSpPr>
          <p:cNvPr id="16" name="テキスト ボックス 15">
            <a:extLst>
              <a:ext uri="{FF2B5EF4-FFF2-40B4-BE49-F238E27FC236}">
                <a16:creationId xmlns:a16="http://schemas.microsoft.com/office/drawing/2014/main" id="{F5679907-47F4-794B-DCB5-6FC77DA9A1CB}"/>
              </a:ext>
            </a:extLst>
          </p:cNvPr>
          <p:cNvSpPr txBox="1"/>
          <p:nvPr/>
        </p:nvSpPr>
        <p:spPr>
          <a:xfrm>
            <a:off x="650286" y="5790975"/>
            <a:ext cx="7855035" cy="369332"/>
          </a:xfrm>
          <a:prstGeom prst="rect">
            <a:avLst/>
          </a:prstGeom>
          <a:noFill/>
        </p:spPr>
        <p:txBody>
          <a:bodyPr wrap="none" rtlCol="0">
            <a:spAutoFit/>
          </a:bodyPr>
          <a:lstStyle/>
          <a:p>
            <a:r>
              <a:rPr kumimoji="1" lang="ja-JP" altLang="en-US" b="1">
                <a:solidFill>
                  <a:schemeClr val="accent2"/>
                </a:solidFill>
              </a:rPr>
              <a:t>物体検出</a:t>
            </a:r>
            <a:r>
              <a:rPr kumimoji="1" lang="en-US" altLang="ja-JP" b="1">
                <a:solidFill>
                  <a:schemeClr val="accent2"/>
                </a:solidFill>
              </a:rPr>
              <a:t>AI</a:t>
            </a:r>
            <a:r>
              <a:rPr kumimoji="1" lang="ja-JP" altLang="en-US" b="1">
                <a:solidFill>
                  <a:schemeClr val="accent2"/>
                </a:solidFill>
              </a:rPr>
              <a:t>で車検出 </a:t>
            </a:r>
            <a:r>
              <a:rPr lang="en-US" altLang="ja-JP" b="1">
                <a:solidFill>
                  <a:schemeClr val="accent2"/>
                </a:solidFill>
              </a:rPr>
              <a:t>+ </a:t>
            </a:r>
            <a:r>
              <a:rPr lang="ja-JP" altLang="en-US" b="1">
                <a:solidFill>
                  <a:schemeClr val="accent2"/>
                </a:solidFill>
              </a:rPr>
              <a:t>既存のアルゴリズム</a:t>
            </a:r>
            <a:r>
              <a:rPr lang="ja-JP" altLang="en-US"/>
              <a:t>によって駐車場利用状況を算出</a:t>
            </a:r>
            <a:endParaRPr kumimoji="1" lang="ja-JP" altLang="en-US"/>
          </a:p>
        </p:txBody>
      </p:sp>
      <p:sp>
        <p:nvSpPr>
          <p:cNvPr id="203" name="テキスト ボックス 202">
            <a:extLst>
              <a:ext uri="{FF2B5EF4-FFF2-40B4-BE49-F238E27FC236}">
                <a16:creationId xmlns:a16="http://schemas.microsoft.com/office/drawing/2014/main" id="{2255BBEE-231C-D206-91EE-9D27E0BBB44E}"/>
              </a:ext>
            </a:extLst>
          </p:cNvPr>
          <p:cNvSpPr txBox="1"/>
          <p:nvPr/>
        </p:nvSpPr>
        <p:spPr>
          <a:xfrm>
            <a:off x="650285" y="6219201"/>
            <a:ext cx="9879628" cy="369332"/>
          </a:xfrm>
          <a:prstGeom prst="rect">
            <a:avLst/>
          </a:prstGeom>
          <a:noFill/>
        </p:spPr>
        <p:txBody>
          <a:bodyPr wrap="none" rtlCol="0">
            <a:spAutoFit/>
          </a:bodyPr>
          <a:lstStyle/>
          <a:p>
            <a:r>
              <a:rPr kumimoji="1" lang="ja-JP" altLang="en-US"/>
              <a:t>車が移動するまで</a:t>
            </a:r>
            <a:r>
              <a:rPr kumimoji="1" lang="ja-JP" altLang="en-US" b="1">
                <a:solidFill>
                  <a:schemeClr val="accent2"/>
                </a:solidFill>
              </a:rPr>
              <a:t>占有時間を計測・長時間になった場合アラートを発出</a:t>
            </a:r>
            <a:r>
              <a:rPr kumimoji="1" lang="ja-JP" altLang="en-US"/>
              <a:t>するなどの処理を行う</a:t>
            </a:r>
          </a:p>
        </p:txBody>
      </p:sp>
      <p:grpSp>
        <p:nvGrpSpPr>
          <p:cNvPr id="77" name="グループ化 76">
            <a:extLst>
              <a:ext uri="{FF2B5EF4-FFF2-40B4-BE49-F238E27FC236}">
                <a16:creationId xmlns:a16="http://schemas.microsoft.com/office/drawing/2014/main" id="{A0ED18DF-4A30-537E-FF8B-803D2625BF24}"/>
              </a:ext>
            </a:extLst>
          </p:cNvPr>
          <p:cNvGrpSpPr/>
          <p:nvPr/>
        </p:nvGrpSpPr>
        <p:grpSpPr>
          <a:xfrm>
            <a:off x="9944749" y="657520"/>
            <a:ext cx="1971141" cy="345304"/>
            <a:chOff x="10562597" y="128955"/>
            <a:chExt cx="1392542" cy="243945"/>
          </a:xfrm>
        </p:grpSpPr>
        <p:sp>
          <p:nvSpPr>
            <p:cNvPr id="78" name="矢印: 五方向 77">
              <a:extLst>
                <a:ext uri="{FF2B5EF4-FFF2-40B4-BE49-F238E27FC236}">
                  <a16:creationId xmlns:a16="http://schemas.microsoft.com/office/drawing/2014/main" id="{2A3CE896-37EB-BCD9-62E6-6AA9A5520B98}"/>
                </a:ext>
              </a:extLst>
            </p:cNvPr>
            <p:cNvSpPr/>
            <p:nvPr/>
          </p:nvSpPr>
          <p:spPr>
            <a:xfrm>
              <a:off x="11202663" y="128955"/>
              <a:ext cx="752476" cy="243945"/>
            </a:xfrm>
            <a:prstGeom prst="homePlat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矢印: 五方向 78">
              <a:extLst>
                <a:ext uri="{FF2B5EF4-FFF2-40B4-BE49-F238E27FC236}">
                  <a16:creationId xmlns:a16="http://schemas.microsoft.com/office/drawing/2014/main" id="{5D3AEB1D-EA5B-741A-225A-623995C09C79}"/>
                </a:ext>
              </a:extLst>
            </p:cNvPr>
            <p:cNvSpPr/>
            <p:nvPr/>
          </p:nvSpPr>
          <p:spPr>
            <a:xfrm>
              <a:off x="10562597"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80" name="テキスト ボックス 79">
            <a:extLst>
              <a:ext uri="{FF2B5EF4-FFF2-40B4-BE49-F238E27FC236}">
                <a16:creationId xmlns:a16="http://schemas.microsoft.com/office/drawing/2014/main" id="{77D99B1C-1B97-0EB0-3897-3318023CC5BA}"/>
              </a:ext>
            </a:extLst>
          </p:cNvPr>
          <p:cNvSpPr txBox="1"/>
          <p:nvPr/>
        </p:nvSpPr>
        <p:spPr>
          <a:xfrm>
            <a:off x="10005375" y="646138"/>
            <a:ext cx="801823" cy="369332"/>
          </a:xfrm>
          <a:prstGeom prst="rect">
            <a:avLst/>
          </a:prstGeom>
          <a:noFill/>
        </p:spPr>
        <p:txBody>
          <a:bodyPr wrap="none" rtlCol="0">
            <a:spAutoFit/>
          </a:bodyPr>
          <a:lstStyle/>
          <a:p>
            <a:r>
              <a:rPr kumimoji="1" lang="en-US" altLang="ja-JP" dirty="0">
                <a:solidFill>
                  <a:schemeClr val="bg2">
                    <a:lumMod val="90000"/>
                  </a:schemeClr>
                </a:solidFill>
              </a:rPr>
              <a:t>Step</a:t>
            </a:r>
            <a:r>
              <a:rPr lang="en-US" altLang="ja-JP" dirty="0">
                <a:solidFill>
                  <a:schemeClr val="bg2">
                    <a:lumMod val="90000"/>
                  </a:schemeClr>
                </a:solidFill>
              </a:rPr>
              <a:t>1</a:t>
            </a:r>
            <a:endParaRPr kumimoji="1" lang="en-US" altLang="ja-JP" dirty="0">
              <a:solidFill>
                <a:schemeClr val="bg2">
                  <a:lumMod val="90000"/>
                </a:schemeClr>
              </a:solidFill>
            </a:endParaRPr>
          </a:p>
        </p:txBody>
      </p:sp>
      <p:sp>
        <p:nvSpPr>
          <p:cNvPr id="81" name="テキスト ボックス 80">
            <a:extLst>
              <a:ext uri="{FF2B5EF4-FFF2-40B4-BE49-F238E27FC236}">
                <a16:creationId xmlns:a16="http://schemas.microsoft.com/office/drawing/2014/main" id="{DFAC309C-7B6C-ED46-AFA7-8A699C44DDBF}"/>
              </a:ext>
            </a:extLst>
          </p:cNvPr>
          <p:cNvSpPr txBox="1"/>
          <p:nvPr/>
        </p:nvSpPr>
        <p:spPr>
          <a:xfrm>
            <a:off x="10972081" y="657520"/>
            <a:ext cx="801823" cy="369332"/>
          </a:xfrm>
          <a:prstGeom prst="rect">
            <a:avLst/>
          </a:prstGeom>
          <a:noFill/>
        </p:spPr>
        <p:txBody>
          <a:bodyPr wrap="none" rtlCol="0">
            <a:spAutoFit/>
          </a:bodyPr>
          <a:lstStyle/>
          <a:p>
            <a:r>
              <a:rPr kumimoji="1" lang="en-US" altLang="ja-JP" dirty="0"/>
              <a:t>Step2</a:t>
            </a:r>
          </a:p>
        </p:txBody>
      </p:sp>
      <p:sp>
        <p:nvSpPr>
          <p:cNvPr id="3" name="フリーフォーム: 図形 2">
            <a:extLst>
              <a:ext uri="{FF2B5EF4-FFF2-40B4-BE49-F238E27FC236}">
                <a16:creationId xmlns:a16="http://schemas.microsoft.com/office/drawing/2014/main" id="{B9FA8287-D18E-944A-7C0C-504B50182980}"/>
              </a:ext>
            </a:extLst>
          </p:cNvPr>
          <p:cNvSpPr/>
          <p:nvPr/>
        </p:nvSpPr>
        <p:spPr>
          <a:xfrm>
            <a:off x="10844213" y="659606"/>
            <a:ext cx="164306" cy="343218"/>
          </a:xfrm>
          <a:custGeom>
            <a:avLst/>
            <a:gdLst>
              <a:gd name="connsiteX0" fmla="*/ 0 w 164306"/>
              <a:gd name="connsiteY0" fmla="*/ 0 h 328612"/>
              <a:gd name="connsiteX1" fmla="*/ 164306 w 164306"/>
              <a:gd name="connsiteY1" fmla="*/ 164306 h 328612"/>
              <a:gd name="connsiteX2" fmla="*/ 0 w 164306"/>
              <a:gd name="connsiteY2" fmla="*/ 328612 h 328612"/>
            </a:gdLst>
            <a:ahLst/>
            <a:cxnLst>
              <a:cxn ang="0">
                <a:pos x="connsiteX0" y="connsiteY0"/>
              </a:cxn>
              <a:cxn ang="0">
                <a:pos x="connsiteX1" y="connsiteY1"/>
              </a:cxn>
              <a:cxn ang="0">
                <a:pos x="connsiteX2" y="connsiteY2"/>
              </a:cxn>
            </a:cxnLst>
            <a:rect l="l" t="t" r="r" b="b"/>
            <a:pathLst>
              <a:path w="164306" h="328612">
                <a:moveTo>
                  <a:pt x="0" y="0"/>
                </a:moveTo>
                <a:lnTo>
                  <a:pt x="164306" y="164306"/>
                </a:lnTo>
                <a:lnTo>
                  <a:pt x="0" y="32861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9342046"/>
      </p:ext>
    </p:extLst>
  </p:cSld>
  <p:clrMapOvr>
    <a:masterClrMapping/>
  </p:clrMapOvr>
  <mc:AlternateContent xmlns:mc="http://schemas.openxmlformats.org/markup-compatibility/2006" xmlns:p14="http://schemas.microsoft.com/office/powerpoint/2010/main">
    <mc:Choice Requires="p14">
      <p:transition spd="slow" p14:dur="2000" advTm="3513"/>
    </mc:Choice>
    <mc:Fallback xmlns="">
      <p:transition spd="slow" advTm="351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正方形/長方形 127">
            <a:extLst>
              <a:ext uri="{FF2B5EF4-FFF2-40B4-BE49-F238E27FC236}">
                <a16:creationId xmlns:a16="http://schemas.microsoft.com/office/drawing/2014/main" id="{875B880C-8C74-7EB3-D8E9-D14691D1EBDF}"/>
              </a:ext>
            </a:extLst>
          </p:cNvPr>
          <p:cNvSpPr/>
          <p:nvPr/>
        </p:nvSpPr>
        <p:spPr>
          <a:xfrm>
            <a:off x="4273108" y="3935327"/>
            <a:ext cx="7614466" cy="2759979"/>
          </a:xfrm>
          <a:prstGeom prst="rect">
            <a:avLst/>
          </a:prstGeom>
          <a:solidFill>
            <a:schemeClr val="accent3">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491A22B9-6796-B5B6-AFB2-121B6D0734C5}"/>
              </a:ext>
            </a:extLst>
          </p:cNvPr>
          <p:cNvSpPr/>
          <p:nvPr/>
        </p:nvSpPr>
        <p:spPr>
          <a:xfrm>
            <a:off x="8275093" y="1195291"/>
            <a:ext cx="3612481" cy="221336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556A74A1-93C8-EB6A-D810-732DDD4098F4}"/>
              </a:ext>
            </a:extLst>
          </p:cNvPr>
          <p:cNvSpPr/>
          <p:nvPr/>
        </p:nvSpPr>
        <p:spPr>
          <a:xfrm>
            <a:off x="4268835" y="1195291"/>
            <a:ext cx="3373394" cy="2233719"/>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4D9D17EB-5E16-66E8-E61C-E78B83936A37}"/>
              </a:ext>
            </a:extLst>
          </p:cNvPr>
          <p:cNvSpPr/>
          <p:nvPr/>
        </p:nvSpPr>
        <p:spPr>
          <a:xfrm>
            <a:off x="304426" y="1196467"/>
            <a:ext cx="3207441" cy="54988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2954655" cy="369332"/>
          </a:xfrm>
          <a:prstGeom prst="rect">
            <a:avLst/>
          </a:prstGeom>
          <a:noFill/>
        </p:spPr>
        <p:txBody>
          <a:bodyPr wrap="none" rtlCol="0">
            <a:spAutoFit/>
          </a:bodyPr>
          <a:lstStyle/>
          <a:p>
            <a:r>
              <a:rPr kumimoji="1" lang="ja-JP" altLang="en-US"/>
              <a:t>ソリューション（完成版）</a:t>
            </a:r>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420716" y="1587154"/>
            <a:ext cx="2988626" cy="1621677"/>
          </a:xfrm>
          <a:prstGeom prst="rect">
            <a:avLst/>
          </a:prstGeom>
        </p:spPr>
      </p:pic>
      <p:sp>
        <p:nvSpPr>
          <p:cNvPr id="3" name="テキスト ボックス 2">
            <a:extLst>
              <a:ext uri="{FF2B5EF4-FFF2-40B4-BE49-F238E27FC236}">
                <a16:creationId xmlns:a16="http://schemas.microsoft.com/office/drawing/2014/main" id="{01ACEAAF-CBA9-3A68-29D3-761C5B03FC60}"/>
              </a:ext>
            </a:extLst>
          </p:cNvPr>
          <p:cNvSpPr txBox="1"/>
          <p:nvPr/>
        </p:nvSpPr>
        <p:spPr>
          <a:xfrm>
            <a:off x="512345" y="1224901"/>
            <a:ext cx="1800493" cy="369332"/>
          </a:xfrm>
          <a:prstGeom prst="rect">
            <a:avLst/>
          </a:prstGeom>
          <a:noFill/>
        </p:spPr>
        <p:txBody>
          <a:bodyPr wrap="none" rtlCol="0">
            <a:spAutoFit/>
          </a:bodyPr>
          <a:lstStyle/>
          <a:p>
            <a:pPr algn="ctr"/>
            <a:r>
              <a:rPr kumimoji="1" lang="ja-JP" altLang="en-US"/>
              <a:t>監視カメラ画像</a:t>
            </a:r>
          </a:p>
        </p:txBody>
      </p:sp>
      <p:grpSp>
        <p:nvGrpSpPr>
          <p:cNvPr id="7" name="グループ化 6">
            <a:extLst>
              <a:ext uri="{FF2B5EF4-FFF2-40B4-BE49-F238E27FC236}">
                <a16:creationId xmlns:a16="http://schemas.microsoft.com/office/drawing/2014/main" id="{8E6234E6-75B5-F6EB-598A-B344B61B72B5}"/>
              </a:ext>
            </a:extLst>
          </p:cNvPr>
          <p:cNvGrpSpPr/>
          <p:nvPr/>
        </p:nvGrpSpPr>
        <p:grpSpPr>
          <a:xfrm>
            <a:off x="4431111" y="1605846"/>
            <a:ext cx="3048843" cy="1654352"/>
            <a:chOff x="5889111" y="1659664"/>
            <a:chExt cx="8551937" cy="4640420"/>
          </a:xfrm>
        </p:grpSpPr>
        <p:pic>
          <p:nvPicPr>
            <p:cNvPr id="146" name="図 145" descr="道路 が含まれている画像&#10;&#10;自動的に生成された説明">
              <a:extLst>
                <a:ext uri="{FF2B5EF4-FFF2-40B4-BE49-F238E27FC236}">
                  <a16:creationId xmlns:a16="http://schemas.microsoft.com/office/drawing/2014/main" id="{D2886645-2A4A-7562-7A79-A4C344B3F7CA}"/>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5889111" y="1659664"/>
              <a:ext cx="8551937" cy="4640420"/>
            </a:xfrm>
            <a:prstGeom prst="rect">
              <a:avLst/>
            </a:prstGeom>
          </p:spPr>
        </p:pic>
        <p:sp>
          <p:nvSpPr>
            <p:cNvPr id="149" name="正方形/長方形 148">
              <a:extLst>
                <a:ext uri="{FF2B5EF4-FFF2-40B4-BE49-F238E27FC236}">
                  <a16:creationId xmlns:a16="http://schemas.microsoft.com/office/drawing/2014/main" id="{8E3709BE-54D5-804E-1AF6-FA7438E84EF6}"/>
                </a:ext>
              </a:extLst>
            </p:cNvPr>
            <p:cNvSpPr/>
            <p:nvPr/>
          </p:nvSpPr>
          <p:spPr>
            <a:xfrm>
              <a:off x="6857191" y="1939538"/>
              <a:ext cx="1140349" cy="4744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平行四辺形 168">
              <a:extLst>
                <a:ext uri="{FF2B5EF4-FFF2-40B4-BE49-F238E27FC236}">
                  <a16:creationId xmlns:a16="http://schemas.microsoft.com/office/drawing/2014/main" id="{D7699FD7-560B-087C-FC20-0C3167352031}"/>
                </a:ext>
              </a:extLst>
            </p:cNvPr>
            <p:cNvSpPr/>
            <p:nvPr/>
          </p:nvSpPr>
          <p:spPr>
            <a:xfrm>
              <a:off x="10480990" y="2883000"/>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F2BF374A-06AE-8796-C6B7-C290D015CE51}"/>
                </a:ext>
              </a:extLst>
            </p:cNvPr>
            <p:cNvSpPr/>
            <p:nvPr/>
          </p:nvSpPr>
          <p:spPr>
            <a:xfrm>
              <a:off x="7366172" y="2637814"/>
              <a:ext cx="657169" cy="5914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584C1A97-F00D-D655-8FE1-5840BE026B7B}"/>
                </a:ext>
              </a:extLst>
            </p:cNvPr>
            <p:cNvSpPr/>
            <p:nvPr/>
          </p:nvSpPr>
          <p:spPr>
            <a:xfrm>
              <a:off x="9180427" y="3229302"/>
              <a:ext cx="700735" cy="76373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447C276B-5070-1DA3-1888-544AC7F18F9A}"/>
                </a:ext>
              </a:extLst>
            </p:cNvPr>
            <p:cNvSpPr/>
            <p:nvPr/>
          </p:nvSpPr>
          <p:spPr>
            <a:xfrm>
              <a:off x="9439878" y="2701538"/>
              <a:ext cx="606242" cy="65292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4B8ACB71-E776-0AD3-4347-F3E3435FA264}"/>
                </a:ext>
              </a:extLst>
            </p:cNvPr>
            <p:cNvSpPr/>
            <p:nvPr/>
          </p:nvSpPr>
          <p:spPr>
            <a:xfrm>
              <a:off x="7519884" y="3236692"/>
              <a:ext cx="689525" cy="750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71149CCA-1D0C-6FFE-9D61-F1F69C7A7095}"/>
                </a:ext>
              </a:extLst>
            </p:cNvPr>
            <p:cNvSpPr/>
            <p:nvPr/>
          </p:nvSpPr>
          <p:spPr>
            <a:xfrm>
              <a:off x="10452995" y="2773105"/>
              <a:ext cx="568961" cy="57531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80665A84-78A8-F432-8274-B59B34850BDE}"/>
                </a:ext>
              </a:extLst>
            </p:cNvPr>
            <p:cNvSpPr/>
            <p:nvPr/>
          </p:nvSpPr>
          <p:spPr>
            <a:xfrm>
              <a:off x="11473528" y="3155469"/>
              <a:ext cx="568961" cy="7942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A2F0078-AF48-CD9D-4B49-DD6302E872CB}"/>
                </a:ext>
              </a:extLst>
            </p:cNvPr>
            <p:cNvSpPr/>
            <p:nvPr/>
          </p:nvSpPr>
          <p:spPr>
            <a:xfrm>
              <a:off x="12332690" y="2251078"/>
              <a:ext cx="635706" cy="115062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F5040617-E396-CD95-9670-0196C801F3C8}"/>
                </a:ext>
              </a:extLst>
            </p:cNvPr>
            <p:cNvSpPr/>
            <p:nvPr/>
          </p:nvSpPr>
          <p:spPr>
            <a:xfrm>
              <a:off x="10909412" y="4829722"/>
              <a:ext cx="543760"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24275D13-1E2B-681D-87A3-DBC7CB2327DF}"/>
                </a:ext>
              </a:extLst>
            </p:cNvPr>
            <p:cNvSpPr/>
            <p:nvPr/>
          </p:nvSpPr>
          <p:spPr>
            <a:xfrm>
              <a:off x="9553962" y="4819898"/>
              <a:ext cx="711927"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49DF370B-3E6F-F55C-D9DD-02F7D9469655}"/>
                </a:ext>
              </a:extLst>
            </p:cNvPr>
            <p:cNvSpPr/>
            <p:nvPr/>
          </p:nvSpPr>
          <p:spPr>
            <a:xfrm>
              <a:off x="8448011" y="4860883"/>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379AEF22-ED80-5E03-B154-2EBB0B43AD92}"/>
                </a:ext>
              </a:extLst>
            </p:cNvPr>
            <p:cNvSpPr/>
            <p:nvPr/>
          </p:nvSpPr>
          <p:spPr>
            <a:xfrm>
              <a:off x="7792589" y="4853494"/>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F9C95E90-4531-ADD2-FC41-D42B95FB3A51}"/>
                </a:ext>
              </a:extLst>
            </p:cNvPr>
            <p:cNvSpPr/>
            <p:nvPr/>
          </p:nvSpPr>
          <p:spPr>
            <a:xfrm>
              <a:off x="6710322" y="4762390"/>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4A8567C9-2620-9419-7736-A07958094B81}"/>
                </a:ext>
              </a:extLst>
            </p:cNvPr>
            <p:cNvSpPr/>
            <p:nvPr/>
          </p:nvSpPr>
          <p:spPr>
            <a:xfrm>
              <a:off x="6102265" y="4789985"/>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E2881936-2698-AD97-63C6-F06E24E7BDAF}"/>
              </a:ext>
            </a:extLst>
          </p:cNvPr>
          <p:cNvGrpSpPr/>
          <p:nvPr/>
        </p:nvGrpSpPr>
        <p:grpSpPr>
          <a:xfrm>
            <a:off x="8545439" y="1648603"/>
            <a:ext cx="3071788" cy="1658382"/>
            <a:chOff x="6234246" y="1404297"/>
            <a:chExt cx="8595360" cy="4640420"/>
          </a:xfrm>
        </p:grpSpPr>
        <p:pic>
          <p:nvPicPr>
            <p:cNvPr id="199" name="図 198" descr="道路 が含まれている画像&#10;&#10;自動的に生成された説明">
              <a:extLst>
                <a:ext uri="{FF2B5EF4-FFF2-40B4-BE49-F238E27FC236}">
                  <a16:creationId xmlns:a16="http://schemas.microsoft.com/office/drawing/2014/main" id="{80D853CA-9B08-5CA3-C7E6-F032E4670087}"/>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6272006" y="1404297"/>
              <a:ext cx="8551937" cy="4640420"/>
            </a:xfrm>
            <a:prstGeom prst="rect">
              <a:avLst/>
            </a:prstGeom>
          </p:spPr>
        </p:pic>
        <p:sp>
          <p:nvSpPr>
            <p:cNvPr id="200" name="フリーフォーム: 図形 199">
              <a:extLst>
                <a:ext uri="{FF2B5EF4-FFF2-40B4-BE49-F238E27FC236}">
                  <a16:creationId xmlns:a16="http://schemas.microsoft.com/office/drawing/2014/main" id="{E70DCCCB-8FB5-F229-E639-95253C1BD618}"/>
                </a:ext>
              </a:extLst>
            </p:cNvPr>
            <p:cNvSpPr/>
            <p:nvPr/>
          </p:nvSpPr>
          <p:spPr>
            <a:xfrm>
              <a:off x="6257106" y="2590951"/>
              <a:ext cx="6286500" cy="1150620"/>
            </a:xfrm>
            <a:custGeom>
              <a:avLst/>
              <a:gdLst>
                <a:gd name="connsiteX0" fmla="*/ 0 w 6217920"/>
                <a:gd name="connsiteY0" fmla="*/ 1150620 h 1150620"/>
                <a:gd name="connsiteX1" fmla="*/ 5981700 w 6217920"/>
                <a:gd name="connsiteY1" fmla="*/ 1150620 h 1150620"/>
                <a:gd name="connsiteX2" fmla="*/ 6217920 w 6217920"/>
                <a:gd name="connsiteY2" fmla="*/ 0 h 1150620"/>
                <a:gd name="connsiteX3" fmla="*/ 533400 w 6217920"/>
                <a:gd name="connsiteY3" fmla="*/ 15240 h 1150620"/>
                <a:gd name="connsiteX4" fmla="*/ 0 w 621792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01980 w 6286500"/>
                <a:gd name="connsiteY3" fmla="*/ 15240 h 1150620"/>
                <a:gd name="connsiteX4" fmla="*/ 0 w 628650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47700 w 6286500"/>
                <a:gd name="connsiteY3" fmla="*/ 22860 h 1150620"/>
                <a:gd name="connsiteX4" fmla="*/ 0 w 6286500"/>
                <a:gd name="connsiteY4" fmla="*/ 1150620 h 115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1150620">
                  <a:moveTo>
                    <a:pt x="0" y="1150620"/>
                  </a:moveTo>
                  <a:lnTo>
                    <a:pt x="6050280" y="1150620"/>
                  </a:lnTo>
                  <a:lnTo>
                    <a:pt x="6286500" y="0"/>
                  </a:lnTo>
                  <a:lnTo>
                    <a:pt x="647700" y="22860"/>
                  </a:lnTo>
                  <a:lnTo>
                    <a:pt x="0" y="1150620"/>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フリーフォーム: 図形 200">
              <a:extLst>
                <a:ext uri="{FF2B5EF4-FFF2-40B4-BE49-F238E27FC236}">
                  <a16:creationId xmlns:a16="http://schemas.microsoft.com/office/drawing/2014/main" id="{A702AB2B-9EF2-A1C4-649B-055784401CCE}"/>
                </a:ext>
              </a:extLst>
            </p:cNvPr>
            <p:cNvSpPr/>
            <p:nvPr/>
          </p:nvSpPr>
          <p:spPr>
            <a:xfrm>
              <a:off x="6234246" y="4602631"/>
              <a:ext cx="6454140" cy="777240"/>
            </a:xfrm>
            <a:custGeom>
              <a:avLst/>
              <a:gdLst>
                <a:gd name="connsiteX0" fmla="*/ 22860 w 6454140"/>
                <a:gd name="connsiteY0" fmla="*/ 0 h 777240"/>
                <a:gd name="connsiteX1" fmla="*/ 6454140 w 6454140"/>
                <a:gd name="connsiteY1" fmla="*/ 60960 h 777240"/>
                <a:gd name="connsiteX2" fmla="*/ 6347460 w 6454140"/>
                <a:gd name="connsiteY2" fmla="*/ 777240 h 777240"/>
                <a:gd name="connsiteX3" fmla="*/ 0 w 6454140"/>
                <a:gd name="connsiteY3" fmla="*/ 769620 h 777240"/>
              </a:gdLst>
              <a:ahLst/>
              <a:cxnLst>
                <a:cxn ang="0">
                  <a:pos x="connsiteX0" y="connsiteY0"/>
                </a:cxn>
                <a:cxn ang="0">
                  <a:pos x="connsiteX1" y="connsiteY1"/>
                </a:cxn>
                <a:cxn ang="0">
                  <a:pos x="connsiteX2" y="connsiteY2"/>
                </a:cxn>
                <a:cxn ang="0">
                  <a:pos x="connsiteX3" y="connsiteY3"/>
                </a:cxn>
              </a:cxnLst>
              <a:rect l="l" t="t" r="r" b="b"/>
              <a:pathLst>
                <a:path w="6454140" h="777240">
                  <a:moveTo>
                    <a:pt x="22860" y="0"/>
                  </a:moveTo>
                  <a:lnTo>
                    <a:pt x="6454140" y="60960"/>
                  </a:lnTo>
                  <a:lnTo>
                    <a:pt x="6347460" y="777240"/>
                  </a:lnTo>
                  <a:lnTo>
                    <a:pt x="0" y="76962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平行四辺形 202">
              <a:extLst>
                <a:ext uri="{FF2B5EF4-FFF2-40B4-BE49-F238E27FC236}">
                  <a16:creationId xmlns:a16="http://schemas.microsoft.com/office/drawing/2014/main" id="{8149BCE3-28F4-61CC-3C88-2B05DB1AAC60}"/>
                </a:ext>
              </a:extLst>
            </p:cNvPr>
            <p:cNvSpPr/>
            <p:nvPr/>
          </p:nvSpPr>
          <p:spPr>
            <a:xfrm>
              <a:off x="6617764" y="259095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平行四辺形 203">
              <a:extLst>
                <a:ext uri="{FF2B5EF4-FFF2-40B4-BE49-F238E27FC236}">
                  <a16:creationId xmlns:a16="http://schemas.microsoft.com/office/drawing/2014/main" id="{FCAB179F-5C65-1D0A-C1D5-82274C9780AC}"/>
                </a:ext>
              </a:extLst>
            </p:cNvPr>
            <p:cNvSpPr/>
            <p:nvPr/>
          </p:nvSpPr>
          <p:spPr>
            <a:xfrm>
              <a:off x="6307448" y="315785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平行四辺形 204">
              <a:extLst>
                <a:ext uri="{FF2B5EF4-FFF2-40B4-BE49-F238E27FC236}">
                  <a16:creationId xmlns:a16="http://schemas.microsoft.com/office/drawing/2014/main" id="{07181291-C6B6-2082-5EF5-F41954A3A3CA}"/>
                </a:ext>
              </a:extLst>
            </p:cNvPr>
            <p:cNvSpPr/>
            <p:nvPr/>
          </p:nvSpPr>
          <p:spPr>
            <a:xfrm>
              <a:off x="6824439" y="31661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平行四辺形 205">
              <a:extLst>
                <a:ext uri="{FF2B5EF4-FFF2-40B4-BE49-F238E27FC236}">
                  <a16:creationId xmlns:a16="http://schemas.microsoft.com/office/drawing/2014/main" id="{3DB06B60-8874-4B40-12C2-0BC4FCD81025}"/>
                </a:ext>
              </a:extLst>
            </p:cNvPr>
            <p:cNvSpPr/>
            <p:nvPr/>
          </p:nvSpPr>
          <p:spPr>
            <a:xfrm>
              <a:off x="7083330" y="2612447"/>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平行四辺形 206">
              <a:extLst>
                <a:ext uri="{FF2B5EF4-FFF2-40B4-BE49-F238E27FC236}">
                  <a16:creationId xmlns:a16="http://schemas.microsoft.com/office/drawing/2014/main" id="{F31F4AC2-9971-CD8A-3093-5A3313D1BA1F}"/>
                </a:ext>
              </a:extLst>
            </p:cNvPr>
            <p:cNvSpPr/>
            <p:nvPr/>
          </p:nvSpPr>
          <p:spPr>
            <a:xfrm>
              <a:off x="7337634" y="3155460"/>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平行四辺形 207">
              <a:extLst>
                <a:ext uri="{FF2B5EF4-FFF2-40B4-BE49-F238E27FC236}">
                  <a16:creationId xmlns:a16="http://schemas.microsoft.com/office/drawing/2014/main" id="{4B088983-4000-6C82-7BDD-E74812D5F43B}"/>
                </a:ext>
              </a:extLst>
            </p:cNvPr>
            <p:cNvSpPr/>
            <p:nvPr/>
          </p:nvSpPr>
          <p:spPr>
            <a:xfrm>
              <a:off x="7597884" y="2621746"/>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平行四辺形 208">
              <a:extLst>
                <a:ext uri="{FF2B5EF4-FFF2-40B4-BE49-F238E27FC236}">
                  <a16:creationId xmlns:a16="http://schemas.microsoft.com/office/drawing/2014/main" id="{F4434750-46BD-0304-C1BD-E0B058B468A7}"/>
                </a:ext>
              </a:extLst>
            </p:cNvPr>
            <p:cNvSpPr/>
            <p:nvPr/>
          </p:nvSpPr>
          <p:spPr>
            <a:xfrm>
              <a:off x="8139495" y="2574666"/>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平行四辺形 209">
              <a:extLst>
                <a:ext uri="{FF2B5EF4-FFF2-40B4-BE49-F238E27FC236}">
                  <a16:creationId xmlns:a16="http://schemas.microsoft.com/office/drawing/2014/main" id="{D0485D89-0C2D-0D41-AA47-1B448A250D83}"/>
                </a:ext>
              </a:extLst>
            </p:cNvPr>
            <p:cNvSpPr/>
            <p:nvPr/>
          </p:nvSpPr>
          <p:spPr>
            <a:xfrm>
              <a:off x="8674468" y="25825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8263A2C4-7370-0A2E-4FAD-6C00ADE0CB1C}"/>
                </a:ext>
              </a:extLst>
            </p:cNvPr>
            <p:cNvSpPr/>
            <p:nvPr/>
          </p:nvSpPr>
          <p:spPr>
            <a:xfrm>
              <a:off x="9222716" y="259084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平行四辺形 211">
              <a:extLst>
                <a:ext uri="{FF2B5EF4-FFF2-40B4-BE49-F238E27FC236}">
                  <a16:creationId xmlns:a16="http://schemas.microsoft.com/office/drawing/2014/main" id="{8F283910-5DCE-460F-267B-287621EB3D72}"/>
                </a:ext>
              </a:extLst>
            </p:cNvPr>
            <p:cNvSpPr/>
            <p:nvPr/>
          </p:nvSpPr>
          <p:spPr>
            <a:xfrm>
              <a:off x="10287685" y="2582548"/>
              <a:ext cx="693821" cy="575310"/>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平行四辺形 212">
              <a:extLst>
                <a:ext uri="{FF2B5EF4-FFF2-40B4-BE49-F238E27FC236}">
                  <a16:creationId xmlns:a16="http://schemas.microsoft.com/office/drawing/2014/main" id="{33BAC766-51E6-9701-81E6-241BD6C04465}"/>
                </a:ext>
              </a:extLst>
            </p:cNvPr>
            <p:cNvSpPr/>
            <p:nvPr/>
          </p:nvSpPr>
          <p:spPr>
            <a:xfrm>
              <a:off x="10123109" y="3166154"/>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平行四辺形 213">
              <a:extLst>
                <a:ext uri="{FF2B5EF4-FFF2-40B4-BE49-F238E27FC236}">
                  <a16:creationId xmlns:a16="http://schemas.microsoft.com/office/drawing/2014/main" id="{EF6E66B1-2522-9076-B2B9-D3790F71EE1D}"/>
                </a:ext>
              </a:extLst>
            </p:cNvPr>
            <p:cNvSpPr/>
            <p:nvPr/>
          </p:nvSpPr>
          <p:spPr>
            <a:xfrm>
              <a:off x="10703454" y="3174143"/>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平行四辺形 214">
              <a:extLst>
                <a:ext uri="{FF2B5EF4-FFF2-40B4-BE49-F238E27FC236}">
                  <a16:creationId xmlns:a16="http://schemas.microsoft.com/office/drawing/2014/main" id="{3522E5F5-9B6E-F1B0-492B-8559D888600C}"/>
                </a:ext>
              </a:extLst>
            </p:cNvPr>
            <p:cNvSpPr/>
            <p:nvPr/>
          </p:nvSpPr>
          <p:spPr>
            <a:xfrm>
              <a:off x="11258824" y="3157858"/>
              <a:ext cx="606937" cy="587302"/>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平行四辺形 215">
              <a:extLst>
                <a:ext uri="{FF2B5EF4-FFF2-40B4-BE49-F238E27FC236}">
                  <a16:creationId xmlns:a16="http://schemas.microsoft.com/office/drawing/2014/main" id="{CE23DA2A-CD2A-A1FC-AFB7-A17BBA6C018E}"/>
                </a:ext>
              </a:extLst>
            </p:cNvPr>
            <p:cNvSpPr/>
            <p:nvPr/>
          </p:nvSpPr>
          <p:spPr>
            <a:xfrm>
              <a:off x="11429739" y="2612921"/>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平行四辺形 216">
              <a:extLst>
                <a:ext uri="{FF2B5EF4-FFF2-40B4-BE49-F238E27FC236}">
                  <a16:creationId xmlns:a16="http://schemas.microsoft.com/office/drawing/2014/main" id="{50F1DCA7-DE28-6C20-03AF-7CE2BEB1DAD8}"/>
                </a:ext>
              </a:extLst>
            </p:cNvPr>
            <p:cNvSpPr/>
            <p:nvPr/>
          </p:nvSpPr>
          <p:spPr>
            <a:xfrm>
              <a:off x="11940599" y="2612921"/>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平行四辺形 217">
              <a:extLst>
                <a:ext uri="{FF2B5EF4-FFF2-40B4-BE49-F238E27FC236}">
                  <a16:creationId xmlns:a16="http://schemas.microsoft.com/office/drawing/2014/main" id="{928D1BFE-550D-344E-26C1-EF7D21653307}"/>
                </a:ext>
              </a:extLst>
            </p:cNvPr>
            <p:cNvSpPr/>
            <p:nvPr/>
          </p:nvSpPr>
          <p:spPr>
            <a:xfrm>
              <a:off x="8983595" y="314664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平行四辺形 218">
              <a:extLst>
                <a:ext uri="{FF2B5EF4-FFF2-40B4-BE49-F238E27FC236}">
                  <a16:creationId xmlns:a16="http://schemas.microsoft.com/office/drawing/2014/main" id="{B1F589D7-1308-CF1D-5C38-9A69B8948716}"/>
                </a:ext>
              </a:extLst>
            </p:cNvPr>
            <p:cNvSpPr/>
            <p:nvPr/>
          </p:nvSpPr>
          <p:spPr>
            <a:xfrm>
              <a:off x="8412578" y="31661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平行四辺形 219">
              <a:extLst>
                <a:ext uri="{FF2B5EF4-FFF2-40B4-BE49-F238E27FC236}">
                  <a16:creationId xmlns:a16="http://schemas.microsoft.com/office/drawing/2014/main" id="{D4FF6B58-FA3B-2579-6DFA-1AA5EF505FE2}"/>
                </a:ext>
              </a:extLst>
            </p:cNvPr>
            <p:cNvSpPr/>
            <p:nvPr/>
          </p:nvSpPr>
          <p:spPr>
            <a:xfrm>
              <a:off x="9746719" y="2574666"/>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平行四辺形 220">
              <a:extLst>
                <a:ext uri="{FF2B5EF4-FFF2-40B4-BE49-F238E27FC236}">
                  <a16:creationId xmlns:a16="http://schemas.microsoft.com/office/drawing/2014/main" id="{4FD95C24-0E72-7069-4179-7C1D61278B03}"/>
                </a:ext>
              </a:extLst>
            </p:cNvPr>
            <p:cNvSpPr/>
            <p:nvPr/>
          </p:nvSpPr>
          <p:spPr>
            <a:xfrm>
              <a:off x="9502644" y="3135781"/>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平行四辺形 221">
              <a:extLst>
                <a:ext uri="{FF2B5EF4-FFF2-40B4-BE49-F238E27FC236}">
                  <a16:creationId xmlns:a16="http://schemas.microsoft.com/office/drawing/2014/main" id="{CC752D05-41B0-E1BD-17E8-F90A80EC58A2}"/>
                </a:ext>
              </a:extLst>
            </p:cNvPr>
            <p:cNvSpPr/>
            <p:nvPr/>
          </p:nvSpPr>
          <p:spPr>
            <a:xfrm>
              <a:off x="10863885" y="2627633"/>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平行四辺形 222">
              <a:extLst>
                <a:ext uri="{FF2B5EF4-FFF2-40B4-BE49-F238E27FC236}">
                  <a16:creationId xmlns:a16="http://schemas.microsoft.com/office/drawing/2014/main" id="{372E4886-0121-D0EA-11C2-74BC2C1DD565}"/>
                </a:ext>
              </a:extLst>
            </p:cNvPr>
            <p:cNvSpPr/>
            <p:nvPr/>
          </p:nvSpPr>
          <p:spPr>
            <a:xfrm>
              <a:off x="7835765" y="3146331"/>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平行四辺形 223">
              <a:extLst>
                <a:ext uri="{FF2B5EF4-FFF2-40B4-BE49-F238E27FC236}">
                  <a16:creationId xmlns:a16="http://schemas.microsoft.com/office/drawing/2014/main" id="{D96213AC-CCAB-BAF5-2B26-5F9E0934B407}"/>
                </a:ext>
              </a:extLst>
            </p:cNvPr>
            <p:cNvSpPr/>
            <p:nvPr/>
          </p:nvSpPr>
          <p:spPr>
            <a:xfrm>
              <a:off x="11804122" y="3164821"/>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平行四辺形 224">
              <a:extLst>
                <a:ext uri="{FF2B5EF4-FFF2-40B4-BE49-F238E27FC236}">
                  <a16:creationId xmlns:a16="http://schemas.microsoft.com/office/drawing/2014/main" id="{F3826862-E624-EEAA-6E3A-90FC049A827F}"/>
                </a:ext>
              </a:extLst>
            </p:cNvPr>
            <p:cNvSpPr/>
            <p:nvPr/>
          </p:nvSpPr>
          <p:spPr>
            <a:xfrm>
              <a:off x="11889601" y="4682666"/>
              <a:ext cx="606937" cy="724088"/>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平行四辺形 225">
              <a:extLst>
                <a:ext uri="{FF2B5EF4-FFF2-40B4-BE49-F238E27FC236}">
                  <a16:creationId xmlns:a16="http://schemas.microsoft.com/office/drawing/2014/main" id="{D08124D0-1F51-7768-C6B3-F39398572DD2}"/>
                </a:ext>
              </a:extLst>
            </p:cNvPr>
            <p:cNvSpPr/>
            <p:nvPr/>
          </p:nvSpPr>
          <p:spPr>
            <a:xfrm>
              <a:off x="10654448" y="4655783"/>
              <a:ext cx="606937" cy="724088"/>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平行四辺形 226">
              <a:extLst>
                <a:ext uri="{FF2B5EF4-FFF2-40B4-BE49-F238E27FC236}">
                  <a16:creationId xmlns:a16="http://schemas.microsoft.com/office/drawing/2014/main" id="{F205EE2C-677B-7B4B-9C99-961CE9EB53C2}"/>
                </a:ext>
              </a:extLst>
            </p:cNvPr>
            <p:cNvSpPr/>
            <p:nvPr/>
          </p:nvSpPr>
          <p:spPr>
            <a:xfrm>
              <a:off x="9335586" y="4655783"/>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平行四辺形 227">
              <a:extLst>
                <a:ext uri="{FF2B5EF4-FFF2-40B4-BE49-F238E27FC236}">
                  <a16:creationId xmlns:a16="http://schemas.microsoft.com/office/drawing/2014/main" id="{76D602C1-B581-1139-D7FD-E3091035269D}"/>
                </a:ext>
              </a:extLst>
            </p:cNvPr>
            <p:cNvSpPr/>
            <p:nvPr/>
          </p:nvSpPr>
          <p:spPr>
            <a:xfrm>
              <a:off x="7572663" y="4629207"/>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平行四辺形 228">
              <a:extLst>
                <a:ext uri="{FF2B5EF4-FFF2-40B4-BE49-F238E27FC236}">
                  <a16:creationId xmlns:a16="http://schemas.microsoft.com/office/drawing/2014/main" id="{CA6820F2-9B50-40A1-D105-A22069FFDAA8}"/>
                </a:ext>
              </a:extLst>
            </p:cNvPr>
            <p:cNvSpPr/>
            <p:nvPr/>
          </p:nvSpPr>
          <p:spPr>
            <a:xfrm>
              <a:off x="6942250" y="4629207"/>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平行四辺形 229">
              <a:extLst>
                <a:ext uri="{FF2B5EF4-FFF2-40B4-BE49-F238E27FC236}">
                  <a16:creationId xmlns:a16="http://schemas.microsoft.com/office/drawing/2014/main" id="{1F988F34-53D5-E51F-860C-BC83A0D496F3}"/>
                </a:ext>
              </a:extLst>
            </p:cNvPr>
            <p:cNvSpPr/>
            <p:nvPr/>
          </p:nvSpPr>
          <p:spPr>
            <a:xfrm>
              <a:off x="6348237" y="4594228"/>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平行四辺形 230">
              <a:extLst>
                <a:ext uri="{FF2B5EF4-FFF2-40B4-BE49-F238E27FC236}">
                  <a16:creationId xmlns:a16="http://schemas.microsoft.com/office/drawing/2014/main" id="{A5AA5374-7584-E48A-9076-A38E5B75448B}"/>
                </a:ext>
              </a:extLst>
            </p:cNvPr>
            <p:cNvSpPr/>
            <p:nvPr/>
          </p:nvSpPr>
          <p:spPr>
            <a:xfrm>
              <a:off x="8146456" y="4610020"/>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平行四辺形 231">
              <a:extLst>
                <a:ext uri="{FF2B5EF4-FFF2-40B4-BE49-F238E27FC236}">
                  <a16:creationId xmlns:a16="http://schemas.microsoft.com/office/drawing/2014/main" id="{89C57A3A-EC50-88C7-DCC0-4C65A01C5878}"/>
                </a:ext>
              </a:extLst>
            </p:cNvPr>
            <p:cNvSpPr/>
            <p:nvPr/>
          </p:nvSpPr>
          <p:spPr>
            <a:xfrm>
              <a:off x="8724388" y="4629206"/>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平行四辺形 232">
              <a:extLst>
                <a:ext uri="{FF2B5EF4-FFF2-40B4-BE49-F238E27FC236}">
                  <a16:creationId xmlns:a16="http://schemas.microsoft.com/office/drawing/2014/main" id="{F37AEFC8-A075-6C66-F62A-F34E74DDC867}"/>
                </a:ext>
              </a:extLst>
            </p:cNvPr>
            <p:cNvSpPr/>
            <p:nvPr/>
          </p:nvSpPr>
          <p:spPr>
            <a:xfrm>
              <a:off x="9950353" y="4614524"/>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平行四辺形 233">
              <a:extLst>
                <a:ext uri="{FF2B5EF4-FFF2-40B4-BE49-F238E27FC236}">
                  <a16:creationId xmlns:a16="http://schemas.microsoft.com/office/drawing/2014/main" id="{A698677C-4A46-A57D-D5AC-F20A9C82C06F}"/>
                </a:ext>
              </a:extLst>
            </p:cNvPr>
            <p:cNvSpPr/>
            <p:nvPr/>
          </p:nvSpPr>
          <p:spPr>
            <a:xfrm>
              <a:off x="11230532" y="4655783"/>
              <a:ext cx="710067" cy="716699"/>
            </a:xfrm>
            <a:prstGeom prst="parallelogram">
              <a:avLst>
                <a:gd name="adj" fmla="val 24920"/>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フリーフォーム: 図形 234">
              <a:extLst>
                <a:ext uri="{FF2B5EF4-FFF2-40B4-BE49-F238E27FC236}">
                  <a16:creationId xmlns:a16="http://schemas.microsoft.com/office/drawing/2014/main" id="{FA9F06E5-272E-6286-E77C-6480A90EA742}"/>
                </a:ext>
              </a:extLst>
            </p:cNvPr>
            <p:cNvSpPr/>
            <p:nvPr/>
          </p:nvSpPr>
          <p:spPr>
            <a:xfrm>
              <a:off x="12391206" y="2240431"/>
              <a:ext cx="2430780" cy="1508760"/>
            </a:xfrm>
            <a:custGeom>
              <a:avLst/>
              <a:gdLst>
                <a:gd name="connsiteX0" fmla="*/ 2430780 w 2430780"/>
                <a:gd name="connsiteY0" fmla="*/ 1470660 h 1508760"/>
                <a:gd name="connsiteX1" fmla="*/ 0 w 2430780"/>
                <a:gd name="connsiteY1" fmla="*/ 1508760 h 1508760"/>
                <a:gd name="connsiteX2" fmla="*/ 342900 w 2430780"/>
                <a:gd name="connsiteY2" fmla="*/ 22860 h 1508760"/>
                <a:gd name="connsiteX3" fmla="*/ 2430780 w 2430780"/>
                <a:gd name="connsiteY3" fmla="*/ 0 h 1508760"/>
              </a:gdLst>
              <a:ahLst/>
              <a:cxnLst>
                <a:cxn ang="0">
                  <a:pos x="connsiteX0" y="connsiteY0"/>
                </a:cxn>
                <a:cxn ang="0">
                  <a:pos x="connsiteX1" y="connsiteY1"/>
                </a:cxn>
                <a:cxn ang="0">
                  <a:pos x="connsiteX2" y="connsiteY2"/>
                </a:cxn>
                <a:cxn ang="0">
                  <a:pos x="connsiteX3" y="connsiteY3"/>
                </a:cxn>
              </a:cxnLst>
              <a:rect l="l" t="t" r="r" b="b"/>
              <a:pathLst>
                <a:path w="2430780" h="1508760">
                  <a:moveTo>
                    <a:pt x="2430780" y="1470660"/>
                  </a:moveTo>
                  <a:lnTo>
                    <a:pt x="0" y="1508760"/>
                  </a:lnTo>
                  <a:lnTo>
                    <a:pt x="342900" y="22860"/>
                  </a:lnTo>
                  <a:lnTo>
                    <a:pt x="2430780"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平行四辺形 235">
              <a:extLst>
                <a:ext uri="{FF2B5EF4-FFF2-40B4-BE49-F238E27FC236}">
                  <a16:creationId xmlns:a16="http://schemas.microsoft.com/office/drawing/2014/main" id="{63400CB3-F72E-C41F-58F2-12F67751F0E1}"/>
                </a:ext>
              </a:extLst>
            </p:cNvPr>
            <p:cNvSpPr/>
            <p:nvPr/>
          </p:nvSpPr>
          <p:spPr>
            <a:xfrm>
              <a:off x="13317113" y="2240431"/>
              <a:ext cx="938696" cy="1509778"/>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フリーフォーム: 図形 236">
              <a:extLst>
                <a:ext uri="{FF2B5EF4-FFF2-40B4-BE49-F238E27FC236}">
                  <a16:creationId xmlns:a16="http://schemas.microsoft.com/office/drawing/2014/main" id="{FF4DBE8D-0C2A-6CF2-62C0-3132070B2B76}"/>
                </a:ext>
              </a:extLst>
            </p:cNvPr>
            <p:cNvSpPr/>
            <p:nvPr/>
          </p:nvSpPr>
          <p:spPr>
            <a:xfrm>
              <a:off x="14220006" y="2248051"/>
              <a:ext cx="609600" cy="1440180"/>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平行四辺形 237">
              <a:extLst>
                <a:ext uri="{FF2B5EF4-FFF2-40B4-BE49-F238E27FC236}">
                  <a16:creationId xmlns:a16="http://schemas.microsoft.com/office/drawing/2014/main" id="{48B08473-3087-2A3F-0A25-0E2483E9C35F}"/>
                </a:ext>
              </a:extLst>
            </p:cNvPr>
            <p:cNvSpPr/>
            <p:nvPr/>
          </p:nvSpPr>
          <p:spPr>
            <a:xfrm>
              <a:off x="12471547" y="2235382"/>
              <a:ext cx="938696" cy="1509778"/>
            </a:xfrm>
            <a:prstGeom prst="parallelogram">
              <a:avLst>
                <a:gd name="adj" fmla="val 23265"/>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a:extLst>
              <a:ext uri="{FF2B5EF4-FFF2-40B4-BE49-F238E27FC236}">
                <a16:creationId xmlns:a16="http://schemas.microsoft.com/office/drawing/2014/main" id="{6202D5D7-F74D-8904-C67D-20FABCBB60F6}"/>
              </a:ext>
            </a:extLst>
          </p:cNvPr>
          <p:cNvGrpSpPr/>
          <p:nvPr/>
        </p:nvGrpSpPr>
        <p:grpSpPr>
          <a:xfrm>
            <a:off x="7642229" y="4327149"/>
            <a:ext cx="4079583" cy="2202465"/>
            <a:chOff x="6234246" y="1404297"/>
            <a:chExt cx="8595360" cy="4640420"/>
          </a:xfrm>
        </p:grpSpPr>
        <p:pic>
          <p:nvPicPr>
            <p:cNvPr id="254" name="図 253" descr="道路 が含まれている画像&#10;&#10;自動的に生成された説明">
              <a:extLst>
                <a:ext uri="{FF2B5EF4-FFF2-40B4-BE49-F238E27FC236}">
                  <a16:creationId xmlns:a16="http://schemas.microsoft.com/office/drawing/2014/main" id="{14B34EED-0C3C-8CAF-2D42-A0DB38AD4548}"/>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6272006" y="1404297"/>
              <a:ext cx="8551937" cy="4640420"/>
            </a:xfrm>
            <a:prstGeom prst="rect">
              <a:avLst/>
            </a:prstGeom>
          </p:spPr>
        </p:pic>
        <p:sp>
          <p:nvSpPr>
            <p:cNvPr id="255" name="フリーフォーム: 図形 254">
              <a:extLst>
                <a:ext uri="{FF2B5EF4-FFF2-40B4-BE49-F238E27FC236}">
                  <a16:creationId xmlns:a16="http://schemas.microsoft.com/office/drawing/2014/main" id="{1B3EEB58-97AB-59BE-61DB-2AAA43A261F0}"/>
                </a:ext>
              </a:extLst>
            </p:cNvPr>
            <p:cNvSpPr/>
            <p:nvPr/>
          </p:nvSpPr>
          <p:spPr>
            <a:xfrm>
              <a:off x="6257106" y="2590951"/>
              <a:ext cx="6286500" cy="1150620"/>
            </a:xfrm>
            <a:custGeom>
              <a:avLst/>
              <a:gdLst>
                <a:gd name="connsiteX0" fmla="*/ 0 w 6217920"/>
                <a:gd name="connsiteY0" fmla="*/ 1150620 h 1150620"/>
                <a:gd name="connsiteX1" fmla="*/ 5981700 w 6217920"/>
                <a:gd name="connsiteY1" fmla="*/ 1150620 h 1150620"/>
                <a:gd name="connsiteX2" fmla="*/ 6217920 w 6217920"/>
                <a:gd name="connsiteY2" fmla="*/ 0 h 1150620"/>
                <a:gd name="connsiteX3" fmla="*/ 533400 w 6217920"/>
                <a:gd name="connsiteY3" fmla="*/ 15240 h 1150620"/>
                <a:gd name="connsiteX4" fmla="*/ 0 w 621792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01980 w 6286500"/>
                <a:gd name="connsiteY3" fmla="*/ 15240 h 1150620"/>
                <a:gd name="connsiteX4" fmla="*/ 0 w 628650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47700 w 6286500"/>
                <a:gd name="connsiteY3" fmla="*/ 22860 h 1150620"/>
                <a:gd name="connsiteX4" fmla="*/ 0 w 6286500"/>
                <a:gd name="connsiteY4" fmla="*/ 1150620 h 115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1150620">
                  <a:moveTo>
                    <a:pt x="0" y="1150620"/>
                  </a:moveTo>
                  <a:lnTo>
                    <a:pt x="6050280" y="1150620"/>
                  </a:lnTo>
                  <a:lnTo>
                    <a:pt x="6286500" y="0"/>
                  </a:lnTo>
                  <a:lnTo>
                    <a:pt x="647700" y="22860"/>
                  </a:lnTo>
                  <a:lnTo>
                    <a:pt x="0" y="1150620"/>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フリーフォーム: 図形 255">
              <a:extLst>
                <a:ext uri="{FF2B5EF4-FFF2-40B4-BE49-F238E27FC236}">
                  <a16:creationId xmlns:a16="http://schemas.microsoft.com/office/drawing/2014/main" id="{FD73B610-1D22-95C3-7D17-078DFFC6B1BD}"/>
                </a:ext>
              </a:extLst>
            </p:cNvPr>
            <p:cNvSpPr/>
            <p:nvPr/>
          </p:nvSpPr>
          <p:spPr>
            <a:xfrm>
              <a:off x="6234246" y="4602631"/>
              <a:ext cx="6454140" cy="777240"/>
            </a:xfrm>
            <a:custGeom>
              <a:avLst/>
              <a:gdLst>
                <a:gd name="connsiteX0" fmla="*/ 22860 w 6454140"/>
                <a:gd name="connsiteY0" fmla="*/ 0 h 777240"/>
                <a:gd name="connsiteX1" fmla="*/ 6454140 w 6454140"/>
                <a:gd name="connsiteY1" fmla="*/ 60960 h 777240"/>
                <a:gd name="connsiteX2" fmla="*/ 6347460 w 6454140"/>
                <a:gd name="connsiteY2" fmla="*/ 777240 h 777240"/>
                <a:gd name="connsiteX3" fmla="*/ 0 w 6454140"/>
                <a:gd name="connsiteY3" fmla="*/ 769620 h 777240"/>
              </a:gdLst>
              <a:ahLst/>
              <a:cxnLst>
                <a:cxn ang="0">
                  <a:pos x="connsiteX0" y="connsiteY0"/>
                </a:cxn>
                <a:cxn ang="0">
                  <a:pos x="connsiteX1" y="connsiteY1"/>
                </a:cxn>
                <a:cxn ang="0">
                  <a:pos x="connsiteX2" y="connsiteY2"/>
                </a:cxn>
                <a:cxn ang="0">
                  <a:pos x="connsiteX3" y="connsiteY3"/>
                </a:cxn>
              </a:cxnLst>
              <a:rect l="l" t="t" r="r" b="b"/>
              <a:pathLst>
                <a:path w="6454140" h="777240">
                  <a:moveTo>
                    <a:pt x="22860" y="0"/>
                  </a:moveTo>
                  <a:lnTo>
                    <a:pt x="6454140" y="60960"/>
                  </a:lnTo>
                  <a:lnTo>
                    <a:pt x="6347460" y="777240"/>
                  </a:lnTo>
                  <a:lnTo>
                    <a:pt x="0" y="76962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平行四辺形 256">
              <a:extLst>
                <a:ext uri="{FF2B5EF4-FFF2-40B4-BE49-F238E27FC236}">
                  <a16:creationId xmlns:a16="http://schemas.microsoft.com/office/drawing/2014/main" id="{E5B3542C-2872-DA86-60E7-FC3DA6CA811A}"/>
                </a:ext>
              </a:extLst>
            </p:cNvPr>
            <p:cNvSpPr/>
            <p:nvPr/>
          </p:nvSpPr>
          <p:spPr>
            <a:xfrm>
              <a:off x="6617764" y="259095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平行四辺形 257">
              <a:extLst>
                <a:ext uri="{FF2B5EF4-FFF2-40B4-BE49-F238E27FC236}">
                  <a16:creationId xmlns:a16="http://schemas.microsoft.com/office/drawing/2014/main" id="{135EAAAA-3B30-3163-A6A9-DCBCA79501FE}"/>
                </a:ext>
              </a:extLst>
            </p:cNvPr>
            <p:cNvSpPr/>
            <p:nvPr/>
          </p:nvSpPr>
          <p:spPr>
            <a:xfrm>
              <a:off x="6307448" y="315785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平行四辺形 258">
              <a:extLst>
                <a:ext uri="{FF2B5EF4-FFF2-40B4-BE49-F238E27FC236}">
                  <a16:creationId xmlns:a16="http://schemas.microsoft.com/office/drawing/2014/main" id="{AB2C8839-D693-57B0-70AF-D901B5ECABE0}"/>
                </a:ext>
              </a:extLst>
            </p:cNvPr>
            <p:cNvSpPr/>
            <p:nvPr/>
          </p:nvSpPr>
          <p:spPr>
            <a:xfrm>
              <a:off x="6824439" y="31661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平行四辺形 259">
              <a:extLst>
                <a:ext uri="{FF2B5EF4-FFF2-40B4-BE49-F238E27FC236}">
                  <a16:creationId xmlns:a16="http://schemas.microsoft.com/office/drawing/2014/main" id="{7B07E876-A755-8003-396B-5622138CA99B}"/>
                </a:ext>
              </a:extLst>
            </p:cNvPr>
            <p:cNvSpPr/>
            <p:nvPr/>
          </p:nvSpPr>
          <p:spPr>
            <a:xfrm>
              <a:off x="7083330" y="2612447"/>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平行四辺形 260">
              <a:extLst>
                <a:ext uri="{FF2B5EF4-FFF2-40B4-BE49-F238E27FC236}">
                  <a16:creationId xmlns:a16="http://schemas.microsoft.com/office/drawing/2014/main" id="{82D4E4B5-A5B9-4584-4637-411AE79567AF}"/>
                </a:ext>
              </a:extLst>
            </p:cNvPr>
            <p:cNvSpPr/>
            <p:nvPr/>
          </p:nvSpPr>
          <p:spPr>
            <a:xfrm>
              <a:off x="7337634" y="3155460"/>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平行四辺形 261">
              <a:extLst>
                <a:ext uri="{FF2B5EF4-FFF2-40B4-BE49-F238E27FC236}">
                  <a16:creationId xmlns:a16="http://schemas.microsoft.com/office/drawing/2014/main" id="{D5E1B8BB-8EF5-28F0-4AAE-7EEB3E9C8957}"/>
                </a:ext>
              </a:extLst>
            </p:cNvPr>
            <p:cNvSpPr/>
            <p:nvPr/>
          </p:nvSpPr>
          <p:spPr>
            <a:xfrm>
              <a:off x="7597884" y="2621746"/>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平行四辺形 262">
              <a:extLst>
                <a:ext uri="{FF2B5EF4-FFF2-40B4-BE49-F238E27FC236}">
                  <a16:creationId xmlns:a16="http://schemas.microsoft.com/office/drawing/2014/main" id="{52347269-4424-CCF8-5D0B-FDB6C60E1C95}"/>
                </a:ext>
              </a:extLst>
            </p:cNvPr>
            <p:cNvSpPr/>
            <p:nvPr/>
          </p:nvSpPr>
          <p:spPr>
            <a:xfrm>
              <a:off x="8139495" y="2574666"/>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平行四辺形 263">
              <a:extLst>
                <a:ext uri="{FF2B5EF4-FFF2-40B4-BE49-F238E27FC236}">
                  <a16:creationId xmlns:a16="http://schemas.microsoft.com/office/drawing/2014/main" id="{9E29A59D-DC57-CA2D-0977-0E746A4FCB4B}"/>
                </a:ext>
              </a:extLst>
            </p:cNvPr>
            <p:cNvSpPr/>
            <p:nvPr/>
          </p:nvSpPr>
          <p:spPr>
            <a:xfrm>
              <a:off x="8674468" y="25825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平行四辺形 264">
              <a:extLst>
                <a:ext uri="{FF2B5EF4-FFF2-40B4-BE49-F238E27FC236}">
                  <a16:creationId xmlns:a16="http://schemas.microsoft.com/office/drawing/2014/main" id="{82098BFB-09D9-B0DF-4BFA-51169F0BF6AC}"/>
                </a:ext>
              </a:extLst>
            </p:cNvPr>
            <p:cNvSpPr/>
            <p:nvPr/>
          </p:nvSpPr>
          <p:spPr>
            <a:xfrm>
              <a:off x="9222716" y="259084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平行四辺形 265">
              <a:extLst>
                <a:ext uri="{FF2B5EF4-FFF2-40B4-BE49-F238E27FC236}">
                  <a16:creationId xmlns:a16="http://schemas.microsoft.com/office/drawing/2014/main" id="{BEC7721B-35E5-A3F3-DDE7-3CFCBE483B05}"/>
                </a:ext>
              </a:extLst>
            </p:cNvPr>
            <p:cNvSpPr/>
            <p:nvPr/>
          </p:nvSpPr>
          <p:spPr>
            <a:xfrm>
              <a:off x="10287685" y="2582548"/>
              <a:ext cx="693821" cy="575310"/>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平行四辺形 266">
              <a:extLst>
                <a:ext uri="{FF2B5EF4-FFF2-40B4-BE49-F238E27FC236}">
                  <a16:creationId xmlns:a16="http://schemas.microsoft.com/office/drawing/2014/main" id="{1AD8D4C3-F099-4F33-421F-FB17EB3CDCB1}"/>
                </a:ext>
              </a:extLst>
            </p:cNvPr>
            <p:cNvSpPr/>
            <p:nvPr/>
          </p:nvSpPr>
          <p:spPr>
            <a:xfrm>
              <a:off x="10123109" y="3166154"/>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平行四辺形 267">
              <a:extLst>
                <a:ext uri="{FF2B5EF4-FFF2-40B4-BE49-F238E27FC236}">
                  <a16:creationId xmlns:a16="http://schemas.microsoft.com/office/drawing/2014/main" id="{C66AEE8B-3765-2B56-DD7F-1BE60A37EF98}"/>
                </a:ext>
              </a:extLst>
            </p:cNvPr>
            <p:cNvSpPr/>
            <p:nvPr/>
          </p:nvSpPr>
          <p:spPr>
            <a:xfrm>
              <a:off x="10703454" y="3174143"/>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平行四辺形 268">
              <a:extLst>
                <a:ext uri="{FF2B5EF4-FFF2-40B4-BE49-F238E27FC236}">
                  <a16:creationId xmlns:a16="http://schemas.microsoft.com/office/drawing/2014/main" id="{2EE37365-F569-CB02-8181-F813179D3864}"/>
                </a:ext>
              </a:extLst>
            </p:cNvPr>
            <p:cNvSpPr/>
            <p:nvPr/>
          </p:nvSpPr>
          <p:spPr>
            <a:xfrm>
              <a:off x="11258824" y="3157858"/>
              <a:ext cx="606937" cy="587302"/>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平行四辺形 269">
              <a:extLst>
                <a:ext uri="{FF2B5EF4-FFF2-40B4-BE49-F238E27FC236}">
                  <a16:creationId xmlns:a16="http://schemas.microsoft.com/office/drawing/2014/main" id="{BF1EA025-FA98-D5CC-266B-EF1E409B69C6}"/>
                </a:ext>
              </a:extLst>
            </p:cNvPr>
            <p:cNvSpPr/>
            <p:nvPr/>
          </p:nvSpPr>
          <p:spPr>
            <a:xfrm>
              <a:off x="11429738" y="2595821"/>
              <a:ext cx="670104" cy="562039"/>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平行四辺形 270">
              <a:extLst>
                <a:ext uri="{FF2B5EF4-FFF2-40B4-BE49-F238E27FC236}">
                  <a16:creationId xmlns:a16="http://schemas.microsoft.com/office/drawing/2014/main" id="{C3ECF5B5-F8C9-2225-E4E0-763AA98460BC}"/>
                </a:ext>
              </a:extLst>
            </p:cNvPr>
            <p:cNvSpPr/>
            <p:nvPr/>
          </p:nvSpPr>
          <p:spPr>
            <a:xfrm>
              <a:off x="11940599" y="2612921"/>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平行四辺形 271">
              <a:extLst>
                <a:ext uri="{FF2B5EF4-FFF2-40B4-BE49-F238E27FC236}">
                  <a16:creationId xmlns:a16="http://schemas.microsoft.com/office/drawing/2014/main" id="{13F12478-2BE7-0E67-EF3F-09E10B766764}"/>
                </a:ext>
              </a:extLst>
            </p:cNvPr>
            <p:cNvSpPr/>
            <p:nvPr/>
          </p:nvSpPr>
          <p:spPr>
            <a:xfrm>
              <a:off x="8983595" y="314664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平行四辺形 272">
              <a:extLst>
                <a:ext uri="{FF2B5EF4-FFF2-40B4-BE49-F238E27FC236}">
                  <a16:creationId xmlns:a16="http://schemas.microsoft.com/office/drawing/2014/main" id="{69B8BC20-DDE9-0A82-2EB1-7D76B529CDB3}"/>
                </a:ext>
              </a:extLst>
            </p:cNvPr>
            <p:cNvSpPr/>
            <p:nvPr/>
          </p:nvSpPr>
          <p:spPr>
            <a:xfrm>
              <a:off x="8412578" y="31661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平行四辺形 273">
              <a:extLst>
                <a:ext uri="{FF2B5EF4-FFF2-40B4-BE49-F238E27FC236}">
                  <a16:creationId xmlns:a16="http://schemas.microsoft.com/office/drawing/2014/main" id="{DD2B4B66-4C06-B27C-70A1-C3A0708E8839}"/>
                </a:ext>
              </a:extLst>
            </p:cNvPr>
            <p:cNvSpPr/>
            <p:nvPr/>
          </p:nvSpPr>
          <p:spPr>
            <a:xfrm>
              <a:off x="9746719" y="2574666"/>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平行四辺形 274">
              <a:extLst>
                <a:ext uri="{FF2B5EF4-FFF2-40B4-BE49-F238E27FC236}">
                  <a16:creationId xmlns:a16="http://schemas.microsoft.com/office/drawing/2014/main" id="{01638229-EE61-294B-0201-C2DAC5A5F76F}"/>
                </a:ext>
              </a:extLst>
            </p:cNvPr>
            <p:cNvSpPr/>
            <p:nvPr/>
          </p:nvSpPr>
          <p:spPr>
            <a:xfrm>
              <a:off x="9502644" y="3135781"/>
              <a:ext cx="693821" cy="575310"/>
            </a:xfrm>
            <a:prstGeom prst="parallelogram">
              <a:avLst>
                <a:gd name="adj" fmla="val 42694"/>
              </a:avLst>
            </a:prstGeom>
            <a:solidFill>
              <a:schemeClr val="accent2">
                <a:lumMod val="75000"/>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平行四辺形 275">
              <a:extLst>
                <a:ext uri="{FF2B5EF4-FFF2-40B4-BE49-F238E27FC236}">
                  <a16:creationId xmlns:a16="http://schemas.microsoft.com/office/drawing/2014/main" id="{F8F8C770-2BBB-EB69-9428-95CFF8FDC040}"/>
                </a:ext>
              </a:extLst>
            </p:cNvPr>
            <p:cNvSpPr/>
            <p:nvPr/>
          </p:nvSpPr>
          <p:spPr>
            <a:xfrm>
              <a:off x="10863885" y="2627633"/>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平行四辺形 276">
              <a:extLst>
                <a:ext uri="{FF2B5EF4-FFF2-40B4-BE49-F238E27FC236}">
                  <a16:creationId xmlns:a16="http://schemas.microsoft.com/office/drawing/2014/main" id="{C1B2F6F3-6058-7F2A-B81F-F36706D95D4A}"/>
                </a:ext>
              </a:extLst>
            </p:cNvPr>
            <p:cNvSpPr/>
            <p:nvPr/>
          </p:nvSpPr>
          <p:spPr>
            <a:xfrm>
              <a:off x="7835765" y="3146331"/>
              <a:ext cx="748224" cy="575310"/>
            </a:xfrm>
            <a:prstGeom prst="parallelogram">
              <a:avLst>
                <a:gd name="adj" fmla="val 54614"/>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平行四辺形 277">
              <a:extLst>
                <a:ext uri="{FF2B5EF4-FFF2-40B4-BE49-F238E27FC236}">
                  <a16:creationId xmlns:a16="http://schemas.microsoft.com/office/drawing/2014/main" id="{21B2C2D6-BFA4-7FEC-BFE9-694E43954E26}"/>
                </a:ext>
              </a:extLst>
            </p:cNvPr>
            <p:cNvSpPr/>
            <p:nvPr/>
          </p:nvSpPr>
          <p:spPr>
            <a:xfrm>
              <a:off x="11804122" y="3164821"/>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平行四辺形 278">
              <a:extLst>
                <a:ext uri="{FF2B5EF4-FFF2-40B4-BE49-F238E27FC236}">
                  <a16:creationId xmlns:a16="http://schemas.microsoft.com/office/drawing/2014/main" id="{3D036F3A-73A3-469C-14D2-DEC7A421F1A8}"/>
                </a:ext>
              </a:extLst>
            </p:cNvPr>
            <p:cNvSpPr/>
            <p:nvPr/>
          </p:nvSpPr>
          <p:spPr>
            <a:xfrm>
              <a:off x="11889601" y="4682666"/>
              <a:ext cx="606937" cy="724088"/>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平行四辺形 279">
              <a:extLst>
                <a:ext uri="{FF2B5EF4-FFF2-40B4-BE49-F238E27FC236}">
                  <a16:creationId xmlns:a16="http://schemas.microsoft.com/office/drawing/2014/main" id="{5F2FE109-E9D3-AFFF-D048-3FF0C874B281}"/>
                </a:ext>
              </a:extLst>
            </p:cNvPr>
            <p:cNvSpPr/>
            <p:nvPr/>
          </p:nvSpPr>
          <p:spPr>
            <a:xfrm>
              <a:off x="10654448" y="4655783"/>
              <a:ext cx="606937" cy="724088"/>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平行四辺形 280">
              <a:extLst>
                <a:ext uri="{FF2B5EF4-FFF2-40B4-BE49-F238E27FC236}">
                  <a16:creationId xmlns:a16="http://schemas.microsoft.com/office/drawing/2014/main" id="{F85A2ECF-B691-1BF8-0DD0-E758B3CF9A7E}"/>
                </a:ext>
              </a:extLst>
            </p:cNvPr>
            <p:cNvSpPr/>
            <p:nvPr/>
          </p:nvSpPr>
          <p:spPr>
            <a:xfrm>
              <a:off x="9335586" y="4655783"/>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平行四辺形 281">
              <a:extLst>
                <a:ext uri="{FF2B5EF4-FFF2-40B4-BE49-F238E27FC236}">
                  <a16:creationId xmlns:a16="http://schemas.microsoft.com/office/drawing/2014/main" id="{5C3153EE-74EF-907E-FE17-F2DFF0DFE123}"/>
                </a:ext>
              </a:extLst>
            </p:cNvPr>
            <p:cNvSpPr/>
            <p:nvPr/>
          </p:nvSpPr>
          <p:spPr>
            <a:xfrm>
              <a:off x="7572663" y="4629207"/>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平行四辺形 282">
              <a:extLst>
                <a:ext uri="{FF2B5EF4-FFF2-40B4-BE49-F238E27FC236}">
                  <a16:creationId xmlns:a16="http://schemas.microsoft.com/office/drawing/2014/main" id="{7E1E3622-56EC-7174-7976-C7CA040C60DE}"/>
                </a:ext>
              </a:extLst>
            </p:cNvPr>
            <p:cNvSpPr/>
            <p:nvPr/>
          </p:nvSpPr>
          <p:spPr>
            <a:xfrm>
              <a:off x="6942250" y="4629207"/>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平行四辺形 283">
              <a:extLst>
                <a:ext uri="{FF2B5EF4-FFF2-40B4-BE49-F238E27FC236}">
                  <a16:creationId xmlns:a16="http://schemas.microsoft.com/office/drawing/2014/main" id="{B88F7B14-419B-A102-E37A-A7D452219E31}"/>
                </a:ext>
              </a:extLst>
            </p:cNvPr>
            <p:cNvSpPr/>
            <p:nvPr/>
          </p:nvSpPr>
          <p:spPr>
            <a:xfrm>
              <a:off x="6348237" y="4594228"/>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平行四辺形 284">
              <a:extLst>
                <a:ext uri="{FF2B5EF4-FFF2-40B4-BE49-F238E27FC236}">
                  <a16:creationId xmlns:a16="http://schemas.microsoft.com/office/drawing/2014/main" id="{C2175FBF-A3D8-B078-811E-498C31FD138C}"/>
                </a:ext>
              </a:extLst>
            </p:cNvPr>
            <p:cNvSpPr/>
            <p:nvPr/>
          </p:nvSpPr>
          <p:spPr>
            <a:xfrm>
              <a:off x="8146456" y="4610020"/>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平行四辺形 285">
              <a:extLst>
                <a:ext uri="{FF2B5EF4-FFF2-40B4-BE49-F238E27FC236}">
                  <a16:creationId xmlns:a16="http://schemas.microsoft.com/office/drawing/2014/main" id="{7985C321-4480-3535-30C2-9B3977CCAEE6}"/>
                </a:ext>
              </a:extLst>
            </p:cNvPr>
            <p:cNvSpPr/>
            <p:nvPr/>
          </p:nvSpPr>
          <p:spPr>
            <a:xfrm>
              <a:off x="8724388" y="4629206"/>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平行四辺形 286">
              <a:extLst>
                <a:ext uri="{FF2B5EF4-FFF2-40B4-BE49-F238E27FC236}">
                  <a16:creationId xmlns:a16="http://schemas.microsoft.com/office/drawing/2014/main" id="{8DC3AE13-7AEA-8153-2865-88B5B1839E84}"/>
                </a:ext>
              </a:extLst>
            </p:cNvPr>
            <p:cNvSpPr/>
            <p:nvPr/>
          </p:nvSpPr>
          <p:spPr>
            <a:xfrm>
              <a:off x="9950353" y="4614524"/>
              <a:ext cx="787523" cy="769851"/>
            </a:xfrm>
            <a:prstGeom prst="parallelogram">
              <a:avLst>
                <a:gd name="adj" fmla="val 37787"/>
              </a:avLst>
            </a:prstGeom>
            <a:solidFill>
              <a:schemeClr val="accent4">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平行四辺形 287">
              <a:extLst>
                <a:ext uri="{FF2B5EF4-FFF2-40B4-BE49-F238E27FC236}">
                  <a16:creationId xmlns:a16="http://schemas.microsoft.com/office/drawing/2014/main" id="{96390512-CDC9-22DD-EE35-11D9B5F5CB10}"/>
                </a:ext>
              </a:extLst>
            </p:cNvPr>
            <p:cNvSpPr/>
            <p:nvPr/>
          </p:nvSpPr>
          <p:spPr>
            <a:xfrm>
              <a:off x="11230532" y="4655783"/>
              <a:ext cx="710067" cy="716699"/>
            </a:xfrm>
            <a:prstGeom prst="parallelogram">
              <a:avLst>
                <a:gd name="adj" fmla="val 24920"/>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フリーフォーム: 図形 288">
              <a:extLst>
                <a:ext uri="{FF2B5EF4-FFF2-40B4-BE49-F238E27FC236}">
                  <a16:creationId xmlns:a16="http://schemas.microsoft.com/office/drawing/2014/main" id="{DCF3522F-4A14-8112-71FE-9D177D39F5E7}"/>
                </a:ext>
              </a:extLst>
            </p:cNvPr>
            <p:cNvSpPr/>
            <p:nvPr/>
          </p:nvSpPr>
          <p:spPr>
            <a:xfrm>
              <a:off x="12391206" y="2240431"/>
              <a:ext cx="2430780" cy="1508760"/>
            </a:xfrm>
            <a:custGeom>
              <a:avLst/>
              <a:gdLst>
                <a:gd name="connsiteX0" fmla="*/ 2430780 w 2430780"/>
                <a:gd name="connsiteY0" fmla="*/ 1470660 h 1508760"/>
                <a:gd name="connsiteX1" fmla="*/ 0 w 2430780"/>
                <a:gd name="connsiteY1" fmla="*/ 1508760 h 1508760"/>
                <a:gd name="connsiteX2" fmla="*/ 342900 w 2430780"/>
                <a:gd name="connsiteY2" fmla="*/ 22860 h 1508760"/>
                <a:gd name="connsiteX3" fmla="*/ 2430780 w 2430780"/>
                <a:gd name="connsiteY3" fmla="*/ 0 h 1508760"/>
              </a:gdLst>
              <a:ahLst/>
              <a:cxnLst>
                <a:cxn ang="0">
                  <a:pos x="connsiteX0" y="connsiteY0"/>
                </a:cxn>
                <a:cxn ang="0">
                  <a:pos x="connsiteX1" y="connsiteY1"/>
                </a:cxn>
                <a:cxn ang="0">
                  <a:pos x="connsiteX2" y="connsiteY2"/>
                </a:cxn>
                <a:cxn ang="0">
                  <a:pos x="connsiteX3" y="connsiteY3"/>
                </a:cxn>
              </a:cxnLst>
              <a:rect l="l" t="t" r="r" b="b"/>
              <a:pathLst>
                <a:path w="2430780" h="1508760">
                  <a:moveTo>
                    <a:pt x="2430780" y="1470660"/>
                  </a:moveTo>
                  <a:lnTo>
                    <a:pt x="0" y="1508760"/>
                  </a:lnTo>
                  <a:lnTo>
                    <a:pt x="342900" y="22860"/>
                  </a:lnTo>
                  <a:lnTo>
                    <a:pt x="2430780"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平行四辺形 289">
              <a:extLst>
                <a:ext uri="{FF2B5EF4-FFF2-40B4-BE49-F238E27FC236}">
                  <a16:creationId xmlns:a16="http://schemas.microsoft.com/office/drawing/2014/main" id="{7BBED75D-D531-385E-72A5-B3A0DC033E47}"/>
                </a:ext>
              </a:extLst>
            </p:cNvPr>
            <p:cNvSpPr/>
            <p:nvPr/>
          </p:nvSpPr>
          <p:spPr>
            <a:xfrm>
              <a:off x="13317113" y="2240431"/>
              <a:ext cx="938696" cy="1509778"/>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フリーフォーム: 図形 290">
              <a:extLst>
                <a:ext uri="{FF2B5EF4-FFF2-40B4-BE49-F238E27FC236}">
                  <a16:creationId xmlns:a16="http://schemas.microsoft.com/office/drawing/2014/main" id="{11734E47-B3A1-F1B6-F42C-D3CD4FCE3ABF}"/>
                </a:ext>
              </a:extLst>
            </p:cNvPr>
            <p:cNvSpPr/>
            <p:nvPr/>
          </p:nvSpPr>
          <p:spPr>
            <a:xfrm>
              <a:off x="14220006" y="2248051"/>
              <a:ext cx="609600" cy="1440180"/>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平行四辺形 291">
              <a:extLst>
                <a:ext uri="{FF2B5EF4-FFF2-40B4-BE49-F238E27FC236}">
                  <a16:creationId xmlns:a16="http://schemas.microsoft.com/office/drawing/2014/main" id="{934E7EEF-D0EC-BF2D-D463-1D93DA56FF76}"/>
                </a:ext>
              </a:extLst>
            </p:cNvPr>
            <p:cNvSpPr/>
            <p:nvPr/>
          </p:nvSpPr>
          <p:spPr>
            <a:xfrm>
              <a:off x="12471547" y="2235382"/>
              <a:ext cx="938696" cy="1509778"/>
            </a:xfrm>
            <a:prstGeom prst="parallelogram">
              <a:avLst>
                <a:gd name="adj" fmla="val 23265"/>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3" name="テキスト ボックス 292">
            <a:extLst>
              <a:ext uri="{FF2B5EF4-FFF2-40B4-BE49-F238E27FC236}">
                <a16:creationId xmlns:a16="http://schemas.microsoft.com/office/drawing/2014/main" id="{AACEEFA3-C5FD-B244-A20F-F103CD589B86}"/>
              </a:ext>
            </a:extLst>
          </p:cNvPr>
          <p:cNvSpPr txBox="1"/>
          <p:nvPr/>
        </p:nvSpPr>
        <p:spPr>
          <a:xfrm>
            <a:off x="4389226" y="4043837"/>
            <a:ext cx="1779185" cy="369332"/>
          </a:xfrm>
          <a:prstGeom prst="rect">
            <a:avLst/>
          </a:prstGeom>
          <a:noFill/>
        </p:spPr>
        <p:txBody>
          <a:bodyPr wrap="square" rtlCol="0">
            <a:spAutoFit/>
          </a:bodyPr>
          <a:lstStyle/>
          <a:p>
            <a:pPr algn="ctr"/>
            <a:r>
              <a:rPr kumimoji="1" lang="ja-JP" altLang="en-US"/>
              <a:t>違反駐車検出</a:t>
            </a:r>
          </a:p>
        </p:txBody>
      </p:sp>
      <p:sp>
        <p:nvSpPr>
          <p:cNvPr id="121" name="正方形/長方形 120">
            <a:extLst>
              <a:ext uri="{FF2B5EF4-FFF2-40B4-BE49-F238E27FC236}">
                <a16:creationId xmlns:a16="http://schemas.microsoft.com/office/drawing/2014/main" id="{8FC6472A-0115-C281-2296-9866F9C861E9}"/>
              </a:ext>
            </a:extLst>
          </p:cNvPr>
          <p:cNvSpPr/>
          <p:nvPr/>
        </p:nvSpPr>
        <p:spPr>
          <a:xfrm>
            <a:off x="430541" y="1356760"/>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9B152A6D-AD90-D7C3-7015-594499B22545}"/>
              </a:ext>
            </a:extLst>
          </p:cNvPr>
          <p:cNvGrpSpPr/>
          <p:nvPr/>
        </p:nvGrpSpPr>
        <p:grpSpPr>
          <a:xfrm>
            <a:off x="4351230" y="1220636"/>
            <a:ext cx="1182590" cy="369332"/>
            <a:chOff x="5319727" y="3039322"/>
            <a:chExt cx="1182590" cy="369332"/>
          </a:xfrm>
        </p:grpSpPr>
        <p:sp>
          <p:nvSpPr>
            <p:cNvPr id="145" name="テキスト ボックス 144">
              <a:extLst>
                <a:ext uri="{FF2B5EF4-FFF2-40B4-BE49-F238E27FC236}">
                  <a16:creationId xmlns:a16="http://schemas.microsoft.com/office/drawing/2014/main" id="{712739EE-974B-7F93-1B1F-4B863974E465}"/>
                </a:ext>
              </a:extLst>
            </p:cNvPr>
            <p:cNvSpPr txBox="1"/>
            <p:nvPr/>
          </p:nvSpPr>
          <p:spPr>
            <a:xfrm>
              <a:off x="5408749" y="3039322"/>
              <a:ext cx="1093568" cy="369332"/>
            </a:xfrm>
            <a:prstGeom prst="rect">
              <a:avLst/>
            </a:prstGeom>
            <a:noFill/>
          </p:spPr>
          <p:txBody>
            <a:bodyPr wrap="none" rtlCol="0">
              <a:spAutoFit/>
            </a:bodyPr>
            <a:lstStyle/>
            <a:p>
              <a:pPr algn="ctr"/>
              <a:r>
                <a:rPr kumimoji="1" lang="ja-JP" altLang="en-US" dirty="0"/>
                <a:t>車</a:t>
              </a:r>
              <a:r>
                <a:rPr lang="ja-JP" altLang="en-US" dirty="0"/>
                <a:t>検出</a:t>
              </a:r>
              <a:r>
                <a:rPr kumimoji="1" lang="en-US" altLang="ja-JP" dirty="0"/>
                <a:t>AI</a:t>
              </a:r>
              <a:endParaRPr kumimoji="1" lang="ja-JP" altLang="en-US" dirty="0"/>
            </a:p>
          </p:txBody>
        </p:sp>
        <p:sp>
          <p:nvSpPr>
            <p:cNvPr id="123" name="正方形/長方形 122">
              <a:extLst>
                <a:ext uri="{FF2B5EF4-FFF2-40B4-BE49-F238E27FC236}">
                  <a16:creationId xmlns:a16="http://schemas.microsoft.com/office/drawing/2014/main" id="{87741574-749D-1AD1-95BF-52AFB8A3D111}"/>
                </a:ext>
              </a:extLst>
            </p:cNvPr>
            <p:cNvSpPr/>
            <p:nvPr/>
          </p:nvSpPr>
          <p:spPr>
            <a:xfrm>
              <a:off x="5319727" y="3171181"/>
              <a:ext cx="105614" cy="1056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51BDE3A-F0D6-1924-0E27-1F6AE3114193}"/>
              </a:ext>
            </a:extLst>
          </p:cNvPr>
          <p:cNvGrpSpPr/>
          <p:nvPr/>
        </p:nvGrpSpPr>
        <p:grpSpPr>
          <a:xfrm>
            <a:off x="8374165" y="1219020"/>
            <a:ext cx="1908116" cy="369332"/>
            <a:chOff x="9073464" y="3060854"/>
            <a:chExt cx="1908116" cy="369332"/>
          </a:xfrm>
        </p:grpSpPr>
        <p:sp>
          <p:nvSpPr>
            <p:cNvPr id="252" name="テキスト ボックス 251">
              <a:extLst>
                <a:ext uri="{FF2B5EF4-FFF2-40B4-BE49-F238E27FC236}">
                  <a16:creationId xmlns:a16="http://schemas.microsoft.com/office/drawing/2014/main" id="{4FD2E9EA-F9C8-7537-0DE5-F623761C80D4}"/>
                </a:ext>
              </a:extLst>
            </p:cNvPr>
            <p:cNvSpPr txBox="1"/>
            <p:nvPr/>
          </p:nvSpPr>
          <p:spPr>
            <a:xfrm>
              <a:off x="9181087" y="3060854"/>
              <a:ext cx="1800493" cy="369332"/>
            </a:xfrm>
            <a:prstGeom prst="rect">
              <a:avLst/>
            </a:prstGeom>
            <a:noFill/>
          </p:spPr>
          <p:txBody>
            <a:bodyPr wrap="none" rtlCol="0">
              <a:spAutoFit/>
            </a:bodyPr>
            <a:lstStyle/>
            <a:p>
              <a:pPr algn="ctr"/>
              <a:r>
                <a:rPr kumimoji="1" lang="ja-JP" altLang="en-US"/>
                <a:t>駐車場利用状況</a:t>
              </a:r>
            </a:p>
          </p:txBody>
        </p:sp>
        <p:sp>
          <p:nvSpPr>
            <p:cNvPr id="125" name="正方形/長方形 124">
              <a:extLst>
                <a:ext uri="{FF2B5EF4-FFF2-40B4-BE49-F238E27FC236}">
                  <a16:creationId xmlns:a16="http://schemas.microsoft.com/office/drawing/2014/main" id="{DAED6BEB-974B-378C-2C3E-522D49AE0FC2}"/>
                </a:ext>
              </a:extLst>
            </p:cNvPr>
            <p:cNvSpPr/>
            <p:nvPr/>
          </p:nvSpPr>
          <p:spPr>
            <a:xfrm>
              <a:off x="9073464" y="3154584"/>
              <a:ext cx="105614" cy="10561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6" name="正方形/長方形 125">
            <a:extLst>
              <a:ext uri="{FF2B5EF4-FFF2-40B4-BE49-F238E27FC236}">
                <a16:creationId xmlns:a16="http://schemas.microsoft.com/office/drawing/2014/main" id="{BB209268-7C72-4D10-DDD2-21A1DABA1765}"/>
              </a:ext>
            </a:extLst>
          </p:cNvPr>
          <p:cNvSpPr/>
          <p:nvPr/>
        </p:nvSpPr>
        <p:spPr>
          <a:xfrm>
            <a:off x="4377258" y="4175696"/>
            <a:ext cx="98597" cy="1056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6E7BEFC-44E7-260A-8561-253F3ABFC54D}"/>
              </a:ext>
            </a:extLst>
          </p:cNvPr>
          <p:cNvSpPr txBox="1"/>
          <p:nvPr/>
        </p:nvSpPr>
        <p:spPr>
          <a:xfrm>
            <a:off x="4343630" y="4535971"/>
            <a:ext cx="3209607" cy="17924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a:t>駐車スペースの占有時間</a:t>
            </a:r>
            <a:endParaRPr kumimoji="1" lang="en-US" altLang="ja-JP"/>
          </a:p>
          <a:p>
            <a:pPr marL="742950" lvl="1" indent="-285750">
              <a:buFont typeface="Arial" panose="020B0604020202020204" pitchFamily="34" charset="0"/>
              <a:buChar char="•"/>
            </a:pPr>
            <a:r>
              <a:rPr lang="ja-JP" altLang="en-US" sz="1600"/>
              <a:t>一定時間以上の利用</a:t>
            </a:r>
            <a:endParaRPr lang="en-US" altLang="ja-JP" sz="1600"/>
          </a:p>
          <a:p>
            <a:pPr marL="742950" lvl="1" indent="-285750">
              <a:buFont typeface="Arial" panose="020B0604020202020204" pitchFamily="34" charset="0"/>
              <a:buChar char="•"/>
            </a:pPr>
            <a:r>
              <a:rPr kumimoji="1" lang="ja-JP" altLang="en-US" sz="1600"/>
              <a:t>ナンバープレートの取得</a:t>
            </a:r>
            <a:endParaRPr kumimoji="1" lang="en-US" altLang="ja-JP"/>
          </a:p>
          <a:p>
            <a:pPr marL="285750" indent="-285750">
              <a:lnSpc>
                <a:spcPct val="150000"/>
              </a:lnSpc>
              <a:buFont typeface="Arial" panose="020B0604020202020204" pitchFamily="34" charset="0"/>
              <a:buChar char="•"/>
            </a:pPr>
            <a:r>
              <a:rPr kumimoji="1" lang="ja-JP" altLang="en-US"/>
              <a:t>対象車両の撮影</a:t>
            </a:r>
            <a:endParaRPr kumimoji="1" lang="en-US" altLang="ja-JP"/>
          </a:p>
          <a:p>
            <a:pPr marL="285750" indent="-285750">
              <a:lnSpc>
                <a:spcPct val="150000"/>
              </a:lnSpc>
              <a:buFont typeface="Arial" panose="020B0604020202020204" pitchFamily="34" charset="0"/>
              <a:buChar char="•"/>
            </a:pPr>
            <a:r>
              <a:rPr lang="ja-JP" altLang="en-US"/>
              <a:t>駐車場利用のデータ収集</a:t>
            </a:r>
            <a:endParaRPr kumimoji="1" lang="ja-JP" altLang="en-US"/>
          </a:p>
        </p:txBody>
      </p:sp>
      <p:sp>
        <p:nvSpPr>
          <p:cNvPr id="129" name="矢印: 右 128">
            <a:extLst>
              <a:ext uri="{FF2B5EF4-FFF2-40B4-BE49-F238E27FC236}">
                <a16:creationId xmlns:a16="http://schemas.microsoft.com/office/drawing/2014/main" id="{9E4F4A90-BF13-B72B-E530-617C27DC2EB4}"/>
              </a:ext>
            </a:extLst>
          </p:cNvPr>
          <p:cNvSpPr/>
          <p:nvPr/>
        </p:nvSpPr>
        <p:spPr>
          <a:xfrm>
            <a:off x="3731214" y="2049590"/>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3831730D-19C1-3292-DCB0-4C4A5FBCB075}"/>
              </a:ext>
            </a:extLst>
          </p:cNvPr>
          <p:cNvSpPr/>
          <p:nvPr/>
        </p:nvSpPr>
        <p:spPr>
          <a:xfrm>
            <a:off x="7819022" y="2049590"/>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5BE6B982-5834-4859-8877-20AD7213AD35}"/>
              </a:ext>
            </a:extLst>
          </p:cNvPr>
          <p:cNvSpPr/>
          <p:nvPr/>
        </p:nvSpPr>
        <p:spPr>
          <a:xfrm rot="5400000">
            <a:off x="9927423" y="3485969"/>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29BFC0E-78B9-5777-210D-EF2746ED45BC}"/>
              </a:ext>
            </a:extLst>
          </p:cNvPr>
          <p:cNvSpPr txBox="1"/>
          <p:nvPr/>
        </p:nvSpPr>
        <p:spPr>
          <a:xfrm>
            <a:off x="404610" y="3367841"/>
            <a:ext cx="2339102" cy="307777"/>
          </a:xfrm>
          <a:prstGeom prst="rect">
            <a:avLst/>
          </a:prstGeom>
          <a:noFill/>
        </p:spPr>
        <p:txBody>
          <a:bodyPr wrap="none" rtlCol="0">
            <a:spAutoFit/>
          </a:bodyPr>
          <a:lstStyle/>
          <a:p>
            <a:r>
              <a:rPr kumimoji="1" lang="ja-JP" altLang="en-US" sz="1400"/>
              <a:t>カメラは広画角がおすすめ</a:t>
            </a:r>
          </a:p>
        </p:txBody>
      </p:sp>
      <p:sp>
        <p:nvSpPr>
          <p:cNvPr id="12" name="テキスト ボックス 11">
            <a:extLst>
              <a:ext uri="{FF2B5EF4-FFF2-40B4-BE49-F238E27FC236}">
                <a16:creationId xmlns:a16="http://schemas.microsoft.com/office/drawing/2014/main" id="{EC745411-14AC-DF72-27BF-217AFC07A8C8}"/>
              </a:ext>
            </a:extLst>
          </p:cNvPr>
          <p:cNvSpPr txBox="1"/>
          <p:nvPr/>
        </p:nvSpPr>
        <p:spPr>
          <a:xfrm>
            <a:off x="1354148" y="4953606"/>
            <a:ext cx="1107996" cy="276999"/>
          </a:xfrm>
          <a:prstGeom prst="rect">
            <a:avLst/>
          </a:prstGeom>
          <a:noFill/>
        </p:spPr>
        <p:txBody>
          <a:bodyPr wrap="none" rtlCol="0">
            <a:spAutoFit/>
          </a:bodyPr>
          <a:lstStyle/>
          <a:p>
            <a:r>
              <a:rPr kumimoji="1" lang="ja-JP" altLang="en-US" sz="1200"/>
              <a:t>通常のカメラ</a:t>
            </a:r>
          </a:p>
        </p:txBody>
      </p:sp>
      <p:sp>
        <p:nvSpPr>
          <p:cNvPr id="136" name="テキスト ボックス 135">
            <a:extLst>
              <a:ext uri="{FF2B5EF4-FFF2-40B4-BE49-F238E27FC236}">
                <a16:creationId xmlns:a16="http://schemas.microsoft.com/office/drawing/2014/main" id="{48BBE08D-9FED-2AEB-64AA-5CB0CFE281A4}"/>
              </a:ext>
            </a:extLst>
          </p:cNvPr>
          <p:cNvSpPr txBox="1"/>
          <p:nvPr/>
        </p:nvSpPr>
        <p:spPr>
          <a:xfrm>
            <a:off x="1361031" y="6480884"/>
            <a:ext cx="1107996" cy="276999"/>
          </a:xfrm>
          <a:prstGeom prst="rect">
            <a:avLst/>
          </a:prstGeom>
          <a:noFill/>
        </p:spPr>
        <p:txBody>
          <a:bodyPr wrap="none" rtlCol="0">
            <a:spAutoFit/>
          </a:bodyPr>
          <a:lstStyle/>
          <a:p>
            <a:r>
              <a:rPr lang="ja-JP" altLang="en-US" sz="1200"/>
              <a:t>広角</a:t>
            </a:r>
            <a:r>
              <a:rPr kumimoji="1" lang="ja-JP" altLang="en-US" sz="1200"/>
              <a:t>のカメラ</a:t>
            </a:r>
          </a:p>
        </p:txBody>
      </p:sp>
      <p:pic>
        <p:nvPicPr>
          <p:cNvPr id="132" name="図 131" descr="道路 が含まれている画像&#10;&#10;自動的に生成された説明">
            <a:extLst>
              <a:ext uri="{FF2B5EF4-FFF2-40B4-BE49-F238E27FC236}">
                <a16:creationId xmlns:a16="http://schemas.microsoft.com/office/drawing/2014/main" id="{E802B7D7-8A7B-AF1F-9AF8-47951003676C}"/>
              </a:ext>
            </a:extLst>
          </p:cNvPr>
          <p:cNvPicPr>
            <a:picLocks noChangeAspect="1"/>
          </p:cNvPicPr>
          <p:nvPr/>
        </p:nvPicPr>
        <p:blipFill rotWithShape="1">
          <a:blip r:embed="rId3">
            <a:extLst>
              <a:ext uri="{28A0092B-C50C-407E-A947-70E740481C1C}">
                <a14:useLocalDpi xmlns:a14="http://schemas.microsoft.com/office/drawing/2010/main" val="0"/>
              </a:ext>
            </a:extLst>
          </a:blip>
          <a:srcRect t="1" r="46528" b="56477"/>
          <a:stretch/>
        </p:blipFill>
        <p:spPr>
          <a:xfrm>
            <a:off x="834671" y="3765607"/>
            <a:ext cx="2156390" cy="1170092"/>
          </a:xfrm>
          <a:prstGeom prst="rect">
            <a:avLst/>
          </a:prstGeom>
        </p:spPr>
      </p:pic>
      <p:pic>
        <p:nvPicPr>
          <p:cNvPr id="137" name="図 136" descr="道路 が含まれている画像&#10;&#10;自動的に生成された説明">
            <a:extLst>
              <a:ext uri="{FF2B5EF4-FFF2-40B4-BE49-F238E27FC236}">
                <a16:creationId xmlns:a16="http://schemas.microsoft.com/office/drawing/2014/main" id="{87813C53-A5B3-83A6-0B3E-A4086015CD02}"/>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746365" y="5255187"/>
            <a:ext cx="2339102" cy="1269235"/>
          </a:xfrm>
          <a:prstGeom prst="rect">
            <a:avLst/>
          </a:prstGeom>
        </p:spPr>
      </p:pic>
    </p:spTree>
    <p:extLst>
      <p:ext uri="{BB962C8B-B14F-4D97-AF65-F5344CB8AC3E}">
        <p14:creationId xmlns:p14="http://schemas.microsoft.com/office/powerpoint/2010/main" val="3241947171"/>
      </p:ext>
    </p:extLst>
  </p:cSld>
  <p:clrMapOvr>
    <a:masterClrMapping/>
  </p:clrMapOvr>
  <mc:AlternateContent xmlns:mc="http://schemas.openxmlformats.org/markup-compatibility/2006" xmlns:p14="http://schemas.microsoft.com/office/powerpoint/2010/main">
    <mc:Choice Requires="p14">
      <p:transition spd="slow" p14:dur="2000" advTm="3689"/>
    </mc:Choice>
    <mc:Fallback xmlns="">
      <p:transition spd="slow" advTm="368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dirty="0"/>
              <a:t>ユースケース：道路の劣化状況チェックを効率化したい</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2262158" cy="369332"/>
          </a:xfrm>
          <a:prstGeom prst="rect">
            <a:avLst/>
          </a:prstGeom>
          <a:noFill/>
        </p:spPr>
        <p:txBody>
          <a:bodyPr wrap="none" rtlCol="0">
            <a:spAutoFit/>
          </a:bodyPr>
          <a:lstStyle/>
          <a:p>
            <a:r>
              <a:rPr lang="ja-JP" altLang="en-US"/>
              <a:t>状況：ひび割れ検出</a:t>
            </a:r>
            <a:endParaRPr kumimoji="1" lang="ja-JP" altLang="en-US"/>
          </a:p>
        </p:txBody>
      </p:sp>
      <p:grpSp>
        <p:nvGrpSpPr>
          <p:cNvPr id="8" name="グループ化 7">
            <a:extLst>
              <a:ext uri="{FF2B5EF4-FFF2-40B4-BE49-F238E27FC236}">
                <a16:creationId xmlns:a16="http://schemas.microsoft.com/office/drawing/2014/main" id="{3B9DE285-33F3-2A7C-A791-3E577035B663}"/>
              </a:ext>
            </a:extLst>
          </p:cNvPr>
          <p:cNvGrpSpPr/>
          <p:nvPr/>
        </p:nvGrpSpPr>
        <p:grpSpPr>
          <a:xfrm>
            <a:off x="752096" y="1476376"/>
            <a:ext cx="5867402" cy="4400550"/>
            <a:chOff x="872149" y="1229136"/>
            <a:chExt cx="5591853" cy="4193889"/>
          </a:xfrm>
        </p:grpSpPr>
        <p:pic>
          <p:nvPicPr>
            <p:cNvPr id="4" name="図 3" descr="建物, 屋外, ストリート, グリーン が含まれている画像&#10;&#10;自動的に生成された説明">
              <a:extLst>
                <a:ext uri="{FF2B5EF4-FFF2-40B4-BE49-F238E27FC236}">
                  <a16:creationId xmlns:a16="http://schemas.microsoft.com/office/drawing/2014/main" id="{C68B615B-68FC-39B3-5EB0-FD4658EFD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2149" y="1229136"/>
              <a:ext cx="5591853" cy="4193889"/>
            </a:xfrm>
            <a:prstGeom prst="rect">
              <a:avLst/>
            </a:prstGeom>
          </p:spPr>
        </p:pic>
        <p:sp>
          <p:nvSpPr>
            <p:cNvPr id="6" name="フリーフォーム: 図形 5">
              <a:extLst>
                <a:ext uri="{FF2B5EF4-FFF2-40B4-BE49-F238E27FC236}">
                  <a16:creationId xmlns:a16="http://schemas.microsoft.com/office/drawing/2014/main" id="{3038269F-3ED4-B44B-A8D5-E3FF3B91E7D4}"/>
                </a:ext>
              </a:extLst>
            </p:cNvPr>
            <p:cNvSpPr/>
            <p:nvPr/>
          </p:nvSpPr>
          <p:spPr>
            <a:xfrm>
              <a:off x="876300" y="3282950"/>
              <a:ext cx="5575300" cy="444500"/>
            </a:xfrm>
            <a:custGeom>
              <a:avLst/>
              <a:gdLst>
                <a:gd name="connsiteX0" fmla="*/ 0 w 5575300"/>
                <a:gd name="connsiteY0" fmla="*/ 139700 h 444500"/>
                <a:gd name="connsiteX1" fmla="*/ 431800 w 5575300"/>
                <a:gd name="connsiteY1" fmla="*/ 177800 h 444500"/>
                <a:gd name="connsiteX2" fmla="*/ 901700 w 5575300"/>
                <a:gd name="connsiteY2" fmla="*/ 355600 h 444500"/>
                <a:gd name="connsiteX3" fmla="*/ 1162050 w 5575300"/>
                <a:gd name="connsiteY3" fmla="*/ 323850 h 444500"/>
                <a:gd name="connsiteX4" fmla="*/ 1517650 w 5575300"/>
                <a:gd name="connsiteY4" fmla="*/ 177800 h 444500"/>
                <a:gd name="connsiteX5" fmla="*/ 1701800 w 5575300"/>
                <a:gd name="connsiteY5" fmla="*/ 127000 h 444500"/>
                <a:gd name="connsiteX6" fmla="*/ 1981200 w 5575300"/>
                <a:gd name="connsiteY6" fmla="*/ 152400 h 444500"/>
                <a:gd name="connsiteX7" fmla="*/ 2374900 w 5575300"/>
                <a:gd name="connsiteY7" fmla="*/ 44450 h 444500"/>
                <a:gd name="connsiteX8" fmla="*/ 2578100 w 5575300"/>
                <a:gd name="connsiteY8" fmla="*/ 101600 h 444500"/>
                <a:gd name="connsiteX9" fmla="*/ 2743200 w 5575300"/>
                <a:gd name="connsiteY9" fmla="*/ 0 h 444500"/>
                <a:gd name="connsiteX10" fmla="*/ 2959100 w 5575300"/>
                <a:gd name="connsiteY10" fmla="*/ 101600 h 444500"/>
                <a:gd name="connsiteX11" fmla="*/ 3181350 w 5575300"/>
                <a:gd name="connsiteY11" fmla="*/ 63500 h 444500"/>
                <a:gd name="connsiteX12" fmla="*/ 3359150 w 5575300"/>
                <a:gd name="connsiteY12" fmla="*/ 120650 h 444500"/>
                <a:gd name="connsiteX13" fmla="*/ 3638550 w 5575300"/>
                <a:gd name="connsiteY13" fmla="*/ 69850 h 444500"/>
                <a:gd name="connsiteX14" fmla="*/ 3670300 w 5575300"/>
                <a:gd name="connsiteY14" fmla="*/ 88900 h 444500"/>
                <a:gd name="connsiteX15" fmla="*/ 3803650 w 5575300"/>
                <a:gd name="connsiteY15" fmla="*/ 88900 h 444500"/>
                <a:gd name="connsiteX16" fmla="*/ 3905250 w 5575300"/>
                <a:gd name="connsiteY16" fmla="*/ 82550 h 444500"/>
                <a:gd name="connsiteX17" fmla="*/ 4121150 w 5575300"/>
                <a:gd name="connsiteY17" fmla="*/ 228600 h 444500"/>
                <a:gd name="connsiteX18" fmla="*/ 4229100 w 5575300"/>
                <a:gd name="connsiteY18" fmla="*/ 228600 h 444500"/>
                <a:gd name="connsiteX19" fmla="*/ 4273550 w 5575300"/>
                <a:gd name="connsiteY19" fmla="*/ 323850 h 444500"/>
                <a:gd name="connsiteX20" fmla="*/ 4451350 w 5575300"/>
                <a:gd name="connsiteY20" fmla="*/ 381000 h 444500"/>
                <a:gd name="connsiteX21" fmla="*/ 4654550 w 5575300"/>
                <a:gd name="connsiteY21" fmla="*/ 419100 h 444500"/>
                <a:gd name="connsiteX22" fmla="*/ 4794250 w 5575300"/>
                <a:gd name="connsiteY22" fmla="*/ 387350 h 444500"/>
                <a:gd name="connsiteX23" fmla="*/ 4794250 w 5575300"/>
                <a:gd name="connsiteY23" fmla="*/ 387350 h 444500"/>
                <a:gd name="connsiteX24" fmla="*/ 4965700 w 5575300"/>
                <a:gd name="connsiteY24" fmla="*/ 444500 h 444500"/>
                <a:gd name="connsiteX25" fmla="*/ 5448300 w 5575300"/>
                <a:gd name="connsiteY25" fmla="*/ 317500 h 444500"/>
                <a:gd name="connsiteX26" fmla="*/ 5575300 w 5575300"/>
                <a:gd name="connsiteY26" fmla="*/ 317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75300" h="444500">
                  <a:moveTo>
                    <a:pt x="0" y="139700"/>
                  </a:moveTo>
                  <a:lnTo>
                    <a:pt x="431800" y="177800"/>
                  </a:lnTo>
                  <a:lnTo>
                    <a:pt x="901700" y="355600"/>
                  </a:lnTo>
                  <a:lnTo>
                    <a:pt x="1162050" y="323850"/>
                  </a:lnTo>
                  <a:lnTo>
                    <a:pt x="1517650" y="177800"/>
                  </a:lnTo>
                  <a:lnTo>
                    <a:pt x="1701800" y="127000"/>
                  </a:lnTo>
                  <a:lnTo>
                    <a:pt x="1981200" y="152400"/>
                  </a:lnTo>
                  <a:lnTo>
                    <a:pt x="2374900" y="44450"/>
                  </a:lnTo>
                  <a:lnTo>
                    <a:pt x="2578100" y="101600"/>
                  </a:lnTo>
                  <a:lnTo>
                    <a:pt x="2743200" y="0"/>
                  </a:lnTo>
                  <a:lnTo>
                    <a:pt x="2959100" y="101600"/>
                  </a:lnTo>
                  <a:lnTo>
                    <a:pt x="3181350" y="63500"/>
                  </a:lnTo>
                  <a:lnTo>
                    <a:pt x="3359150" y="120650"/>
                  </a:lnTo>
                  <a:lnTo>
                    <a:pt x="3638550" y="69850"/>
                  </a:lnTo>
                  <a:lnTo>
                    <a:pt x="3670300" y="88900"/>
                  </a:lnTo>
                  <a:lnTo>
                    <a:pt x="3803650" y="88900"/>
                  </a:lnTo>
                  <a:lnTo>
                    <a:pt x="3905250" y="82550"/>
                  </a:lnTo>
                  <a:lnTo>
                    <a:pt x="4121150" y="228600"/>
                  </a:lnTo>
                  <a:lnTo>
                    <a:pt x="4229100" y="228600"/>
                  </a:lnTo>
                  <a:lnTo>
                    <a:pt x="4273550" y="323850"/>
                  </a:lnTo>
                  <a:lnTo>
                    <a:pt x="4451350" y="381000"/>
                  </a:lnTo>
                  <a:lnTo>
                    <a:pt x="4654550" y="419100"/>
                  </a:lnTo>
                  <a:lnTo>
                    <a:pt x="4794250" y="387350"/>
                  </a:lnTo>
                  <a:lnTo>
                    <a:pt x="4794250" y="387350"/>
                  </a:lnTo>
                  <a:lnTo>
                    <a:pt x="4965700" y="444500"/>
                  </a:lnTo>
                  <a:lnTo>
                    <a:pt x="5448300" y="317500"/>
                  </a:lnTo>
                  <a:lnTo>
                    <a:pt x="5575300" y="31750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図形 6">
              <a:extLst>
                <a:ext uri="{FF2B5EF4-FFF2-40B4-BE49-F238E27FC236}">
                  <a16:creationId xmlns:a16="http://schemas.microsoft.com/office/drawing/2014/main" id="{8E84A8C8-8EA9-96B3-62CE-1C1E2AE8C58B}"/>
                </a:ext>
              </a:extLst>
            </p:cNvPr>
            <p:cNvSpPr/>
            <p:nvPr/>
          </p:nvSpPr>
          <p:spPr>
            <a:xfrm>
              <a:off x="5073650" y="3638550"/>
              <a:ext cx="819150" cy="146050"/>
            </a:xfrm>
            <a:custGeom>
              <a:avLst/>
              <a:gdLst>
                <a:gd name="connsiteX0" fmla="*/ 819150 w 819150"/>
                <a:gd name="connsiteY0" fmla="*/ 95250 h 146050"/>
                <a:gd name="connsiteX1" fmla="*/ 628650 w 819150"/>
                <a:gd name="connsiteY1" fmla="*/ 146050 h 146050"/>
                <a:gd name="connsiteX2" fmla="*/ 355600 w 819150"/>
                <a:gd name="connsiteY2" fmla="*/ 114300 h 146050"/>
                <a:gd name="connsiteX3" fmla="*/ 184150 w 819150"/>
                <a:gd name="connsiteY3" fmla="*/ 95250 h 146050"/>
                <a:gd name="connsiteX4" fmla="*/ 88900 w 819150"/>
                <a:gd name="connsiteY4" fmla="*/ 69850 h 146050"/>
                <a:gd name="connsiteX5" fmla="*/ 0 w 819150"/>
                <a:gd name="connsiteY5"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146050">
                  <a:moveTo>
                    <a:pt x="819150" y="95250"/>
                  </a:moveTo>
                  <a:lnTo>
                    <a:pt x="628650" y="146050"/>
                  </a:lnTo>
                  <a:lnTo>
                    <a:pt x="355600" y="114300"/>
                  </a:lnTo>
                  <a:lnTo>
                    <a:pt x="184150" y="95250"/>
                  </a:lnTo>
                  <a:lnTo>
                    <a:pt x="88900" y="69850"/>
                  </a:lnTo>
                  <a:lnTo>
                    <a:pt x="0"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5" name="図 24">
            <a:extLst>
              <a:ext uri="{FF2B5EF4-FFF2-40B4-BE49-F238E27FC236}">
                <a16:creationId xmlns:a16="http://schemas.microsoft.com/office/drawing/2014/main" id="{5B602DFA-BCF3-65A6-279D-9099BE478739}"/>
              </a:ext>
            </a:extLst>
          </p:cNvPr>
          <p:cNvPicPr>
            <a:picLocks noChangeAspect="1"/>
          </p:cNvPicPr>
          <p:nvPr/>
        </p:nvPicPr>
        <p:blipFill>
          <a:blip r:embed="rId4"/>
          <a:stretch>
            <a:fillRect/>
          </a:stretch>
        </p:blipFill>
        <p:spPr>
          <a:xfrm>
            <a:off x="7195548" y="2155571"/>
            <a:ext cx="4736918" cy="3454466"/>
          </a:xfrm>
          <a:prstGeom prst="rect">
            <a:avLst/>
          </a:prstGeom>
        </p:spPr>
      </p:pic>
      <p:sp>
        <p:nvSpPr>
          <p:cNvPr id="26" name="テキスト ボックス 25">
            <a:extLst>
              <a:ext uri="{FF2B5EF4-FFF2-40B4-BE49-F238E27FC236}">
                <a16:creationId xmlns:a16="http://schemas.microsoft.com/office/drawing/2014/main" id="{720C8536-4BCB-3D8E-6C0D-32B404C935EC}"/>
              </a:ext>
            </a:extLst>
          </p:cNvPr>
          <p:cNvSpPr txBox="1"/>
          <p:nvPr/>
        </p:nvSpPr>
        <p:spPr>
          <a:xfrm>
            <a:off x="3127470" y="5968501"/>
            <a:ext cx="1107996" cy="369332"/>
          </a:xfrm>
          <a:prstGeom prst="rect">
            <a:avLst/>
          </a:prstGeom>
          <a:noFill/>
        </p:spPr>
        <p:txBody>
          <a:bodyPr wrap="none" rtlCol="0">
            <a:spAutoFit/>
          </a:bodyPr>
          <a:lstStyle/>
          <a:p>
            <a:r>
              <a:rPr kumimoji="1" lang="ja-JP" altLang="en-US"/>
              <a:t>検査結果</a:t>
            </a:r>
          </a:p>
        </p:txBody>
      </p:sp>
      <p:sp>
        <p:nvSpPr>
          <p:cNvPr id="30" name="テキスト ボックス 29">
            <a:extLst>
              <a:ext uri="{FF2B5EF4-FFF2-40B4-BE49-F238E27FC236}">
                <a16:creationId xmlns:a16="http://schemas.microsoft.com/office/drawing/2014/main" id="{AC8E60CF-79CF-B1AA-9347-F203828FC949}"/>
              </a:ext>
            </a:extLst>
          </p:cNvPr>
          <p:cNvSpPr txBox="1"/>
          <p:nvPr/>
        </p:nvSpPr>
        <p:spPr>
          <a:xfrm>
            <a:off x="8317512" y="5968501"/>
            <a:ext cx="2492990" cy="369332"/>
          </a:xfrm>
          <a:prstGeom prst="rect">
            <a:avLst/>
          </a:prstGeom>
          <a:noFill/>
        </p:spPr>
        <p:txBody>
          <a:bodyPr wrap="none" rtlCol="0">
            <a:spAutoFit/>
          </a:bodyPr>
          <a:lstStyle/>
          <a:p>
            <a:r>
              <a:rPr kumimoji="1" lang="ja-JP" altLang="en-US"/>
              <a:t>検査結果を地図へ反映</a:t>
            </a:r>
          </a:p>
        </p:txBody>
      </p:sp>
      <p:sp>
        <p:nvSpPr>
          <p:cNvPr id="27" name="正方形/長方形 26">
            <a:extLst>
              <a:ext uri="{FF2B5EF4-FFF2-40B4-BE49-F238E27FC236}">
                <a16:creationId xmlns:a16="http://schemas.microsoft.com/office/drawing/2014/main" id="{8C026AAD-246D-AA0A-73B9-E8D67E48930F}"/>
              </a:ext>
            </a:extLst>
          </p:cNvPr>
          <p:cNvSpPr/>
          <p:nvPr/>
        </p:nvSpPr>
        <p:spPr>
          <a:xfrm>
            <a:off x="739082" y="3429000"/>
            <a:ext cx="5867403" cy="90761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2C30864-C7AE-A1FF-693A-573691BD4468}"/>
              </a:ext>
            </a:extLst>
          </p:cNvPr>
          <p:cNvSpPr/>
          <p:nvPr/>
        </p:nvSpPr>
        <p:spPr>
          <a:xfrm>
            <a:off x="739082" y="3186620"/>
            <a:ext cx="830638" cy="242380"/>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DC709F-F240-1684-FB57-C108C4EE9524}"/>
              </a:ext>
            </a:extLst>
          </p:cNvPr>
          <p:cNvSpPr txBox="1"/>
          <p:nvPr/>
        </p:nvSpPr>
        <p:spPr>
          <a:xfrm>
            <a:off x="726069" y="3153921"/>
            <a:ext cx="902811" cy="307777"/>
          </a:xfrm>
          <a:prstGeom prst="rect">
            <a:avLst/>
          </a:prstGeom>
          <a:noFill/>
        </p:spPr>
        <p:txBody>
          <a:bodyPr wrap="none" rtlCol="0">
            <a:spAutoFit/>
          </a:bodyPr>
          <a:lstStyle/>
          <a:p>
            <a:r>
              <a:rPr kumimoji="1" lang="ja-JP" altLang="en-US" sz="1400"/>
              <a:t>損傷：中</a:t>
            </a:r>
            <a:endParaRPr kumimoji="1" lang="ja-JP" altLang="en-US"/>
          </a:p>
        </p:txBody>
      </p:sp>
      <p:sp>
        <p:nvSpPr>
          <p:cNvPr id="34" name="矢印: 右 33">
            <a:extLst>
              <a:ext uri="{FF2B5EF4-FFF2-40B4-BE49-F238E27FC236}">
                <a16:creationId xmlns:a16="http://schemas.microsoft.com/office/drawing/2014/main" id="{A82AEBAA-083B-960D-52C7-B65ED534764D}"/>
              </a:ext>
            </a:extLst>
          </p:cNvPr>
          <p:cNvSpPr/>
          <p:nvPr/>
        </p:nvSpPr>
        <p:spPr>
          <a:xfrm>
            <a:off x="6753613" y="3647607"/>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7285880"/>
      </p:ext>
    </p:extLst>
  </p:cSld>
  <p:clrMapOvr>
    <a:masterClrMapping/>
  </p:clrMapOvr>
  <mc:AlternateContent xmlns:mc="http://schemas.openxmlformats.org/markup-compatibility/2006" xmlns:p14="http://schemas.microsoft.com/office/powerpoint/2010/main">
    <mc:Choice Requires="p14">
      <p:transition spd="slow" p14:dur="2000" advTm="3199"/>
    </mc:Choice>
    <mc:Fallback xmlns="">
      <p:transition spd="slow" advTm="319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id="{1F90F7A2-90EF-A837-26F9-90C6DE1DD76C}"/>
              </a:ext>
            </a:extLst>
          </p:cNvPr>
          <p:cNvSpPr/>
          <p:nvPr/>
        </p:nvSpPr>
        <p:spPr>
          <a:xfrm>
            <a:off x="4862384" y="3907521"/>
            <a:ext cx="6597373" cy="2759979"/>
          </a:xfrm>
          <a:prstGeom prst="rect">
            <a:avLst/>
          </a:prstGeom>
          <a:solidFill>
            <a:schemeClr val="accent3">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1AD71B44-8416-1037-20C4-220F18685A5D}"/>
              </a:ext>
            </a:extLst>
          </p:cNvPr>
          <p:cNvSpPr/>
          <p:nvPr/>
        </p:nvSpPr>
        <p:spPr>
          <a:xfrm>
            <a:off x="8600164" y="1136407"/>
            <a:ext cx="2859593" cy="230332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20E5C5AC-0BF4-8D1C-A429-89E601BC0202}"/>
              </a:ext>
            </a:extLst>
          </p:cNvPr>
          <p:cNvSpPr/>
          <p:nvPr/>
        </p:nvSpPr>
        <p:spPr>
          <a:xfrm>
            <a:off x="4862384" y="1136407"/>
            <a:ext cx="2859593" cy="23033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C6ACDC31-B3C9-0BDC-00F8-96DD0CC506B6}"/>
              </a:ext>
            </a:extLst>
          </p:cNvPr>
          <p:cNvSpPr/>
          <p:nvPr/>
        </p:nvSpPr>
        <p:spPr>
          <a:xfrm>
            <a:off x="1001317" y="1149106"/>
            <a:ext cx="3097972" cy="55183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ユースケース：道路の劣化状況チェックを効率化したい</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1800493" cy="369332"/>
          </a:xfrm>
          <a:prstGeom prst="rect">
            <a:avLst/>
          </a:prstGeom>
          <a:noFill/>
        </p:spPr>
        <p:txBody>
          <a:bodyPr wrap="none" rtlCol="0">
            <a:spAutoFit/>
          </a:bodyPr>
          <a:lstStyle/>
          <a:p>
            <a:r>
              <a:rPr lang="ja-JP" altLang="en-US"/>
              <a:t>ソリューション</a:t>
            </a:r>
            <a:endParaRPr kumimoji="1" lang="ja-JP" altLang="en-US"/>
          </a:p>
        </p:txBody>
      </p:sp>
      <p:pic>
        <p:nvPicPr>
          <p:cNvPr id="5" name="図 4" descr="高速道路を走るトラック&#10;&#10;自動的に生成された説明">
            <a:extLst>
              <a:ext uri="{FF2B5EF4-FFF2-40B4-BE49-F238E27FC236}">
                <a16:creationId xmlns:a16="http://schemas.microsoft.com/office/drawing/2014/main" id="{DDE19C70-47B9-B2A6-6A67-85EBB955F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523" y="1526041"/>
            <a:ext cx="2660128" cy="1773419"/>
          </a:xfrm>
          <a:prstGeom prst="rect">
            <a:avLst/>
          </a:prstGeom>
          <a:ln>
            <a:solidFill>
              <a:schemeClr val="tx1"/>
            </a:solidFill>
          </a:ln>
        </p:spPr>
      </p:pic>
      <p:sp>
        <p:nvSpPr>
          <p:cNvPr id="10" name="テキスト ボックス 9">
            <a:extLst>
              <a:ext uri="{FF2B5EF4-FFF2-40B4-BE49-F238E27FC236}">
                <a16:creationId xmlns:a16="http://schemas.microsoft.com/office/drawing/2014/main" id="{37972C1C-A1F3-DC6D-C97E-F9C20F5FDA67}"/>
              </a:ext>
            </a:extLst>
          </p:cNvPr>
          <p:cNvSpPr txBox="1"/>
          <p:nvPr/>
        </p:nvSpPr>
        <p:spPr>
          <a:xfrm>
            <a:off x="1107217" y="1149107"/>
            <a:ext cx="1082348" cy="307777"/>
          </a:xfrm>
          <a:prstGeom prst="rect">
            <a:avLst/>
          </a:prstGeom>
          <a:noFill/>
        </p:spPr>
        <p:txBody>
          <a:bodyPr wrap="none" rtlCol="0">
            <a:spAutoFit/>
          </a:bodyPr>
          <a:lstStyle/>
          <a:p>
            <a:pPr algn="ctr"/>
            <a:r>
              <a:rPr kumimoji="1" lang="ja-JP" altLang="en-US" sz="1400"/>
              <a:t>路面の撮影</a:t>
            </a:r>
          </a:p>
        </p:txBody>
      </p:sp>
      <p:pic>
        <p:nvPicPr>
          <p:cNvPr id="19" name="図 18" descr="建物, 屋外, ストリート, グリーン が含まれている画像&#10;&#10;自動的に生成された説明">
            <a:extLst>
              <a:ext uri="{FF2B5EF4-FFF2-40B4-BE49-F238E27FC236}">
                <a16:creationId xmlns:a16="http://schemas.microsoft.com/office/drawing/2014/main" id="{7E102420-5238-E116-B78C-F74774B43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211523" y="4560798"/>
            <a:ext cx="2660128" cy="1995095"/>
          </a:xfrm>
          <a:prstGeom prst="rect">
            <a:avLst/>
          </a:prstGeom>
        </p:spPr>
      </p:pic>
      <p:sp>
        <p:nvSpPr>
          <p:cNvPr id="11" name="テキスト ボックス 10">
            <a:extLst>
              <a:ext uri="{FF2B5EF4-FFF2-40B4-BE49-F238E27FC236}">
                <a16:creationId xmlns:a16="http://schemas.microsoft.com/office/drawing/2014/main" id="{898460C9-447E-FE5D-F4C7-820BDC92BB99}"/>
              </a:ext>
            </a:extLst>
          </p:cNvPr>
          <p:cNvSpPr txBox="1"/>
          <p:nvPr/>
        </p:nvSpPr>
        <p:spPr>
          <a:xfrm>
            <a:off x="1320737" y="3645911"/>
            <a:ext cx="2441695" cy="584775"/>
          </a:xfrm>
          <a:prstGeom prst="rect">
            <a:avLst/>
          </a:prstGeom>
          <a:noFill/>
        </p:spPr>
        <p:txBody>
          <a:bodyPr wrap="none" rtlCol="0">
            <a:spAutoFit/>
          </a:bodyPr>
          <a:lstStyle/>
          <a:p>
            <a:pPr algn="ctr"/>
            <a:r>
              <a:rPr kumimoji="1" lang="ja-JP" altLang="en-US" sz="1600"/>
              <a:t>車体後方にカメラを設置</a:t>
            </a:r>
            <a:endParaRPr kumimoji="1" lang="en-US" altLang="ja-JP" sz="1600"/>
          </a:p>
          <a:p>
            <a:pPr algn="ctr"/>
            <a:r>
              <a:rPr kumimoji="1" lang="ja-JP" altLang="en-US" sz="1600"/>
              <a:t>動画撮影</a:t>
            </a:r>
          </a:p>
        </p:txBody>
      </p:sp>
      <p:sp>
        <p:nvSpPr>
          <p:cNvPr id="13" name="正方形/長方形 12">
            <a:extLst>
              <a:ext uri="{FF2B5EF4-FFF2-40B4-BE49-F238E27FC236}">
                <a16:creationId xmlns:a16="http://schemas.microsoft.com/office/drawing/2014/main" id="{161370E9-B0AE-E3C5-2AAF-CB8C880B715F}"/>
              </a:ext>
            </a:extLst>
          </p:cNvPr>
          <p:cNvSpPr/>
          <p:nvPr/>
        </p:nvSpPr>
        <p:spPr>
          <a:xfrm>
            <a:off x="1211522" y="4560798"/>
            <a:ext cx="2660127" cy="1995094"/>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79A34990-B0B3-A39C-29A8-2C079297EA61}"/>
              </a:ext>
            </a:extLst>
          </p:cNvPr>
          <p:cNvSpPr/>
          <p:nvPr/>
        </p:nvSpPr>
        <p:spPr>
          <a:xfrm rot="5400000">
            <a:off x="2327373" y="5373679"/>
            <a:ext cx="428425" cy="369332"/>
          </a:xfrm>
          <a:prstGeom prst="triangl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5684713-D6FD-5015-F4B7-CC9A03DCC609}"/>
              </a:ext>
            </a:extLst>
          </p:cNvPr>
          <p:cNvSpPr/>
          <p:nvPr/>
        </p:nvSpPr>
        <p:spPr>
          <a:xfrm>
            <a:off x="4326927" y="2077956"/>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A6FB46D3-DE4F-6E98-0F7B-ED00D9E9016F}"/>
              </a:ext>
            </a:extLst>
          </p:cNvPr>
          <p:cNvGrpSpPr/>
          <p:nvPr/>
        </p:nvGrpSpPr>
        <p:grpSpPr>
          <a:xfrm>
            <a:off x="5129961" y="1593549"/>
            <a:ext cx="2305264" cy="1728947"/>
            <a:chOff x="872149" y="1229136"/>
            <a:chExt cx="5591853" cy="4193889"/>
          </a:xfrm>
        </p:grpSpPr>
        <p:pic>
          <p:nvPicPr>
            <p:cNvPr id="28" name="図 27" descr="建物, 屋外, ストリート, グリーン が含まれている画像&#10;&#10;自動的に生成された説明">
              <a:extLst>
                <a:ext uri="{FF2B5EF4-FFF2-40B4-BE49-F238E27FC236}">
                  <a16:creationId xmlns:a16="http://schemas.microsoft.com/office/drawing/2014/main" id="{F3D4DCA9-FC2C-BE14-080A-2478DD8A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72149" y="1229136"/>
              <a:ext cx="5591853" cy="4193889"/>
            </a:xfrm>
            <a:prstGeom prst="rect">
              <a:avLst/>
            </a:prstGeom>
          </p:spPr>
        </p:pic>
        <p:sp>
          <p:nvSpPr>
            <p:cNvPr id="29" name="フリーフォーム: 図形 28">
              <a:extLst>
                <a:ext uri="{FF2B5EF4-FFF2-40B4-BE49-F238E27FC236}">
                  <a16:creationId xmlns:a16="http://schemas.microsoft.com/office/drawing/2014/main" id="{4C04856A-868A-8B1E-269D-6E9D3E7DC6D7}"/>
                </a:ext>
              </a:extLst>
            </p:cNvPr>
            <p:cNvSpPr/>
            <p:nvPr/>
          </p:nvSpPr>
          <p:spPr>
            <a:xfrm>
              <a:off x="876300" y="3282950"/>
              <a:ext cx="5575300" cy="444500"/>
            </a:xfrm>
            <a:custGeom>
              <a:avLst/>
              <a:gdLst>
                <a:gd name="connsiteX0" fmla="*/ 0 w 5575300"/>
                <a:gd name="connsiteY0" fmla="*/ 139700 h 444500"/>
                <a:gd name="connsiteX1" fmla="*/ 431800 w 5575300"/>
                <a:gd name="connsiteY1" fmla="*/ 177800 h 444500"/>
                <a:gd name="connsiteX2" fmla="*/ 901700 w 5575300"/>
                <a:gd name="connsiteY2" fmla="*/ 355600 h 444500"/>
                <a:gd name="connsiteX3" fmla="*/ 1162050 w 5575300"/>
                <a:gd name="connsiteY3" fmla="*/ 323850 h 444500"/>
                <a:gd name="connsiteX4" fmla="*/ 1517650 w 5575300"/>
                <a:gd name="connsiteY4" fmla="*/ 177800 h 444500"/>
                <a:gd name="connsiteX5" fmla="*/ 1701800 w 5575300"/>
                <a:gd name="connsiteY5" fmla="*/ 127000 h 444500"/>
                <a:gd name="connsiteX6" fmla="*/ 1981200 w 5575300"/>
                <a:gd name="connsiteY6" fmla="*/ 152400 h 444500"/>
                <a:gd name="connsiteX7" fmla="*/ 2374900 w 5575300"/>
                <a:gd name="connsiteY7" fmla="*/ 44450 h 444500"/>
                <a:gd name="connsiteX8" fmla="*/ 2578100 w 5575300"/>
                <a:gd name="connsiteY8" fmla="*/ 101600 h 444500"/>
                <a:gd name="connsiteX9" fmla="*/ 2743200 w 5575300"/>
                <a:gd name="connsiteY9" fmla="*/ 0 h 444500"/>
                <a:gd name="connsiteX10" fmla="*/ 2959100 w 5575300"/>
                <a:gd name="connsiteY10" fmla="*/ 101600 h 444500"/>
                <a:gd name="connsiteX11" fmla="*/ 3181350 w 5575300"/>
                <a:gd name="connsiteY11" fmla="*/ 63500 h 444500"/>
                <a:gd name="connsiteX12" fmla="*/ 3359150 w 5575300"/>
                <a:gd name="connsiteY12" fmla="*/ 120650 h 444500"/>
                <a:gd name="connsiteX13" fmla="*/ 3638550 w 5575300"/>
                <a:gd name="connsiteY13" fmla="*/ 69850 h 444500"/>
                <a:gd name="connsiteX14" fmla="*/ 3670300 w 5575300"/>
                <a:gd name="connsiteY14" fmla="*/ 88900 h 444500"/>
                <a:gd name="connsiteX15" fmla="*/ 3803650 w 5575300"/>
                <a:gd name="connsiteY15" fmla="*/ 88900 h 444500"/>
                <a:gd name="connsiteX16" fmla="*/ 3905250 w 5575300"/>
                <a:gd name="connsiteY16" fmla="*/ 82550 h 444500"/>
                <a:gd name="connsiteX17" fmla="*/ 4121150 w 5575300"/>
                <a:gd name="connsiteY17" fmla="*/ 228600 h 444500"/>
                <a:gd name="connsiteX18" fmla="*/ 4229100 w 5575300"/>
                <a:gd name="connsiteY18" fmla="*/ 228600 h 444500"/>
                <a:gd name="connsiteX19" fmla="*/ 4273550 w 5575300"/>
                <a:gd name="connsiteY19" fmla="*/ 323850 h 444500"/>
                <a:gd name="connsiteX20" fmla="*/ 4451350 w 5575300"/>
                <a:gd name="connsiteY20" fmla="*/ 381000 h 444500"/>
                <a:gd name="connsiteX21" fmla="*/ 4654550 w 5575300"/>
                <a:gd name="connsiteY21" fmla="*/ 419100 h 444500"/>
                <a:gd name="connsiteX22" fmla="*/ 4794250 w 5575300"/>
                <a:gd name="connsiteY22" fmla="*/ 387350 h 444500"/>
                <a:gd name="connsiteX23" fmla="*/ 4794250 w 5575300"/>
                <a:gd name="connsiteY23" fmla="*/ 387350 h 444500"/>
                <a:gd name="connsiteX24" fmla="*/ 4965700 w 5575300"/>
                <a:gd name="connsiteY24" fmla="*/ 444500 h 444500"/>
                <a:gd name="connsiteX25" fmla="*/ 5448300 w 5575300"/>
                <a:gd name="connsiteY25" fmla="*/ 317500 h 444500"/>
                <a:gd name="connsiteX26" fmla="*/ 5575300 w 5575300"/>
                <a:gd name="connsiteY26" fmla="*/ 317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75300" h="444500">
                  <a:moveTo>
                    <a:pt x="0" y="139700"/>
                  </a:moveTo>
                  <a:lnTo>
                    <a:pt x="431800" y="177800"/>
                  </a:lnTo>
                  <a:lnTo>
                    <a:pt x="901700" y="355600"/>
                  </a:lnTo>
                  <a:lnTo>
                    <a:pt x="1162050" y="323850"/>
                  </a:lnTo>
                  <a:lnTo>
                    <a:pt x="1517650" y="177800"/>
                  </a:lnTo>
                  <a:lnTo>
                    <a:pt x="1701800" y="127000"/>
                  </a:lnTo>
                  <a:lnTo>
                    <a:pt x="1981200" y="152400"/>
                  </a:lnTo>
                  <a:lnTo>
                    <a:pt x="2374900" y="44450"/>
                  </a:lnTo>
                  <a:lnTo>
                    <a:pt x="2578100" y="101600"/>
                  </a:lnTo>
                  <a:lnTo>
                    <a:pt x="2743200" y="0"/>
                  </a:lnTo>
                  <a:lnTo>
                    <a:pt x="2959100" y="101600"/>
                  </a:lnTo>
                  <a:lnTo>
                    <a:pt x="3181350" y="63500"/>
                  </a:lnTo>
                  <a:lnTo>
                    <a:pt x="3359150" y="120650"/>
                  </a:lnTo>
                  <a:lnTo>
                    <a:pt x="3638550" y="69850"/>
                  </a:lnTo>
                  <a:lnTo>
                    <a:pt x="3670300" y="88900"/>
                  </a:lnTo>
                  <a:lnTo>
                    <a:pt x="3803650" y="88900"/>
                  </a:lnTo>
                  <a:lnTo>
                    <a:pt x="3905250" y="82550"/>
                  </a:lnTo>
                  <a:lnTo>
                    <a:pt x="4121150" y="228600"/>
                  </a:lnTo>
                  <a:lnTo>
                    <a:pt x="4229100" y="228600"/>
                  </a:lnTo>
                  <a:lnTo>
                    <a:pt x="4273550" y="323850"/>
                  </a:lnTo>
                  <a:lnTo>
                    <a:pt x="4451350" y="381000"/>
                  </a:lnTo>
                  <a:lnTo>
                    <a:pt x="4654550" y="419100"/>
                  </a:lnTo>
                  <a:lnTo>
                    <a:pt x="4794250" y="387350"/>
                  </a:lnTo>
                  <a:lnTo>
                    <a:pt x="4794250" y="387350"/>
                  </a:lnTo>
                  <a:lnTo>
                    <a:pt x="4965700" y="444500"/>
                  </a:lnTo>
                  <a:lnTo>
                    <a:pt x="5448300" y="317500"/>
                  </a:lnTo>
                  <a:lnTo>
                    <a:pt x="5575300" y="31750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図形 30">
              <a:extLst>
                <a:ext uri="{FF2B5EF4-FFF2-40B4-BE49-F238E27FC236}">
                  <a16:creationId xmlns:a16="http://schemas.microsoft.com/office/drawing/2014/main" id="{BC3F7578-08D4-B604-0FE0-9D4EC9714579}"/>
                </a:ext>
              </a:extLst>
            </p:cNvPr>
            <p:cNvSpPr/>
            <p:nvPr/>
          </p:nvSpPr>
          <p:spPr>
            <a:xfrm>
              <a:off x="5073650" y="3638550"/>
              <a:ext cx="819150" cy="146050"/>
            </a:xfrm>
            <a:custGeom>
              <a:avLst/>
              <a:gdLst>
                <a:gd name="connsiteX0" fmla="*/ 819150 w 819150"/>
                <a:gd name="connsiteY0" fmla="*/ 95250 h 146050"/>
                <a:gd name="connsiteX1" fmla="*/ 628650 w 819150"/>
                <a:gd name="connsiteY1" fmla="*/ 146050 h 146050"/>
                <a:gd name="connsiteX2" fmla="*/ 355600 w 819150"/>
                <a:gd name="connsiteY2" fmla="*/ 114300 h 146050"/>
                <a:gd name="connsiteX3" fmla="*/ 184150 w 819150"/>
                <a:gd name="connsiteY3" fmla="*/ 95250 h 146050"/>
                <a:gd name="connsiteX4" fmla="*/ 88900 w 819150"/>
                <a:gd name="connsiteY4" fmla="*/ 69850 h 146050"/>
                <a:gd name="connsiteX5" fmla="*/ 0 w 819150"/>
                <a:gd name="connsiteY5"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146050">
                  <a:moveTo>
                    <a:pt x="819150" y="95250"/>
                  </a:moveTo>
                  <a:lnTo>
                    <a:pt x="628650" y="146050"/>
                  </a:lnTo>
                  <a:lnTo>
                    <a:pt x="355600" y="114300"/>
                  </a:lnTo>
                  <a:lnTo>
                    <a:pt x="184150" y="95250"/>
                  </a:lnTo>
                  <a:lnTo>
                    <a:pt x="88900" y="69850"/>
                  </a:lnTo>
                  <a:lnTo>
                    <a:pt x="0"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a:extLst>
              <a:ext uri="{FF2B5EF4-FFF2-40B4-BE49-F238E27FC236}">
                <a16:creationId xmlns:a16="http://schemas.microsoft.com/office/drawing/2014/main" id="{3E7BDF06-3F90-10ED-E158-4269A1CAF79C}"/>
              </a:ext>
            </a:extLst>
          </p:cNvPr>
          <p:cNvSpPr/>
          <p:nvPr/>
        </p:nvSpPr>
        <p:spPr>
          <a:xfrm>
            <a:off x="5129961" y="2135457"/>
            <a:ext cx="2300152" cy="6105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691B531D-A2D7-6BF1-CA75-29D4DB9E56E0}"/>
              </a:ext>
            </a:extLst>
          </p:cNvPr>
          <p:cNvSpPr/>
          <p:nvPr/>
        </p:nvSpPr>
        <p:spPr>
          <a:xfrm>
            <a:off x="8007161" y="1975553"/>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descr="建物, 屋外, ストリート, グリーン が含まれている画像&#10;&#10;自動的に生成された説明">
            <a:extLst>
              <a:ext uri="{FF2B5EF4-FFF2-40B4-BE49-F238E27FC236}">
                <a16:creationId xmlns:a16="http://schemas.microsoft.com/office/drawing/2014/main" id="{A85A4EF7-E73D-D12C-62C6-FD7431CD810D}"/>
              </a:ext>
            </a:extLst>
          </p:cNvPr>
          <p:cNvPicPr>
            <a:picLocks noChangeAspect="1"/>
          </p:cNvPicPr>
          <p:nvPr/>
        </p:nvPicPr>
        <p:blipFill rotWithShape="1">
          <a:blip r:embed="rId4">
            <a:extLst>
              <a:ext uri="{28A0092B-C50C-407E-A947-70E740481C1C}">
                <a14:useLocalDpi xmlns:a14="http://schemas.microsoft.com/office/drawing/2010/main" val="0"/>
              </a:ext>
            </a:extLst>
          </a:blip>
          <a:srcRect t="33341" b="31343"/>
          <a:stretch/>
        </p:blipFill>
        <p:spPr>
          <a:xfrm rot="10800000">
            <a:off x="8843032" y="2173406"/>
            <a:ext cx="2305264" cy="610592"/>
          </a:xfrm>
          <a:prstGeom prst="rect">
            <a:avLst/>
          </a:prstGeom>
        </p:spPr>
      </p:pic>
      <p:sp>
        <p:nvSpPr>
          <p:cNvPr id="23" name="テキスト ボックス 22">
            <a:extLst>
              <a:ext uri="{FF2B5EF4-FFF2-40B4-BE49-F238E27FC236}">
                <a16:creationId xmlns:a16="http://schemas.microsoft.com/office/drawing/2014/main" id="{FFF0D56C-DED3-6A15-7880-CDFF14E6FC9A}"/>
              </a:ext>
            </a:extLst>
          </p:cNvPr>
          <p:cNvSpPr txBox="1"/>
          <p:nvPr/>
        </p:nvSpPr>
        <p:spPr>
          <a:xfrm>
            <a:off x="8837920" y="1722046"/>
            <a:ext cx="902811" cy="307777"/>
          </a:xfrm>
          <a:prstGeom prst="rect">
            <a:avLst/>
          </a:prstGeom>
          <a:noFill/>
        </p:spPr>
        <p:txBody>
          <a:bodyPr wrap="none" rtlCol="0">
            <a:spAutoFit/>
          </a:bodyPr>
          <a:lstStyle/>
          <a:p>
            <a:r>
              <a:rPr kumimoji="1" lang="ja-JP" altLang="en-US" sz="1400"/>
              <a:t>損傷：中</a:t>
            </a:r>
          </a:p>
        </p:txBody>
      </p:sp>
      <p:pic>
        <p:nvPicPr>
          <p:cNvPr id="48" name="図 47">
            <a:extLst>
              <a:ext uri="{FF2B5EF4-FFF2-40B4-BE49-F238E27FC236}">
                <a16:creationId xmlns:a16="http://schemas.microsoft.com/office/drawing/2014/main" id="{FBB514BE-E859-076A-3EC0-5FC634491534}"/>
              </a:ext>
            </a:extLst>
          </p:cNvPr>
          <p:cNvPicPr>
            <a:picLocks noChangeAspect="1"/>
          </p:cNvPicPr>
          <p:nvPr/>
        </p:nvPicPr>
        <p:blipFill>
          <a:blip r:embed="rId5"/>
          <a:stretch>
            <a:fillRect/>
          </a:stretch>
        </p:blipFill>
        <p:spPr>
          <a:xfrm>
            <a:off x="8110444" y="4198841"/>
            <a:ext cx="3066504" cy="2236293"/>
          </a:xfrm>
          <a:prstGeom prst="rect">
            <a:avLst/>
          </a:prstGeom>
        </p:spPr>
      </p:pic>
      <p:sp>
        <p:nvSpPr>
          <p:cNvPr id="24" name="矢印: 下 23">
            <a:extLst>
              <a:ext uri="{FF2B5EF4-FFF2-40B4-BE49-F238E27FC236}">
                <a16:creationId xmlns:a16="http://schemas.microsoft.com/office/drawing/2014/main" id="{01856983-CB49-9679-38A9-D4C6FA12AACF}"/>
              </a:ext>
            </a:extLst>
          </p:cNvPr>
          <p:cNvSpPr/>
          <p:nvPr/>
        </p:nvSpPr>
        <p:spPr>
          <a:xfrm>
            <a:off x="9763165" y="3516342"/>
            <a:ext cx="533589" cy="36341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3B1DFE04-AA02-7DE5-CD59-D66C0E014E5A}"/>
              </a:ext>
            </a:extLst>
          </p:cNvPr>
          <p:cNvSpPr/>
          <p:nvPr/>
        </p:nvSpPr>
        <p:spPr>
          <a:xfrm>
            <a:off x="1027441" y="1237712"/>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5" name="グループ化 64">
            <a:extLst>
              <a:ext uri="{FF2B5EF4-FFF2-40B4-BE49-F238E27FC236}">
                <a16:creationId xmlns:a16="http://schemas.microsoft.com/office/drawing/2014/main" id="{54D55034-F818-835C-DECE-66F124835261}"/>
              </a:ext>
            </a:extLst>
          </p:cNvPr>
          <p:cNvGrpSpPr/>
          <p:nvPr/>
        </p:nvGrpSpPr>
        <p:grpSpPr>
          <a:xfrm>
            <a:off x="4989451" y="1163213"/>
            <a:ext cx="1537574" cy="307777"/>
            <a:chOff x="5282087" y="3094716"/>
            <a:chExt cx="1537574" cy="307777"/>
          </a:xfrm>
        </p:grpSpPr>
        <p:sp>
          <p:nvSpPr>
            <p:cNvPr id="32" name="テキスト ボックス 31">
              <a:extLst>
                <a:ext uri="{FF2B5EF4-FFF2-40B4-BE49-F238E27FC236}">
                  <a16:creationId xmlns:a16="http://schemas.microsoft.com/office/drawing/2014/main" id="{6DFD13BD-915D-5806-19F0-9BAAD27F4103}"/>
                </a:ext>
              </a:extLst>
            </p:cNvPr>
            <p:cNvSpPr txBox="1"/>
            <p:nvPr/>
          </p:nvSpPr>
          <p:spPr>
            <a:xfrm>
              <a:off x="5387859" y="3094716"/>
              <a:ext cx="1431802" cy="307777"/>
            </a:xfrm>
            <a:prstGeom prst="rect">
              <a:avLst/>
            </a:prstGeom>
            <a:noFill/>
          </p:spPr>
          <p:txBody>
            <a:bodyPr wrap="none" rtlCol="0">
              <a:spAutoFit/>
            </a:bodyPr>
            <a:lstStyle/>
            <a:p>
              <a:r>
                <a:rPr kumimoji="1" lang="ja-JP" altLang="en-US" sz="1400"/>
                <a:t>ひび割れ検出</a:t>
              </a:r>
              <a:r>
                <a:rPr kumimoji="1" lang="en-US" altLang="ja-JP" sz="1400"/>
                <a:t>AI</a:t>
              </a:r>
              <a:endParaRPr kumimoji="1" lang="ja-JP" altLang="en-US" sz="1400"/>
            </a:p>
          </p:txBody>
        </p:sp>
        <p:sp>
          <p:nvSpPr>
            <p:cNvPr id="54" name="正方形/長方形 53">
              <a:extLst>
                <a:ext uri="{FF2B5EF4-FFF2-40B4-BE49-F238E27FC236}">
                  <a16:creationId xmlns:a16="http://schemas.microsoft.com/office/drawing/2014/main" id="{37242AB2-1251-8C9B-7663-231820E62CE9}"/>
                </a:ext>
              </a:extLst>
            </p:cNvPr>
            <p:cNvSpPr/>
            <p:nvPr/>
          </p:nvSpPr>
          <p:spPr>
            <a:xfrm>
              <a:off x="5282087" y="3188986"/>
              <a:ext cx="105614" cy="1056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 name="グループ化 65">
            <a:extLst>
              <a:ext uri="{FF2B5EF4-FFF2-40B4-BE49-F238E27FC236}">
                <a16:creationId xmlns:a16="http://schemas.microsoft.com/office/drawing/2014/main" id="{58F506AC-0BB0-0A19-3628-F53B1FCE4C35}"/>
              </a:ext>
            </a:extLst>
          </p:cNvPr>
          <p:cNvGrpSpPr/>
          <p:nvPr/>
        </p:nvGrpSpPr>
        <p:grpSpPr>
          <a:xfrm>
            <a:off x="8707407" y="1209894"/>
            <a:ext cx="1163836" cy="307777"/>
            <a:chOff x="9263811" y="3087904"/>
            <a:chExt cx="1163836" cy="307777"/>
          </a:xfrm>
        </p:grpSpPr>
        <p:sp>
          <p:nvSpPr>
            <p:cNvPr id="39" name="テキスト ボックス 38">
              <a:extLst>
                <a:ext uri="{FF2B5EF4-FFF2-40B4-BE49-F238E27FC236}">
                  <a16:creationId xmlns:a16="http://schemas.microsoft.com/office/drawing/2014/main" id="{2F117396-3175-B70F-36A8-5D446883F515}"/>
                </a:ext>
              </a:extLst>
            </p:cNvPr>
            <p:cNvSpPr txBox="1"/>
            <p:nvPr/>
          </p:nvSpPr>
          <p:spPr>
            <a:xfrm>
              <a:off x="9354917" y="3087904"/>
              <a:ext cx="1072730" cy="307777"/>
            </a:xfrm>
            <a:prstGeom prst="rect">
              <a:avLst/>
            </a:prstGeom>
            <a:noFill/>
          </p:spPr>
          <p:txBody>
            <a:bodyPr wrap="none" rtlCol="0">
              <a:spAutoFit/>
            </a:bodyPr>
            <a:lstStyle/>
            <a:p>
              <a:pPr algn="ctr"/>
              <a:r>
                <a:rPr kumimoji="1" lang="ja-JP" altLang="en-US" sz="1400"/>
                <a:t>損傷分類</a:t>
              </a:r>
              <a:r>
                <a:rPr kumimoji="1" lang="en-US" altLang="ja-JP" sz="1400"/>
                <a:t>AI</a:t>
              </a:r>
              <a:endParaRPr kumimoji="1" lang="ja-JP" altLang="en-US" sz="1400"/>
            </a:p>
          </p:txBody>
        </p:sp>
        <p:sp>
          <p:nvSpPr>
            <p:cNvPr id="56" name="正方形/長方形 55">
              <a:extLst>
                <a:ext uri="{FF2B5EF4-FFF2-40B4-BE49-F238E27FC236}">
                  <a16:creationId xmlns:a16="http://schemas.microsoft.com/office/drawing/2014/main" id="{23288808-B3E9-E539-215B-EA9198A966FA}"/>
                </a:ext>
              </a:extLst>
            </p:cNvPr>
            <p:cNvSpPr/>
            <p:nvPr/>
          </p:nvSpPr>
          <p:spPr>
            <a:xfrm>
              <a:off x="9263811" y="3188986"/>
              <a:ext cx="105614" cy="10561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8" name="テキスト ボックス 57">
            <a:extLst>
              <a:ext uri="{FF2B5EF4-FFF2-40B4-BE49-F238E27FC236}">
                <a16:creationId xmlns:a16="http://schemas.microsoft.com/office/drawing/2014/main" id="{0B096C88-1DA0-5589-A2D7-8A6713234316}"/>
              </a:ext>
            </a:extLst>
          </p:cNvPr>
          <p:cNvSpPr txBox="1"/>
          <p:nvPr/>
        </p:nvSpPr>
        <p:spPr>
          <a:xfrm>
            <a:off x="5164567" y="4016387"/>
            <a:ext cx="1800493" cy="307777"/>
          </a:xfrm>
          <a:prstGeom prst="rect">
            <a:avLst/>
          </a:prstGeom>
          <a:noFill/>
        </p:spPr>
        <p:txBody>
          <a:bodyPr wrap="none" rtlCol="0">
            <a:spAutoFit/>
          </a:bodyPr>
          <a:lstStyle/>
          <a:p>
            <a:pPr algn="ctr"/>
            <a:r>
              <a:rPr kumimoji="1" lang="ja-JP" altLang="en-US" sz="1400"/>
              <a:t>データベースに保存</a:t>
            </a:r>
          </a:p>
        </p:txBody>
      </p:sp>
      <p:sp>
        <p:nvSpPr>
          <p:cNvPr id="59" name="正方形/長方形 58">
            <a:extLst>
              <a:ext uri="{FF2B5EF4-FFF2-40B4-BE49-F238E27FC236}">
                <a16:creationId xmlns:a16="http://schemas.microsoft.com/office/drawing/2014/main" id="{4A2F5EBE-4C60-04E1-3B37-6943B3119446}"/>
              </a:ext>
            </a:extLst>
          </p:cNvPr>
          <p:cNvSpPr/>
          <p:nvPr/>
        </p:nvSpPr>
        <p:spPr>
          <a:xfrm>
            <a:off x="5046882" y="4117469"/>
            <a:ext cx="105614" cy="1056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C619402D-5289-B148-9EC2-DD5BECC873E0}"/>
              </a:ext>
            </a:extLst>
          </p:cNvPr>
          <p:cNvSpPr txBox="1"/>
          <p:nvPr/>
        </p:nvSpPr>
        <p:spPr>
          <a:xfrm>
            <a:off x="5387701" y="4622487"/>
            <a:ext cx="1858201" cy="171547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ja-JP" altLang="en-US"/>
              <a:t>検出日時</a:t>
            </a:r>
            <a:endParaRPr lang="en-US" altLang="ja-JP"/>
          </a:p>
          <a:p>
            <a:pPr marL="285750" indent="-285750">
              <a:lnSpc>
                <a:spcPct val="150000"/>
              </a:lnSpc>
              <a:buFont typeface="Arial" panose="020B0604020202020204" pitchFamily="34" charset="0"/>
              <a:buChar char="•"/>
            </a:pPr>
            <a:r>
              <a:rPr kumimoji="1" lang="ja-JP" altLang="en-US"/>
              <a:t>検出場所</a:t>
            </a:r>
            <a:endParaRPr kumimoji="1" lang="en-US" altLang="ja-JP"/>
          </a:p>
          <a:p>
            <a:pPr marL="285750" indent="-285750">
              <a:lnSpc>
                <a:spcPct val="150000"/>
              </a:lnSpc>
              <a:buFont typeface="Arial" panose="020B0604020202020204" pitchFamily="34" charset="0"/>
              <a:buChar char="•"/>
            </a:pPr>
            <a:r>
              <a:rPr lang="ja-JP" altLang="en-US"/>
              <a:t>ひび割れ画像</a:t>
            </a:r>
            <a:endParaRPr lang="en-US" altLang="ja-JP"/>
          </a:p>
          <a:p>
            <a:pPr marL="285750" indent="-285750">
              <a:lnSpc>
                <a:spcPct val="150000"/>
              </a:lnSpc>
              <a:buFont typeface="Arial" panose="020B0604020202020204" pitchFamily="34" charset="0"/>
              <a:buChar char="•"/>
            </a:pPr>
            <a:r>
              <a:rPr kumimoji="1" lang="ja-JP" altLang="en-US"/>
              <a:t>損傷具合</a:t>
            </a:r>
          </a:p>
        </p:txBody>
      </p:sp>
      <p:cxnSp>
        <p:nvCxnSpPr>
          <p:cNvPr id="62" name="直線矢印コネクタ 61">
            <a:extLst>
              <a:ext uri="{FF2B5EF4-FFF2-40B4-BE49-F238E27FC236}">
                <a16:creationId xmlns:a16="http://schemas.microsoft.com/office/drawing/2014/main" id="{B8A9955F-1992-2E42-0000-D2DB2ECD567E}"/>
              </a:ext>
            </a:extLst>
          </p:cNvPr>
          <p:cNvCxnSpPr>
            <a:cxnSpLocks/>
          </p:cNvCxnSpPr>
          <p:nvPr/>
        </p:nvCxnSpPr>
        <p:spPr>
          <a:xfrm flipV="1">
            <a:off x="2000816" y="3128963"/>
            <a:ext cx="0" cy="588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607255"/>
      </p:ext>
    </p:extLst>
  </p:cSld>
  <p:clrMapOvr>
    <a:masterClrMapping/>
  </p:clrMapOvr>
  <mc:AlternateContent xmlns:mc="http://schemas.openxmlformats.org/markup-compatibility/2006" xmlns:p14="http://schemas.microsoft.com/office/powerpoint/2010/main">
    <mc:Choice Requires="p14">
      <p:transition spd="slow" p14:dur="2000" advTm="3285"/>
    </mc:Choice>
    <mc:Fallback xmlns="">
      <p:transition spd="slow" advTm="328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ユースケース：施設の異常点検をしたい</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4108817" cy="369332"/>
          </a:xfrm>
          <a:prstGeom prst="rect">
            <a:avLst/>
          </a:prstGeom>
          <a:noFill/>
        </p:spPr>
        <p:txBody>
          <a:bodyPr wrap="none" rtlCol="0">
            <a:spAutoFit/>
          </a:bodyPr>
          <a:lstStyle/>
          <a:p>
            <a:r>
              <a:rPr lang="ja-JP" altLang="en-US"/>
              <a:t>状況：ほとんど起こらない異常の点検</a:t>
            </a:r>
            <a:endParaRPr kumimoji="1" lang="ja-JP" altLang="en-US"/>
          </a:p>
        </p:txBody>
      </p:sp>
      <p:pic>
        <p:nvPicPr>
          <p:cNvPr id="5" name="図 4" descr="トラック, 駐車, 座る, 古い が含まれている画像&#10;&#10;自動的に生成された説明">
            <a:extLst>
              <a:ext uri="{FF2B5EF4-FFF2-40B4-BE49-F238E27FC236}">
                <a16:creationId xmlns:a16="http://schemas.microsoft.com/office/drawing/2014/main" id="{13B9B67C-E64E-CA70-BF8F-C0B3BDAB9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96" y="1381115"/>
            <a:ext cx="6836936" cy="4557958"/>
          </a:xfrm>
          <a:prstGeom prst="rect">
            <a:avLst/>
          </a:prstGeom>
        </p:spPr>
      </p:pic>
      <p:sp>
        <p:nvSpPr>
          <p:cNvPr id="9" name="フリーフォーム: 図形 8">
            <a:extLst>
              <a:ext uri="{FF2B5EF4-FFF2-40B4-BE49-F238E27FC236}">
                <a16:creationId xmlns:a16="http://schemas.microsoft.com/office/drawing/2014/main" id="{4E69812A-6AB6-9995-2226-E40938A0460D}"/>
              </a:ext>
            </a:extLst>
          </p:cNvPr>
          <p:cNvSpPr/>
          <p:nvPr/>
        </p:nvSpPr>
        <p:spPr>
          <a:xfrm rot="20656775">
            <a:off x="2752252" y="5033265"/>
            <a:ext cx="1339913" cy="407406"/>
          </a:xfrm>
          <a:custGeom>
            <a:avLst/>
            <a:gdLst>
              <a:gd name="connsiteX0" fmla="*/ 1249378 w 1339913"/>
              <a:gd name="connsiteY0" fmla="*/ 144856 h 814812"/>
              <a:gd name="connsiteX1" fmla="*/ 796705 w 1339913"/>
              <a:gd name="connsiteY1" fmla="*/ 0 h 814812"/>
              <a:gd name="connsiteX2" fmla="*/ 443620 w 1339913"/>
              <a:gd name="connsiteY2" fmla="*/ 199176 h 814812"/>
              <a:gd name="connsiteX3" fmla="*/ 389299 w 1339913"/>
              <a:gd name="connsiteY3" fmla="*/ 434566 h 814812"/>
              <a:gd name="connsiteX4" fmla="*/ 144856 w 1339913"/>
              <a:gd name="connsiteY4" fmla="*/ 289711 h 814812"/>
              <a:gd name="connsiteX5" fmla="*/ 0 w 1339913"/>
              <a:gd name="connsiteY5" fmla="*/ 443620 h 814812"/>
              <a:gd name="connsiteX6" fmla="*/ 0 w 1339913"/>
              <a:gd name="connsiteY6" fmla="*/ 769545 h 814812"/>
              <a:gd name="connsiteX7" fmla="*/ 334978 w 1339913"/>
              <a:gd name="connsiteY7" fmla="*/ 706170 h 814812"/>
              <a:gd name="connsiteX8" fmla="*/ 488887 w 1339913"/>
              <a:gd name="connsiteY8" fmla="*/ 814812 h 814812"/>
              <a:gd name="connsiteX9" fmla="*/ 570369 w 1339913"/>
              <a:gd name="connsiteY9" fmla="*/ 796705 h 814812"/>
              <a:gd name="connsiteX10" fmla="*/ 633743 w 1339913"/>
              <a:gd name="connsiteY10" fmla="*/ 642796 h 814812"/>
              <a:gd name="connsiteX11" fmla="*/ 715224 w 1339913"/>
              <a:gd name="connsiteY11" fmla="*/ 497941 h 814812"/>
              <a:gd name="connsiteX12" fmla="*/ 977774 w 1339913"/>
              <a:gd name="connsiteY12" fmla="*/ 588475 h 814812"/>
              <a:gd name="connsiteX13" fmla="*/ 1041149 w 1339913"/>
              <a:gd name="connsiteY13" fmla="*/ 706170 h 814812"/>
              <a:gd name="connsiteX14" fmla="*/ 1086416 w 1339913"/>
              <a:gd name="connsiteY14" fmla="*/ 724277 h 814812"/>
              <a:gd name="connsiteX15" fmla="*/ 1204111 w 1339913"/>
              <a:gd name="connsiteY15" fmla="*/ 760491 h 814812"/>
              <a:gd name="connsiteX16" fmla="*/ 1294646 w 1339913"/>
              <a:gd name="connsiteY16" fmla="*/ 470780 h 814812"/>
              <a:gd name="connsiteX17" fmla="*/ 1339913 w 1339913"/>
              <a:gd name="connsiteY17" fmla="*/ 307818 h 814812"/>
              <a:gd name="connsiteX18" fmla="*/ 1249378 w 1339913"/>
              <a:gd name="connsiteY18" fmla="*/ 144856 h 81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9913" h="814812">
                <a:moveTo>
                  <a:pt x="1249378" y="144856"/>
                </a:moveTo>
                <a:lnTo>
                  <a:pt x="796705" y="0"/>
                </a:lnTo>
                <a:lnTo>
                  <a:pt x="443620" y="199176"/>
                </a:lnTo>
                <a:lnTo>
                  <a:pt x="389299" y="434566"/>
                </a:lnTo>
                <a:lnTo>
                  <a:pt x="144856" y="289711"/>
                </a:lnTo>
                <a:lnTo>
                  <a:pt x="0" y="443620"/>
                </a:lnTo>
                <a:lnTo>
                  <a:pt x="0" y="769545"/>
                </a:lnTo>
                <a:lnTo>
                  <a:pt x="334978" y="706170"/>
                </a:lnTo>
                <a:lnTo>
                  <a:pt x="488887" y="814812"/>
                </a:lnTo>
                <a:lnTo>
                  <a:pt x="570369" y="796705"/>
                </a:lnTo>
                <a:lnTo>
                  <a:pt x="633743" y="642796"/>
                </a:lnTo>
                <a:lnTo>
                  <a:pt x="715224" y="497941"/>
                </a:lnTo>
                <a:lnTo>
                  <a:pt x="977774" y="588475"/>
                </a:lnTo>
                <a:lnTo>
                  <a:pt x="1041149" y="706170"/>
                </a:lnTo>
                <a:lnTo>
                  <a:pt x="1086416" y="724277"/>
                </a:lnTo>
                <a:cubicBezTo>
                  <a:pt x="1197921" y="761445"/>
                  <a:pt x="1156885" y="760491"/>
                  <a:pt x="1204111" y="760491"/>
                </a:cubicBezTo>
                <a:lnTo>
                  <a:pt x="1294646" y="470780"/>
                </a:lnTo>
                <a:lnTo>
                  <a:pt x="1339913" y="307818"/>
                </a:lnTo>
                <a:lnTo>
                  <a:pt x="1249378" y="144856"/>
                </a:lnTo>
                <a:close/>
              </a:path>
            </a:pathLst>
          </a:custGeom>
          <a:solidFill>
            <a:srgbClr val="7F7F7F">
              <a:alpha val="50196"/>
            </a:srgb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D7DC663-0291-3EEE-C046-98BA39E22781}"/>
              </a:ext>
            </a:extLst>
          </p:cNvPr>
          <p:cNvSpPr/>
          <p:nvPr/>
        </p:nvSpPr>
        <p:spPr>
          <a:xfrm>
            <a:off x="575396" y="1381114"/>
            <a:ext cx="6836936" cy="4557957"/>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93CC1AA-5D4B-C356-99DE-CCD470417286}"/>
              </a:ext>
            </a:extLst>
          </p:cNvPr>
          <p:cNvSpPr/>
          <p:nvPr/>
        </p:nvSpPr>
        <p:spPr>
          <a:xfrm>
            <a:off x="2815627" y="5273180"/>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935DE0E-3E1A-7101-DD5C-21AA5AB7E8D5}"/>
              </a:ext>
            </a:extLst>
          </p:cNvPr>
          <p:cNvSpPr/>
          <p:nvPr/>
        </p:nvSpPr>
        <p:spPr>
          <a:xfrm>
            <a:off x="3078177" y="5273178"/>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92CD348-1EB8-B71C-1016-28AE8A365904}"/>
              </a:ext>
            </a:extLst>
          </p:cNvPr>
          <p:cNvSpPr/>
          <p:nvPr/>
        </p:nvSpPr>
        <p:spPr>
          <a:xfrm>
            <a:off x="3337687" y="5273178"/>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5D07788-435C-F8A4-3E6A-A65062147800}"/>
              </a:ext>
            </a:extLst>
          </p:cNvPr>
          <p:cNvSpPr/>
          <p:nvPr/>
        </p:nvSpPr>
        <p:spPr>
          <a:xfrm>
            <a:off x="3076657" y="5010665"/>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A288951B-0D8F-F3F9-74BC-6320E0A66455}"/>
              </a:ext>
            </a:extLst>
          </p:cNvPr>
          <p:cNvSpPr/>
          <p:nvPr/>
        </p:nvSpPr>
        <p:spPr>
          <a:xfrm>
            <a:off x="3337687" y="5010702"/>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A061B89-1DD4-6B41-980A-86A8714C9718}"/>
              </a:ext>
            </a:extLst>
          </p:cNvPr>
          <p:cNvSpPr/>
          <p:nvPr/>
        </p:nvSpPr>
        <p:spPr>
          <a:xfrm>
            <a:off x="3598717" y="5010665"/>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7C91F9D-4983-E377-55D9-670326E33269}"/>
              </a:ext>
            </a:extLst>
          </p:cNvPr>
          <p:cNvSpPr/>
          <p:nvPr/>
        </p:nvSpPr>
        <p:spPr>
          <a:xfrm>
            <a:off x="3860508" y="5010665"/>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C80B6568-B5D2-0614-1B33-4DAAEBEC9EDF}"/>
              </a:ext>
            </a:extLst>
          </p:cNvPr>
          <p:cNvSpPr/>
          <p:nvPr/>
        </p:nvSpPr>
        <p:spPr>
          <a:xfrm>
            <a:off x="7680035" y="3193802"/>
            <a:ext cx="325925"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B493339-1610-B115-0188-B9E255A69083}"/>
              </a:ext>
            </a:extLst>
          </p:cNvPr>
          <p:cNvSpPr txBox="1"/>
          <p:nvPr/>
        </p:nvSpPr>
        <p:spPr>
          <a:xfrm>
            <a:off x="3568300" y="6016881"/>
            <a:ext cx="1107996" cy="369332"/>
          </a:xfrm>
          <a:prstGeom prst="rect">
            <a:avLst/>
          </a:prstGeom>
          <a:noFill/>
        </p:spPr>
        <p:txBody>
          <a:bodyPr wrap="none" rtlCol="0">
            <a:spAutoFit/>
          </a:bodyPr>
          <a:lstStyle/>
          <a:p>
            <a:r>
              <a:rPr lang="ja-JP" altLang="en-US"/>
              <a:t>異常点検</a:t>
            </a:r>
            <a:endParaRPr kumimoji="1" lang="ja-JP" altLang="en-US"/>
          </a:p>
        </p:txBody>
      </p:sp>
      <p:sp>
        <p:nvSpPr>
          <p:cNvPr id="35" name="テキスト ボックス 34">
            <a:extLst>
              <a:ext uri="{FF2B5EF4-FFF2-40B4-BE49-F238E27FC236}">
                <a16:creationId xmlns:a16="http://schemas.microsoft.com/office/drawing/2014/main" id="{F34B2FDD-6B60-49B9-DB42-6083ABD0CCEA}"/>
              </a:ext>
            </a:extLst>
          </p:cNvPr>
          <p:cNvSpPr txBox="1"/>
          <p:nvPr/>
        </p:nvSpPr>
        <p:spPr>
          <a:xfrm>
            <a:off x="9221220" y="6016881"/>
            <a:ext cx="1800493" cy="369332"/>
          </a:xfrm>
          <a:prstGeom prst="rect">
            <a:avLst/>
          </a:prstGeom>
          <a:noFill/>
        </p:spPr>
        <p:txBody>
          <a:bodyPr wrap="none" rtlCol="0">
            <a:spAutoFit/>
          </a:bodyPr>
          <a:lstStyle/>
          <a:p>
            <a:pPr algn="ctr"/>
            <a:r>
              <a:rPr kumimoji="1" lang="ja-JP" altLang="en-US"/>
              <a:t>アラートを送信</a:t>
            </a:r>
          </a:p>
        </p:txBody>
      </p:sp>
      <p:pic>
        <p:nvPicPr>
          <p:cNvPr id="4" name="図 3" descr="携帯電話を持っているスーツ姿の男性&#10;&#10;中程度の精度で自動的に生成された説明">
            <a:extLst>
              <a:ext uri="{FF2B5EF4-FFF2-40B4-BE49-F238E27FC236}">
                <a16:creationId xmlns:a16="http://schemas.microsoft.com/office/drawing/2014/main" id="{8EFD50C9-8B9E-C5CC-4037-9069E1979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2005" y="2155030"/>
            <a:ext cx="3818922" cy="2547937"/>
          </a:xfrm>
          <a:prstGeom prst="rect">
            <a:avLst/>
          </a:prstGeom>
        </p:spPr>
      </p:pic>
    </p:spTree>
    <p:extLst>
      <p:ext uri="{BB962C8B-B14F-4D97-AF65-F5344CB8AC3E}">
        <p14:creationId xmlns:p14="http://schemas.microsoft.com/office/powerpoint/2010/main" val="3989121883"/>
      </p:ext>
    </p:extLst>
  </p:cSld>
  <p:clrMapOvr>
    <a:masterClrMapping/>
  </p:clrMapOvr>
  <mc:AlternateContent xmlns:mc="http://schemas.openxmlformats.org/markup-compatibility/2006" xmlns:p14="http://schemas.microsoft.com/office/powerpoint/2010/main">
    <mc:Choice Requires="p14">
      <p:transition spd="slow" p14:dur="2000" advTm="2987"/>
    </mc:Choice>
    <mc:Fallback xmlns="">
      <p:transition spd="slow" advTm="298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5BF9FED-442C-C4EF-F35F-DF8B47EE0B07}"/>
              </a:ext>
            </a:extLst>
          </p:cNvPr>
          <p:cNvSpPr/>
          <p:nvPr/>
        </p:nvSpPr>
        <p:spPr>
          <a:xfrm>
            <a:off x="4671162" y="3930080"/>
            <a:ext cx="7114439" cy="2759979"/>
          </a:xfrm>
          <a:prstGeom prst="rect">
            <a:avLst/>
          </a:prstGeom>
          <a:solidFill>
            <a:schemeClr val="accent3">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ユースケース：施設の異常点検をしたい</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4108817" cy="369332"/>
          </a:xfrm>
          <a:prstGeom prst="rect">
            <a:avLst/>
          </a:prstGeom>
          <a:noFill/>
        </p:spPr>
        <p:txBody>
          <a:bodyPr wrap="none" rtlCol="0">
            <a:spAutoFit/>
          </a:bodyPr>
          <a:lstStyle/>
          <a:p>
            <a:r>
              <a:rPr lang="ja-JP" altLang="en-US"/>
              <a:t>状況：ほとんど起こらない異常の点検</a:t>
            </a:r>
            <a:endParaRPr kumimoji="1" lang="ja-JP" altLang="en-US"/>
          </a:p>
        </p:txBody>
      </p:sp>
      <p:sp>
        <p:nvSpPr>
          <p:cNvPr id="12" name="矢印: 右 11">
            <a:extLst>
              <a:ext uri="{FF2B5EF4-FFF2-40B4-BE49-F238E27FC236}">
                <a16:creationId xmlns:a16="http://schemas.microsoft.com/office/drawing/2014/main" id="{C80B6568-B5D2-0614-1B33-4DAAEBEC9EDF}"/>
              </a:ext>
            </a:extLst>
          </p:cNvPr>
          <p:cNvSpPr/>
          <p:nvPr/>
        </p:nvSpPr>
        <p:spPr>
          <a:xfrm>
            <a:off x="4009840" y="2013386"/>
            <a:ext cx="325925"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34B2FDD-6B60-49B9-DB42-6083ABD0CCEA}"/>
              </a:ext>
            </a:extLst>
          </p:cNvPr>
          <p:cNvSpPr txBox="1"/>
          <p:nvPr/>
        </p:nvSpPr>
        <p:spPr>
          <a:xfrm>
            <a:off x="4925173" y="4071242"/>
            <a:ext cx="1800493" cy="369332"/>
          </a:xfrm>
          <a:prstGeom prst="rect">
            <a:avLst/>
          </a:prstGeom>
          <a:noFill/>
        </p:spPr>
        <p:txBody>
          <a:bodyPr wrap="none" rtlCol="0">
            <a:spAutoFit/>
          </a:bodyPr>
          <a:lstStyle/>
          <a:p>
            <a:pPr algn="ctr"/>
            <a:r>
              <a:rPr kumimoji="1" lang="ja-JP" altLang="en-US"/>
              <a:t>アラートを送信</a:t>
            </a:r>
          </a:p>
        </p:txBody>
      </p:sp>
      <p:sp>
        <p:nvSpPr>
          <p:cNvPr id="23" name="正方形/長方形 22">
            <a:extLst>
              <a:ext uri="{FF2B5EF4-FFF2-40B4-BE49-F238E27FC236}">
                <a16:creationId xmlns:a16="http://schemas.microsoft.com/office/drawing/2014/main" id="{63346B0A-D4B0-1372-EB4B-9F32E8BF92DF}"/>
              </a:ext>
            </a:extLst>
          </p:cNvPr>
          <p:cNvSpPr/>
          <p:nvPr/>
        </p:nvSpPr>
        <p:spPr>
          <a:xfrm>
            <a:off x="406399" y="1145405"/>
            <a:ext cx="3273004" cy="55183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FEB771E5-6CB8-2C94-3B95-10B8D945113F}"/>
              </a:ext>
            </a:extLst>
          </p:cNvPr>
          <p:cNvSpPr txBox="1"/>
          <p:nvPr/>
        </p:nvSpPr>
        <p:spPr>
          <a:xfrm>
            <a:off x="645491" y="1149107"/>
            <a:ext cx="1441420" cy="307777"/>
          </a:xfrm>
          <a:prstGeom prst="rect">
            <a:avLst/>
          </a:prstGeom>
          <a:noFill/>
        </p:spPr>
        <p:txBody>
          <a:bodyPr wrap="none" rtlCol="0">
            <a:spAutoFit/>
          </a:bodyPr>
          <a:lstStyle/>
          <a:p>
            <a:r>
              <a:rPr kumimoji="1" lang="ja-JP" altLang="en-US" sz="1400"/>
              <a:t>対象機器の撮影</a:t>
            </a:r>
          </a:p>
        </p:txBody>
      </p:sp>
      <p:sp>
        <p:nvSpPr>
          <p:cNvPr id="26" name="正方形/長方形 25">
            <a:extLst>
              <a:ext uri="{FF2B5EF4-FFF2-40B4-BE49-F238E27FC236}">
                <a16:creationId xmlns:a16="http://schemas.microsoft.com/office/drawing/2014/main" id="{9853A19E-2D30-ECF4-A5F5-C4B892921665}"/>
              </a:ext>
            </a:extLst>
          </p:cNvPr>
          <p:cNvSpPr/>
          <p:nvPr/>
        </p:nvSpPr>
        <p:spPr>
          <a:xfrm>
            <a:off x="565715" y="1237712"/>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トラック, 駐車, 座る, 古い が含まれている画像&#10;&#10;自動的に生成された説明">
            <a:extLst>
              <a:ext uri="{FF2B5EF4-FFF2-40B4-BE49-F238E27FC236}">
                <a16:creationId xmlns:a16="http://schemas.microsoft.com/office/drawing/2014/main" id="{13B9B67C-E64E-CA70-BF8F-C0B3BDAB9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63" y="1456884"/>
            <a:ext cx="2787827" cy="1858551"/>
          </a:xfrm>
          <a:prstGeom prst="rect">
            <a:avLst/>
          </a:prstGeom>
        </p:spPr>
      </p:pic>
      <p:sp>
        <p:nvSpPr>
          <p:cNvPr id="27" name="テキスト ボックス 26">
            <a:extLst>
              <a:ext uri="{FF2B5EF4-FFF2-40B4-BE49-F238E27FC236}">
                <a16:creationId xmlns:a16="http://schemas.microsoft.com/office/drawing/2014/main" id="{AA22183B-F683-AE72-61AB-A3E68E8EC8FF}"/>
              </a:ext>
            </a:extLst>
          </p:cNvPr>
          <p:cNvSpPr txBox="1"/>
          <p:nvPr/>
        </p:nvSpPr>
        <p:spPr>
          <a:xfrm>
            <a:off x="645491" y="3622303"/>
            <a:ext cx="2159566" cy="307777"/>
          </a:xfrm>
          <a:prstGeom prst="rect">
            <a:avLst/>
          </a:prstGeom>
          <a:noFill/>
        </p:spPr>
        <p:txBody>
          <a:bodyPr wrap="none" rtlCol="0">
            <a:spAutoFit/>
          </a:bodyPr>
          <a:lstStyle/>
          <a:p>
            <a:r>
              <a:rPr kumimoji="1" lang="ja-JP" altLang="en-US" sz="1400"/>
              <a:t>撮影時は画角を固定する</a:t>
            </a:r>
          </a:p>
        </p:txBody>
      </p:sp>
      <p:grpSp>
        <p:nvGrpSpPr>
          <p:cNvPr id="4" name="グループ化 3">
            <a:extLst>
              <a:ext uri="{FF2B5EF4-FFF2-40B4-BE49-F238E27FC236}">
                <a16:creationId xmlns:a16="http://schemas.microsoft.com/office/drawing/2014/main" id="{0D59615C-E975-C330-6891-E1C7DE4EA453}"/>
              </a:ext>
            </a:extLst>
          </p:cNvPr>
          <p:cNvGrpSpPr/>
          <p:nvPr/>
        </p:nvGrpSpPr>
        <p:grpSpPr>
          <a:xfrm>
            <a:off x="694663" y="3995136"/>
            <a:ext cx="2787827" cy="605316"/>
            <a:chOff x="694663" y="3821904"/>
            <a:chExt cx="2787827" cy="605316"/>
          </a:xfrm>
        </p:grpSpPr>
        <p:pic>
          <p:nvPicPr>
            <p:cNvPr id="28" name="図 27" descr="トラック, 駐車, 座る, 古い が含まれている画像&#10;&#10;自動的に生成された説明">
              <a:extLst>
                <a:ext uri="{FF2B5EF4-FFF2-40B4-BE49-F238E27FC236}">
                  <a16:creationId xmlns:a16="http://schemas.microsoft.com/office/drawing/2014/main" id="{F835ADDC-6E55-038F-EAB8-18CD85616947}"/>
                </a:ext>
              </a:extLst>
            </p:cNvPr>
            <p:cNvPicPr>
              <a:picLocks noChangeAspect="1"/>
            </p:cNvPicPr>
            <p:nvPr/>
          </p:nvPicPr>
          <p:blipFill rotWithShape="1">
            <a:blip r:embed="rId3">
              <a:extLst>
                <a:ext uri="{28A0092B-C50C-407E-A947-70E740481C1C}">
                  <a14:useLocalDpi xmlns:a14="http://schemas.microsoft.com/office/drawing/2010/main" val="0"/>
                </a:ext>
              </a:extLst>
            </a:blip>
            <a:srcRect l="11338" t="11338"/>
            <a:stretch/>
          </p:blipFill>
          <p:spPr>
            <a:xfrm>
              <a:off x="694663" y="3821904"/>
              <a:ext cx="907974" cy="605316"/>
            </a:xfrm>
            <a:prstGeom prst="rect">
              <a:avLst/>
            </a:prstGeom>
          </p:spPr>
        </p:pic>
        <p:pic>
          <p:nvPicPr>
            <p:cNvPr id="30" name="図 29" descr="トラック, 駐車, 座る, 古い が含まれている画像&#10;&#10;自動的に生成された説明">
              <a:extLst>
                <a:ext uri="{FF2B5EF4-FFF2-40B4-BE49-F238E27FC236}">
                  <a16:creationId xmlns:a16="http://schemas.microsoft.com/office/drawing/2014/main" id="{8B5CC104-0191-D5D6-1869-BAF159C7C966}"/>
                </a:ext>
              </a:extLst>
            </p:cNvPr>
            <p:cNvPicPr>
              <a:picLocks noChangeAspect="1"/>
            </p:cNvPicPr>
            <p:nvPr/>
          </p:nvPicPr>
          <p:blipFill rotWithShape="1">
            <a:blip r:embed="rId3">
              <a:extLst>
                <a:ext uri="{28A0092B-C50C-407E-A947-70E740481C1C}">
                  <a14:useLocalDpi xmlns:a14="http://schemas.microsoft.com/office/drawing/2010/main" val="0"/>
                </a:ext>
              </a:extLst>
            </a:blip>
            <a:srcRect l="1850" t="11338" r="9488"/>
            <a:stretch/>
          </p:blipFill>
          <p:spPr>
            <a:xfrm>
              <a:off x="1634590" y="3821904"/>
              <a:ext cx="907974" cy="605316"/>
            </a:xfrm>
            <a:prstGeom prst="rect">
              <a:avLst/>
            </a:prstGeom>
          </p:spPr>
        </p:pic>
        <p:pic>
          <p:nvPicPr>
            <p:cNvPr id="36" name="図 35" descr="トラック, 駐車, 座る, 古い が含まれている画像&#10;&#10;自動的に生成された説明">
              <a:extLst>
                <a:ext uri="{FF2B5EF4-FFF2-40B4-BE49-F238E27FC236}">
                  <a16:creationId xmlns:a16="http://schemas.microsoft.com/office/drawing/2014/main" id="{AE9BE98A-A13C-0CD0-A4D4-605C1EA75F34}"/>
                </a:ext>
              </a:extLst>
            </p:cNvPr>
            <p:cNvPicPr>
              <a:picLocks noChangeAspect="1"/>
            </p:cNvPicPr>
            <p:nvPr/>
          </p:nvPicPr>
          <p:blipFill rotWithShape="1">
            <a:blip r:embed="rId3">
              <a:extLst>
                <a:ext uri="{28A0092B-C50C-407E-A947-70E740481C1C}">
                  <a14:useLocalDpi xmlns:a14="http://schemas.microsoft.com/office/drawing/2010/main" val="0"/>
                </a:ext>
              </a:extLst>
            </a:blip>
            <a:srcRect l="542" t="3977" r="10796" b="7361"/>
            <a:stretch/>
          </p:blipFill>
          <p:spPr>
            <a:xfrm>
              <a:off x="2574516" y="3821904"/>
              <a:ext cx="907974" cy="605316"/>
            </a:xfrm>
            <a:prstGeom prst="rect">
              <a:avLst/>
            </a:prstGeom>
          </p:spPr>
        </p:pic>
      </p:grpSp>
      <p:sp>
        <p:nvSpPr>
          <p:cNvPr id="3" name="テキスト ボックス 2">
            <a:extLst>
              <a:ext uri="{FF2B5EF4-FFF2-40B4-BE49-F238E27FC236}">
                <a16:creationId xmlns:a16="http://schemas.microsoft.com/office/drawing/2014/main" id="{47BB72B2-5A5A-E227-92CC-AF612F29EE02}"/>
              </a:ext>
            </a:extLst>
          </p:cNvPr>
          <p:cNvSpPr txBox="1"/>
          <p:nvPr/>
        </p:nvSpPr>
        <p:spPr>
          <a:xfrm>
            <a:off x="1637171" y="4665508"/>
            <a:ext cx="902811" cy="307777"/>
          </a:xfrm>
          <a:prstGeom prst="rect">
            <a:avLst/>
          </a:prstGeom>
          <a:noFill/>
        </p:spPr>
        <p:txBody>
          <a:bodyPr wrap="none" rtlCol="0">
            <a:spAutoFit/>
          </a:bodyPr>
          <a:lstStyle/>
          <a:p>
            <a:r>
              <a:rPr kumimoji="1" lang="ja-JP" altLang="en-US" sz="1400"/>
              <a:t>画角ぶれ</a:t>
            </a:r>
          </a:p>
        </p:txBody>
      </p:sp>
      <p:pic>
        <p:nvPicPr>
          <p:cNvPr id="37" name="図 36" descr="トラック, 駐車, 座る, 古い が含まれている画像&#10;&#10;自動的に生成された説明">
            <a:extLst>
              <a:ext uri="{FF2B5EF4-FFF2-40B4-BE49-F238E27FC236}">
                <a16:creationId xmlns:a16="http://schemas.microsoft.com/office/drawing/2014/main" id="{449C18B2-8648-5271-48BF-D1DFF2300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98" y="5097432"/>
            <a:ext cx="909640" cy="606427"/>
          </a:xfrm>
          <a:prstGeom prst="rect">
            <a:avLst/>
          </a:prstGeom>
        </p:spPr>
      </p:pic>
      <p:pic>
        <p:nvPicPr>
          <p:cNvPr id="38" name="図 37" descr="トラック, 駐車, 座る, 古い が含まれている画像&#10;&#10;自動的に生成された説明">
            <a:extLst>
              <a:ext uri="{FF2B5EF4-FFF2-40B4-BE49-F238E27FC236}">
                <a16:creationId xmlns:a16="http://schemas.microsoft.com/office/drawing/2014/main" id="{13DE7391-DDB2-8BB6-9AEF-E498D30AD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590" y="5106185"/>
            <a:ext cx="909640" cy="606427"/>
          </a:xfrm>
          <a:prstGeom prst="rect">
            <a:avLst/>
          </a:prstGeom>
        </p:spPr>
      </p:pic>
      <p:pic>
        <p:nvPicPr>
          <p:cNvPr id="39" name="図 38" descr="トラック, 駐車, 座る, 古い が含まれている画像&#10;&#10;自動的に生成された説明">
            <a:extLst>
              <a:ext uri="{FF2B5EF4-FFF2-40B4-BE49-F238E27FC236}">
                <a16:creationId xmlns:a16="http://schemas.microsoft.com/office/drawing/2014/main" id="{B8FED776-49FC-7A5D-6BB8-F13559F1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850" y="5097525"/>
            <a:ext cx="909640" cy="606427"/>
          </a:xfrm>
          <a:prstGeom prst="rect">
            <a:avLst/>
          </a:prstGeom>
        </p:spPr>
      </p:pic>
      <p:sp>
        <p:nvSpPr>
          <p:cNvPr id="40" name="テキスト ボックス 39">
            <a:extLst>
              <a:ext uri="{FF2B5EF4-FFF2-40B4-BE49-F238E27FC236}">
                <a16:creationId xmlns:a16="http://schemas.microsoft.com/office/drawing/2014/main" id="{95ECE956-79AA-4915-FB0A-75C2B6EDA28A}"/>
              </a:ext>
            </a:extLst>
          </p:cNvPr>
          <p:cNvSpPr txBox="1"/>
          <p:nvPr/>
        </p:nvSpPr>
        <p:spPr>
          <a:xfrm>
            <a:off x="1545737" y="5776557"/>
            <a:ext cx="1082348" cy="307777"/>
          </a:xfrm>
          <a:prstGeom prst="rect">
            <a:avLst/>
          </a:prstGeom>
          <a:noFill/>
        </p:spPr>
        <p:txBody>
          <a:bodyPr wrap="none" rtlCol="0">
            <a:spAutoFit/>
          </a:bodyPr>
          <a:lstStyle/>
          <a:p>
            <a:r>
              <a:rPr kumimoji="1" lang="ja-JP" altLang="en-US" sz="1400"/>
              <a:t>画角の統一</a:t>
            </a:r>
          </a:p>
        </p:txBody>
      </p:sp>
      <p:sp>
        <p:nvSpPr>
          <p:cNvPr id="41" name="テキスト ボックス 40">
            <a:extLst>
              <a:ext uri="{FF2B5EF4-FFF2-40B4-BE49-F238E27FC236}">
                <a16:creationId xmlns:a16="http://schemas.microsoft.com/office/drawing/2014/main" id="{0B1C285C-34F1-96FB-624C-F85E97E4CDB4}"/>
              </a:ext>
            </a:extLst>
          </p:cNvPr>
          <p:cNvSpPr txBox="1"/>
          <p:nvPr/>
        </p:nvSpPr>
        <p:spPr>
          <a:xfrm>
            <a:off x="452075" y="6187746"/>
            <a:ext cx="3185488" cy="369332"/>
          </a:xfrm>
          <a:prstGeom prst="rect">
            <a:avLst/>
          </a:prstGeom>
          <a:noFill/>
        </p:spPr>
        <p:txBody>
          <a:bodyPr wrap="none" rtlCol="0">
            <a:spAutoFit/>
          </a:bodyPr>
          <a:lstStyle/>
          <a:p>
            <a:pPr algn="ctr"/>
            <a:r>
              <a:rPr kumimoji="1" lang="ja-JP" altLang="en-US"/>
              <a:t>いつもとの</a:t>
            </a:r>
            <a:r>
              <a:rPr kumimoji="1" lang="ja-JP" altLang="en-US" b="1">
                <a:solidFill>
                  <a:schemeClr val="accent2"/>
                </a:solidFill>
              </a:rPr>
              <a:t>差が分かりやすい</a:t>
            </a:r>
          </a:p>
        </p:txBody>
      </p:sp>
      <p:sp>
        <p:nvSpPr>
          <p:cNvPr id="42" name="正方形/長方形 41">
            <a:extLst>
              <a:ext uri="{FF2B5EF4-FFF2-40B4-BE49-F238E27FC236}">
                <a16:creationId xmlns:a16="http://schemas.microsoft.com/office/drawing/2014/main" id="{08656710-C90E-245E-8548-18CD3DCE3ACA}"/>
              </a:ext>
            </a:extLst>
          </p:cNvPr>
          <p:cNvSpPr/>
          <p:nvPr/>
        </p:nvSpPr>
        <p:spPr>
          <a:xfrm>
            <a:off x="565715" y="3712729"/>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C95FDB7-1745-811D-9B48-ABA27D63EC83}"/>
              </a:ext>
            </a:extLst>
          </p:cNvPr>
          <p:cNvSpPr/>
          <p:nvPr/>
        </p:nvSpPr>
        <p:spPr>
          <a:xfrm>
            <a:off x="4666203" y="1136407"/>
            <a:ext cx="7114439" cy="23033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B74A1718-1DDB-352F-D0B9-A54CFE51B9C3}"/>
              </a:ext>
            </a:extLst>
          </p:cNvPr>
          <p:cNvGrpSpPr/>
          <p:nvPr/>
        </p:nvGrpSpPr>
        <p:grpSpPr>
          <a:xfrm>
            <a:off x="4754697" y="1178540"/>
            <a:ext cx="1430174" cy="369332"/>
            <a:chOff x="5433271" y="3077994"/>
            <a:chExt cx="1430174" cy="369332"/>
          </a:xfrm>
        </p:grpSpPr>
        <p:sp>
          <p:nvSpPr>
            <p:cNvPr id="44" name="テキスト ボックス 43">
              <a:extLst>
                <a:ext uri="{FF2B5EF4-FFF2-40B4-BE49-F238E27FC236}">
                  <a16:creationId xmlns:a16="http://schemas.microsoft.com/office/drawing/2014/main" id="{E52AD7C9-9611-21E4-2281-F4C874D20164}"/>
                </a:ext>
              </a:extLst>
            </p:cNvPr>
            <p:cNvSpPr txBox="1"/>
            <p:nvPr/>
          </p:nvSpPr>
          <p:spPr>
            <a:xfrm>
              <a:off x="5539043" y="3077994"/>
              <a:ext cx="1324402" cy="369332"/>
            </a:xfrm>
            <a:prstGeom prst="rect">
              <a:avLst/>
            </a:prstGeom>
            <a:noFill/>
          </p:spPr>
          <p:txBody>
            <a:bodyPr wrap="none" rtlCol="0">
              <a:spAutoFit/>
            </a:bodyPr>
            <a:lstStyle/>
            <a:p>
              <a:r>
                <a:rPr kumimoji="1" lang="ja-JP" altLang="en-US"/>
                <a:t>異常検出</a:t>
              </a:r>
              <a:r>
                <a:rPr kumimoji="1" lang="en-US" altLang="ja-JP"/>
                <a:t>AI</a:t>
              </a:r>
              <a:endParaRPr kumimoji="1" lang="ja-JP" altLang="en-US"/>
            </a:p>
          </p:txBody>
        </p:sp>
        <p:sp>
          <p:nvSpPr>
            <p:cNvPr id="45" name="正方形/長方形 44">
              <a:extLst>
                <a:ext uri="{FF2B5EF4-FFF2-40B4-BE49-F238E27FC236}">
                  <a16:creationId xmlns:a16="http://schemas.microsoft.com/office/drawing/2014/main" id="{49AB6F31-0E86-6FC8-B6A4-845103D0CCFB}"/>
                </a:ext>
              </a:extLst>
            </p:cNvPr>
            <p:cNvSpPr/>
            <p:nvPr/>
          </p:nvSpPr>
          <p:spPr>
            <a:xfrm>
              <a:off x="5433271" y="3188986"/>
              <a:ext cx="105614" cy="1056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a:extLst>
              <a:ext uri="{FF2B5EF4-FFF2-40B4-BE49-F238E27FC236}">
                <a16:creationId xmlns:a16="http://schemas.microsoft.com/office/drawing/2014/main" id="{1F202505-7A66-524B-BC06-D4E3BC14CA41}"/>
              </a:ext>
            </a:extLst>
          </p:cNvPr>
          <p:cNvPicPr>
            <a:picLocks noChangeAspect="1"/>
          </p:cNvPicPr>
          <p:nvPr/>
        </p:nvPicPr>
        <p:blipFill>
          <a:blip r:embed="rId4"/>
          <a:stretch>
            <a:fillRect/>
          </a:stretch>
        </p:blipFill>
        <p:spPr>
          <a:xfrm>
            <a:off x="4904592" y="1586381"/>
            <a:ext cx="2554205" cy="1700527"/>
          </a:xfrm>
          <a:prstGeom prst="rect">
            <a:avLst/>
          </a:prstGeom>
        </p:spPr>
      </p:pic>
      <p:sp>
        <p:nvSpPr>
          <p:cNvPr id="53" name="正方形/長方形 52">
            <a:extLst>
              <a:ext uri="{FF2B5EF4-FFF2-40B4-BE49-F238E27FC236}">
                <a16:creationId xmlns:a16="http://schemas.microsoft.com/office/drawing/2014/main" id="{A23C61BF-5876-9D89-9ABE-8C84893D8261}"/>
              </a:ext>
            </a:extLst>
          </p:cNvPr>
          <p:cNvSpPr/>
          <p:nvPr/>
        </p:nvSpPr>
        <p:spPr>
          <a:xfrm>
            <a:off x="4818896" y="4203101"/>
            <a:ext cx="105614" cy="1056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386A0DF9-7229-551F-9BDD-1EA83B0E6868}"/>
              </a:ext>
            </a:extLst>
          </p:cNvPr>
          <p:cNvSpPr/>
          <p:nvPr/>
        </p:nvSpPr>
        <p:spPr>
          <a:xfrm rot="5400000">
            <a:off x="8065418" y="3468582"/>
            <a:ext cx="325925"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6074954-061E-A6D0-B49F-E6B840B33101}"/>
              </a:ext>
            </a:extLst>
          </p:cNvPr>
          <p:cNvSpPr txBox="1"/>
          <p:nvPr/>
        </p:nvSpPr>
        <p:spPr>
          <a:xfrm>
            <a:off x="4936065" y="4571277"/>
            <a:ext cx="2319866" cy="129997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ja-JP" altLang="en-US"/>
              <a:t>異常が起きた機器</a:t>
            </a:r>
            <a:endParaRPr kumimoji="1" lang="en-US" altLang="ja-JP"/>
          </a:p>
          <a:p>
            <a:pPr marL="285750" indent="-285750">
              <a:lnSpc>
                <a:spcPct val="150000"/>
              </a:lnSpc>
              <a:buFont typeface="Arial" panose="020B0604020202020204" pitchFamily="34" charset="0"/>
              <a:buChar char="•"/>
            </a:pPr>
            <a:r>
              <a:rPr kumimoji="1" lang="ja-JP" altLang="en-US"/>
              <a:t>異常個所の画像</a:t>
            </a:r>
            <a:endParaRPr kumimoji="1" lang="en-US" altLang="ja-JP"/>
          </a:p>
          <a:p>
            <a:pPr marL="285750" indent="-285750">
              <a:lnSpc>
                <a:spcPct val="150000"/>
              </a:lnSpc>
              <a:buFont typeface="Arial" panose="020B0604020202020204" pitchFamily="34" charset="0"/>
              <a:buChar char="•"/>
            </a:pPr>
            <a:r>
              <a:rPr kumimoji="1" lang="ja-JP" altLang="en-US"/>
              <a:t>異常発生時間</a:t>
            </a:r>
          </a:p>
        </p:txBody>
      </p:sp>
      <p:sp>
        <p:nvSpPr>
          <p:cNvPr id="17" name="テキスト ボックス 16">
            <a:extLst>
              <a:ext uri="{FF2B5EF4-FFF2-40B4-BE49-F238E27FC236}">
                <a16:creationId xmlns:a16="http://schemas.microsoft.com/office/drawing/2014/main" id="{A735D52B-81D1-8523-526D-710A21CC7574}"/>
              </a:ext>
            </a:extLst>
          </p:cNvPr>
          <p:cNvSpPr txBox="1"/>
          <p:nvPr/>
        </p:nvSpPr>
        <p:spPr>
          <a:xfrm>
            <a:off x="7703539" y="1592808"/>
            <a:ext cx="3935693" cy="129997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ja-JP" altLang="en-US" dirty="0"/>
              <a:t>正常時と現状の類似度を計算</a:t>
            </a:r>
            <a:endParaRPr kumimoji="1" lang="en-US" altLang="ja-JP" dirty="0"/>
          </a:p>
          <a:p>
            <a:pPr marL="285750" indent="-285750">
              <a:lnSpc>
                <a:spcPct val="150000"/>
              </a:lnSpc>
              <a:buFont typeface="Arial" panose="020B0604020202020204" pitchFamily="34" charset="0"/>
              <a:buChar char="•"/>
            </a:pPr>
            <a:r>
              <a:rPr kumimoji="1" lang="ja-JP" altLang="en-US" dirty="0"/>
              <a:t>精度重視・検知率重視を設定可能</a:t>
            </a:r>
            <a:endParaRPr kumimoji="1" lang="en-US" altLang="ja-JP" dirty="0"/>
          </a:p>
          <a:p>
            <a:pPr marL="742950" lvl="1" indent="-285750">
              <a:lnSpc>
                <a:spcPct val="150000"/>
              </a:lnSpc>
              <a:buFont typeface="Arial" panose="020B0604020202020204" pitchFamily="34" charset="0"/>
              <a:buChar char="•"/>
            </a:pPr>
            <a:r>
              <a:rPr lang="ja-JP" altLang="en-US" dirty="0"/>
              <a:t>機器に合わせて変更</a:t>
            </a:r>
            <a:endParaRPr kumimoji="1" lang="en-US" altLang="ja-JP" dirty="0"/>
          </a:p>
        </p:txBody>
      </p:sp>
      <p:pic>
        <p:nvPicPr>
          <p:cNvPr id="46" name="図 45" descr="携帯電話を持っているスーツ姿の男性&#10;&#10;中程度の精度で自動的に生成された説明">
            <a:extLst>
              <a:ext uri="{FF2B5EF4-FFF2-40B4-BE49-F238E27FC236}">
                <a16:creationId xmlns:a16="http://schemas.microsoft.com/office/drawing/2014/main" id="{2E10BBA7-59F0-6C2F-D546-95C6D3F8B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310" y="4036100"/>
            <a:ext cx="3818922" cy="2547937"/>
          </a:xfrm>
          <a:prstGeom prst="rect">
            <a:avLst/>
          </a:prstGeom>
        </p:spPr>
      </p:pic>
    </p:spTree>
    <p:extLst>
      <p:ext uri="{BB962C8B-B14F-4D97-AF65-F5344CB8AC3E}">
        <p14:creationId xmlns:p14="http://schemas.microsoft.com/office/powerpoint/2010/main" val="2124881197"/>
      </p:ext>
    </p:extLst>
  </p:cSld>
  <p:clrMapOvr>
    <a:masterClrMapping/>
  </p:clrMapOvr>
  <mc:AlternateContent xmlns:mc="http://schemas.openxmlformats.org/markup-compatibility/2006" xmlns:p14="http://schemas.microsoft.com/office/powerpoint/2010/main">
    <mc:Choice Requires="p14">
      <p:transition spd="slow" p14:dur="2000" advTm="3191"/>
    </mc:Choice>
    <mc:Fallback xmlns="">
      <p:transition spd="slow" advTm="319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2EBB12-50BD-10D8-CF7F-582AAD2AA98D}"/>
              </a:ext>
            </a:extLst>
          </p:cNvPr>
          <p:cNvSpPr>
            <a:spLocks noGrp="1"/>
          </p:cNvSpPr>
          <p:nvPr>
            <p:ph type="title"/>
          </p:nvPr>
        </p:nvSpPr>
        <p:spPr/>
        <p:txBody>
          <a:bodyPr/>
          <a:lstStyle/>
          <a:p>
            <a:r>
              <a:rPr kumimoji="1" lang="ja-JP" altLang="en-US"/>
              <a:t>目次</a:t>
            </a:r>
            <a:endParaRPr kumimoji="1" lang="ja-JP" altLang="en-US" dirty="0"/>
          </a:p>
        </p:txBody>
      </p:sp>
      <p:sp>
        <p:nvSpPr>
          <p:cNvPr id="5" name="テキスト ボックス 4">
            <a:extLst>
              <a:ext uri="{FF2B5EF4-FFF2-40B4-BE49-F238E27FC236}">
                <a16:creationId xmlns:a16="http://schemas.microsoft.com/office/drawing/2014/main" id="{EB1931B7-BB0C-8DA9-2BB5-924CE302A3AF}"/>
              </a:ext>
            </a:extLst>
          </p:cNvPr>
          <p:cNvSpPr txBox="1"/>
          <p:nvPr/>
        </p:nvSpPr>
        <p:spPr>
          <a:xfrm>
            <a:off x="203200" y="816745"/>
            <a:ext cx="9230412" cy="4970591"/>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800"/>
              <a:t>画像解析</a:t>
            </a:r>
            <a:r>
              <a:rPr kumimoji="1" lang="en-US" altLang="ja-JP" sz="2800"/>
              <a:t>AI</a:t>
            </a:r>
            <a:r>
              <a:rPr lang="ja-JP" altLang="en-US" sz="2800"/>
              <a:t>とは</a:t>
            </a:r>
            <a:endParaRPr lang="en-US" altLang="ja-JP" sz="2800"/>
          </a:p>
          <a:p>
            <a:pPr marL="742950" lvl="1" indent="-285750">
              <a:lnSpc>
                <a:spcPct val="150000"/>
              </a:lnSpc>
              <a:buFont typeface="Arial" panose="020B0604020202020204" pitchFamily="34" charset="0"/>
              <a:buChar char="•"/>
            </a:pPr>
            <a:r>
              <a:rPr kumimoji="1" lang="en-US" altLang="ja-JP"/>
              <a:t>AI</a:t>
            </a:r>
            <a:r>
              <a:rPr kumimoji="1" lang="ja-JP" altLang="en-US"/>
              <a:t>の全体像</a:t>
            </a:r>
            <a:endParaRPr kumimoji="1" lang="en-US" altLang="ja-JP"/>
          </a:p>
          <a:p>
            <a:pPr marL="742950" lvl="1" indent="-285750">
              <a:lnSpc>
                <a:spcPct val="150000"/>
              </a:lnSpc>
              <a:buFont typeface="Arial" panose="020B0604020202020204" pitchFamily="34" charset="0"/>
              <a:buChar char="•"/>
            </a:pPr>
            <a:r>
              <a:rPr kumimoji="1" lang="ja-JP" altLang="en-US"/>
              <a:t>画像解析</a:t>
            </a:r>
            <a:r>
              <a:rPr kumimoji="1" lang="en-US" altLang="ja-JP"/>
              <a:t>AI</a:t>
            </a:r>
            <a:r>
              <a:rPr kumimoji="1" lang="ja-JP" altLang="en-US"/>
              <a:t>で実現可能なこと</a:t>
            </a:r>
            <a:endParaRPr kumimoji="1" lang="en-US" altLang="ja-JP"/>
          </a:p>
          <a:p>
            <a:pPr marL="742950" lvl="1" indent="-285750">
              <a:lnSpc>
                <a:spcPct val="150000"/>
              </a:lnSpc>
              <a:buFont typeface="Arial" panose="020B0604020202020204" pitchFamily="34" charset="0"/>
              <a:buChar char="•"/>
            </a:pPr>
            <a:r>
              <a:rPr kumimoji="1" lang="en-US" altLang="ja-JP"/>
              <a:t>AI</a:t>
            </a:r>
            <a:r>
              <a:rPr kumimoji="1" lang="ja-JP" altLang="en-US"/>
              <a:t>を導入するメリット</a:t>
            </a:r>
            <a:endParaRPr kumimoji="1" lang="en-US" altLang="ja-JP"/>
          </a:p>
          <a:p>
            <a:pPr marL="742950" lvl="1" indent="-285750">
              <a:lnSpc>
                <a:spcPct val="150000"/>
              </a:lnSpc>
              <a:buFont typeface="Arial" panose="020B0604020202020204" pitchFamily="34" charset="0"/>
              <a:buChar char="•"/>
            </a:pPr>
            <a:r>
              <a:rPr kumimoji="1" lang="ja-JP" altLang="en-US"/>
              <a:t>画像解析</a:t>
            </a:r>
            <a:r>
              <a:rPr kumimoji="1" lang="en-US" altLang="ja-JP"/>
              <a:t>AI</a:t>
            </a:r>
            <a:r>
              <a:rPr kumimoji="1" lang="ja-JP" altLang="en-US"/>
              <a:t>の実際</a:t>
            </a:r>
            <a:endParaRPr kumimoji="1" lang="en-US" altLang="ja-JP"/>
          </a:p>
          <a:p>
            <a:pPr marL="742950" lvl="1" indent="-285750">
              <a:buFont typeface="Arial" panose="020B0604020202020204" pitchFamily="34" charset="0"/>
              <a:buChar char="•"/>
            </a:pPr>
            <a:endParaRPr kumimoji="1" lang="en-US" altLang="ja-JP"/>
          </a:p>
          <a:p>
            <a:pPr marL="742950" lvl="1" indent="-285750">
              <a:buFont typeface="Arial" panose="020B0604020202020204" pitchFamily="34" charset="0"/>
              <a:buChar char="•"/>
            </a:pPr>
            <a:endParaRPr kumimoji="1" lang="en-US" altLang="ja-JP"/>
          </a:p>
          <a:p>
            <a:pPr marL="285750" indent="-285750">
              <a:buFont typeface="Arial" panose="020B0604020202020204" pitchFamily="34" charset="0"/>
              <a:buChar char="•"/>
            </a:pPr>
            <a:r>
              <a:rPr kumimoji="1" lang="ja-JP" altLang="en-US" sz="2800"/>
              <a:t>画像解析</a:t>
            </a:r>
            <a:r>
              <a:rPr kumimoji="1" lang="en-US" altLang="ja-JP" sz="2800"/>
              <a:t>AI</a:t>
            </a:r>
            <a:r>
              <a:rPr kumimoji="1" lang="ja-JP" altLang="en-US" sz="2800"/>
              <a:t>の</a:t>
            </a:r>
            <a:r>
              <a:rPr lang="ja-JP" altLang="en-US" sz="2800"/>
              <a:t>ユースケース</a:t>
            </a:r>
            <a:endParaRPr lang="en-US" altLang="ja-JP" sz="2800"/>
          </a:p>
          <a:p>
            <a:pPr marL="742950" lvl="1" indent="-285750">
              <a:lnSpc>
                <a:spcPct val="150000"/>
              </a:lnSpc>
              <a:buFont typeface="Arial" panose="020B0604020202020204" pitchFamily="34" charset="0"/>
              <a:buChar char="•"/>
            </a:pPr>
            <a:r>
              <a:rPr kumimoji="1" lang="ja-JP" altLang="en-US"/>
              <a:t>ユースケース１：長時間違反駐車している車の位置を防犯カメラから取得</a:t>
            </a:r>
            <a:endParaRPr lang="en-US" altLang="ja-JP"/>
          </a:p>
          <a:p>
            <a:pPr marL="742950" lvl="1" indent="-285750">
              <a:lnSpc>
                <a:spcPct val="150000"/>
              </a:lnSpc>
              <a:buFont typeface="Arial" panose="020B0604020202020204" pitchFamily="34" charset="0"/>
              <a:buChar char="•"/>
            </a:pPr>
            <a:r>
              <a:rPr kumimoji="1" lang="ja-JP" altLang="en-US"/>
              <a:t>ユースケース２：道路の劣化状況チェックを効率化したい</a:t>
            </a:r>
            <a:r>
              <a:rPr kumimoji="1" lang="en-US" altLang="ja-JP"/>
              <a:t>AI</a:t>
            </a:r>
            <a:r>
              <a:rPr kumimoji="1" lang="ja-JP" altLang="en-US"/>
              <a:t>を導入するメリット</a:t>
            </a:r>
            <a:endParaRPr kumimoji="1" lang="en-US" altLang="ja-JP"/>
          </a:p>
          <a:p>
            <a:pPr marL="742950" lvl="1" indent="-285750">
              <a:lnSpc>
                <a:spcPct val="150000"/>
              </a:lnSpc>
              <a:buFont typeface="Arial" panose="020B0604020202020204" pitchFamily="34" charset="0"/>
              <a:buChar char="•"/>
            </a:pPr>
            <a:r>
              <a:rPr kumimoji="1" lang="ja-JP" altLang="en-US"/>
              <a:t>ユースケース３：施設の異常点検をしたい</a:t>
            </a:r>
            <a:endParaRPr kumimoji="1" lang="en-US" altLang="ja-JP"/>
          </a:p>
          <a:p>
            <a:pPr marL="742950" lvl="1" indent="-285750">
              <a:buFont typeface="Arial" panose="020B0604020202020204" pitchFamily="34" charset="0"/>
              <a:buChar char="•"/>
            </a:pPr>
            <a:endParaRPr kumimoji="1" lang="en-US" altLang="ja-JP"/>
          </a:p>
          <a:p>
            <a:pPr marL="742950" lvl="1"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775317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lang="ja-JP" altLang="en-US" dirty="0"/>
              <a:t>ユースケースの中で出てきた画像解析</a:t>
            </a:r>
            <a:r>
              <a:rPr lang="en-US" altLang="ja-JP" dirty="0"/>
              <a:t>AI</a:t>
            </a:r>
            <a:endParaRPr kumimoji="1" lang="ja-JP" altLang="en-US" dirty="0"/>
          </a:p>
        </p:txBody>
      </p:sp>
      <p:sp>
        <p:nvSpPr>
          <p:cNvPr id="6" name="正方形/長方形 5">
            <a:extLst>
              <a:ext uri="{FF2B5EF4-FFF2-40B4-BE49-F238E27FC236}">
                <a16:creationId xmlns:a16="http://schemas.microsoft.com/office/drawing/2014/main" id="{7A06361C-E233-1371-98BD-E4F36B35622B}"/>
              </a:ext>
            </a:extLst>
          </p:cNvPr>
          <p:cNvSpPr/>
          <p:nvPr/>
        </p:nvSpPr>
        <p:spPr>
          <a:xfrm>
            <a:off x="604766" y="888206"/>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2ACD434-8651-9E78-0C4A-B2BD28883B7F}"/>
              </a:ext>
            </a:extLst>
          </p:cNvPr>
          <p:cNvSpPr txBox="1"/>
          <p:nvPr/>
        </p:nvSpPr>
        <p:spPr>
          <a:xfrm>
            <a:off x="697241" y="815686"/>
            <a:ext cx="1957587" cy="523220"/>
          </a:xfrm>
          <a:prstGeom prst="rect">
            <a:avLst/>
          </a:prstGeom>
          <a:noFill/>
        </p:spPr>
        <p:txBody>
          <a:bodyPr wrap="none" rtlCol="0">
            <a:spAutoFit/>
          </a:bodyPr>
          <a:lstStyle/>
          <a:p>
            <a:r>
              <a:rPr kumimoji="1" lang="ja-JP" altLang="en-US" sz="2800" dirty="0"/>
              <a:t>画像分類</a:t>
            </a:r>
            <a:r>
              <a:rPr kumimoji="1" lang="en-US" altLang="ja-JP" sz="2800" dirty="0"/>
              <a:t>AI</a:t>
            </a:r>
            <a:endParaRPr kumimoji="1" lang="ja-JP" altLang="en-US" sz="2800" dirty="0"/>
          </a:p>
        </p:txBody>
      </p:sp>
      <p:sp>
        <p:nvSpPr>
          <p:cNvPr id="77" name="正方形/長方形 76">
            <a:extLst>
              <a:ext uri="{FF2B5EF4-FFF2-40B4-BE49-F238E27FC236}">
                <a16:creationId xmlns:a16="http://schemas.microsoft.com/office/drawing/2014/main" id="{0D61E35D-E2A6-040C-CFCD-7A47F7EF8A3D}"/>
              </a:ext>
            </a:extLst>
          </p:cNvPr>
          <p:cNvSpPr/>
          <p:nvPr/>
        </p:nvSpPr>
        <p:spPr>
          <a:xfrm>
            <a:off x="604766" y="2793206"/>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1C05C367-647D-871F-0105-6A0242DCC00F}"/>
              </a:ext>
            </a:extLst>
          </p:cNvPr>
          <p:cNvSpPr txBox="1"/>
          <p:nvPr/>
        </p:nvSpPr>
        <p:spPr>
          <a:xfrm>
            <a:off x="697241" y="2747981"/>
            <a:ext cx="5884944" cy="523220"/>
          </a:xfrm>
          <a:prstGeom prst="rect">
            <a:avLst/>
          </a:prstGeom>
          <a:noFill/>
        </p:spPr>
        <p:txBody>
          <a:bodyPr wrap="none" rtlCol="0">
            <a:spAutoFit/>
          </a:bodyPr>
          <a:lstStyle/>
          <a:p>
            <a:r>
              <a:rPr kumimoji="1" lang="ja-JP" altLang="en-US" sz="2800" dirty="0"/>
              <a:t>物体検出</a:t>
            </a:r>
            <a:r>
              <a:rPr kumimoji="1" lang="en-US" altLang="ja-JP" sz="2800" dirty="0"/>
              <a:t>AI</a:t>
            </a:r>
            <a:r>
              <a:rPr kumimoji="1" lang="ja-JP" altLang="en-US" sz="2800" dirty="0"/>
              <a:t>・セグメンテーション</a:t>
            </a:r>
            <a:r>
              <a:rPr kumimoji="1" lang="en-US" altLang="ja-JP" sz="2800" dirty="0"/>
              <a:t>AI</a:t>
            </a:r>
            <a:endParaRPr kumimoji="1" lang="ja-JP" altLang="en-US" sz="2800" dirty="0"/>
          </a:p>
        </p:txBody>
      </p:sp>
      <p:sp>
        <p:nvSpPr>
          <p:cNvPr id="85" name="正方形/長方形 84">
            <a:extLst>
              <a:ext uri="{FF2B5EF4-FFF2-40B4-BE49-F238E27FC236}">
                <a16:creationId xmlns:a16="http://schemas.microsoft.com/office/drawing/2014/main" id="{DDB6C60B-EECB-5C27-687C-657B90B458AE}"/>
              </a:ext>
            </a:extLst>
          </p:cNvPr>
          <p:cNvSpPr/>
          <p:nvPr/>
        </p:nvSpPr>
        <p:spPr>
          <a:xfrm>
            <a:off x="604766" y="5023542"/>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1D72437-DA12-7E9D-D365-7392E2C18E6B}"/>
              </a:ext>
            </a:extLst>
          </p:cNvPr>
          <p:cNvSpPr txBox="1"/>
          <p:nvPr/>
        </p:nvSpPr>
        <p:spPr>
          <a:xfrm>
            <a:off x="1095375" y="1581798"/>
            <a:ext cx="6032421" cy="461665"/>
          </a:xfrm>
          <a:prstGeom prst="rect">
            <a:avLst/>
          </a:prstGeom>
          <a:noFill/>
        </p:spPr>
        <p:txBody>
          <a:bodyPr wrap="none" rtlCol="0">
            <a:spAutoFit/>
          </a:bodyPr>
          <a:lstStyle/>
          <a:p>
            <a:r>
              <a:rPr kumimoji="1" lang="ja-JP" altLang="en-US" sz="2400" dirty="0"/>
              <a:t>検査画像がどの</a:t>
            </a:r>
            <a:r>
              <a:rPr kumimoji="1" lang="ja-JP" altLang="en-US" sz="2400" b="1" dirty="0">
                <a:solidFill>
                  <a:schemeClr val="accent2"/>
                </a:solidFill>
              </a:rPr>
              <a:t>カテゴリー</a:t>
            </a:r>
            <a:r>
              <a:rPr kumimoji="1" lang="ja-JP" altLang="en-US" sz="2400" dirty="0"/>
              <a:t>に属するか出力</a:t>
            </a:r>
          </a:p>
        </p:txBody>
      </p:sp>
      <p:graphicFrame>
        <p:nvGraphicFramePr>
          <p:cNvPr id="30" name="グラフ 29">
            <a:extLst>
              <a:ext uri="{FF2B5EF4-FFF2-40B4-BE49-F238E27FC236}">
                <a16:creationId xmlns:a16="http://schemas.microsoft.com/office/drawing/2014/main" id="{5AA89D96-6F67-1676-6AEC-097A98428260}"/>
              </a:ext>
            </a:extLst>
          </p:cNvPr>
          <p:cNvGraphicFramePr/>
          <p:nvPr/>
        </p:nvGraphicFramePr>
        <p:xfrm>
          <a:off x="9955621" y="1175087"/>
          <a:ext cx="1847850" cy="1334452"/>
        </p:xfrm>
        <a:graphic>
          <a:graphicData uri="http://schemas.openxmlformats.org/drawingml/2006/chart">
            <c:chart xmlns:c="http://schemas.openxmlformats.org/drawingml/2006/chart" xmlns:r="http://schemas.openxmlformats.org/officeDocument/2006/relationships" r:id="rId3"/>
          </a:graphicData>
        </a:graphic>
      </p:graphicFrame>
      <p:sp>
        <p:nvSpPr>
          <p:cNvPr id="90" name="テキスト ボックス 89">
            <a:extLst>
              <a:ext uri="{FF2B5EF4-FFF2-40B4-BE49-F238E27FC236}">
                <a16:creationId xmlns:a16="http://schemas.microsoft.com/office/drawing/2014/main" id="{2083730C-455F-2946-0755-F304341ABC6F}"/>
              </a:ext>
            </a:extLst>
          </p:cNvPr>
          <p:cNvSpPr txBox="1"/>
          <p:nvPr/>
        </p:nvSpPr>
        <p:spPr>
          <a:xfrm>
            <a:off x="1095375" y="3556308"/>
            <a:ext cx="8186857" cy="461665"/>
          </a:xfrm>
          <a:prstGeom prst="rect">
            <a:avLst/>
          </a:prstGeom>
          <a:noFill/>
        </p:spPr>
        <p:txBody>
          <a:bodyPr wrap="none" rtlCol="0">
            <a:spAutoFit/>
          </a:bodyPr>
          <a:lstStyle/>
          <a:p>
            <a:r>
              <a:rPr kumimoji="1" lang="ja-JP" altLang="en-US" sz="2400" dirty="0"/>
              <a:t>検査画像中に存在する</a:t>
            </a:r>
            <a:r>
              <a:rPr kumimoji="1" lang="ja-JP" altLang="en-US" sz="2400" b="1" dirty="0">
                <a:solidFill>
                  <a:schemeClr val="accent2"/>
                </a:solidFill>
              </a:rPr>
              <a:t>対象物体の</a:t>
            </a:r>
            <a:r>
              <a:rPr lang="ja-JP" altLang="en-US" sz="2400" b="1" dirty="0">
                <a:solidFill>
                  <a:schemeClr val="accent2"/>
                </a:solidFill>
              </a:rPr>
              <a:t>位置と大きさ</a:t>
            </a:r>
            <a:r>
              <a:rPr lang="ja-JP" altLang="en-US" sz="2400" dirty="0"/>
              <a:t>を出力する</a:t>
            </a:r>
            <a:endParaRPr kumimoji="1" lang="ja-JP" altLang="en-US" sz="2400" dirty="0"/>
          </a:p>
        </p:txBody>
      </p:sp>
      <p:sp>
        <p:nvSpPr>
          <p:cNvPr id="15" name="テキスト ボックス 14">
            <a:extLst>
              <a:ext uri="{FF2B5EF4-FFF2-40B4-BE49-F238E27FC236}">
                <a16:creationId xmlns:a16="http://schemas.microsoft.com/office/drawing/2014/main" id="{E7F87772-3E04-9B22-2248-FFA415951897}"/>
              </a:ext>
            </a:extLst>
          </p:cNvPr>
          <p:cNvSpPr txBox="1"/>
          <p:nvPr/>
        </p:nvSpPr>
        <p:spPr>
          <a:xfrm>
            <a:off x="697241" y="4989513"/>
            <a:ext cx="1957587" cy="523220"/>
          </a:xfrm>
          <a:prstGeom prst="rect">
            <a:avLst/>
          </a:prstGeom>
          <a:noFill/>
        </p:spPr>
        <p:txBody>
          <a:bodyPr wrap="none" rtlCol="0">
            <a:spAutoFit/>
          </a:bodyPr>
          <a:lstStyle/>
          <a:p>
            <a:r>
              <a:rPr kumimoji="1" lang="ja-JP" altLang="en-US" sz="2800" dirty="0"/>
              <a:t>異常検知</a:t>
            </a:r>
            <a:r>
              <a:rPr kumimoji="1" lang="en-US" altLang="ja-JP" sz="2800" dirty="0"/>
              <a:t>AI</a:t>
            </a:r>
            <a:endParaRPr kumimoji="1" lang="ja-JP" altLang="en-US" sz="2800" dirty="0"/>
          </a:p>
        </p:txBody>
      </p:sp>
      <p:sp>
        <p:nvSpPr>
          <p:cNvPr id="16" name="テキスト ボックス 15">
            <a:extLst>
              <a:ext uri="{FF2B5EF4-FFF2-40B4-BE49-F238E27FC236}">
                <a16:creationId xmlns:a16="http://schemas.microsoft.com/office/drawing/2014/main" id="{7EA1F2B6-8188-22CF-8039-2FD13009E1FA}"/>
              </a:ext>
            </a:extLst>
          </p:cNvPr>
          <p:cNvSpPr txBox="1"/>
          <p:nvPr/>
        </p:nvSpPr>
        <p:spPr>
          <a:xfrm>
            <a:off x="1095375" y="5717235"/>
            <a:ext cx="5416868" cy="461665"/>
          </a:xfrm>
          <a:prstGeom prst="rect">
            <a:avLst/>
          </a:prstGeom>
          <a:noFill/>
        </p:spPr>
        <p:txBody>
          <a:bodyPr wrap="none" rtlCol="0">
            <a:spAutoFit/>
          </a:bodyPr>
          <a:lstStyle/>
          <a:p>
            <a:r>
              <a:rPr lang="ja-JP" altLang="en-US" sz="2400" b="1" dirty="0">
                <a:solidFill>
                  <a:schemeClr val="accent2"/>
                </a:solidFill>
              </a:rPr>
              <a:t>いつもとは違う状態</a:t>
            </a:r>
            <a:r>
              <a:rPr lang="ja-JP" altLang="en-US" sz="2400" dirty="0"/>
              <a:t>を検出し出力する</a:t>
            </a:r>
            <a:endParaRPr kumimoji="1" lang="ja-JP" altLang="en-US" sz="2400" dirty="0"/>
          </a:p>
        </p:txBody>
      </p:sp>
      <p:pic>
        <p:nvPicPr>
          <p:cNvPr id="17" name="図 16" descr="トラック, 駐車, 座る, 古い が含まれている画像&#10;&#10;自動的に生成された説明">
            <a:extLst>
              <a:ext uri="{FF2B5EF4-FFF2-40B4-BE49-F238E27FC236}">
                <a16:creationId xmlns:a16="http://schemas.microsoft.com/office/drawing/2014/main" id="{D514CD7E-1666-99C4-5A17-B44F5BC59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868" y="5023542"/>
            <a:ext cx="2339773" cy="1559847"/>
          </a:xfrm>
          <a:prstGeom prst="rect">
            <a:avLst/>
          </a:prstGeom>
          <a:ln>
            <a:solidFill>
              <a:schemeClr val="tx1"/>
            </a:solidFill>
          </a:ln>
        </p:spPr>
      </p:pic>
      <p:pic>
        <p:nvPicPr>
          <p:cNvPr id="4" name="図 3">
            <a:extLst>
              <a:ext uri="{FF2B5EF4-FFF2-40B4-BE49-F238E27FC236}">
                <a16:creationId xmlns:a16="http://schemas.microsoft.com/office/drawing/2014/main" id="{D56BA035-3CDE-6F6E-13D0-55D35C186EF6}"/>
              </a:ext>
            </a:extLst>
          </p:cNvPr>
          <p:cNvPicPr>
            <a:picLocks noChangeAspect="1"/>
          </p:cNvPicPr>
          <p:nvPr/>
        </p:nvPicPr>
        <p:blipFill>
          <a:blip r:embed="rId5"/>
          <a:stretch>
            <a:fillRect/>
          </a:stretch>
        </p:blipFill>
        <p:spPr>
          <a:xfrm>
            <a:off x="9709659" y="5023542"/>
            <a:ext cx="2339773" cy="1557763"/>
          </a:xfrm>
          <a:prstGeom prst="rect">
            <a:avLst/>
          </a:prstGeom>
          <a:ln>
            <a:solidFill>
              <a:schemeClr val="tx1"/>
            </a:solidFill>
          </a:ln>
        </p:spPr>
      </p:pic>
      <p:sp>
        <p:nvSpPr>
          <p:cNvPr id="8" name="正方形/長方形 7">
            <a:extLst>
              <a:ext uri="{FF2B5EF4-FFF2-40B4-BE49-F238E27FC236}">
                <a16:creationId xmlns:a16="http://schemas.microsoft.com/office/drawing/2014/main" id="{5D46495C-3647-42DF-4F0E-17C79114FED5}"/>
              </a:ext>
            </a:extLst>
          </p:cNvPr>
          <p:cNvSpPr/>
          <p:nvPr/>
        </p:nvSpPr>
        <p:spPr>
          <a:xfrm>
            <a:off x="10462260" y="6210300"/>
            <a:ext cx="44196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descr="犬の顔&#10;&#10;自動的に生成された説明">
            <a:extLst>
              <a:ext uri="{FF2B5EF4-FFF2-40B4-BE49-F238E27FC236}">
                <a16:creationId xmlns:a16="http://schemas.microsoft.com/office/drawing/2014/main" id="{5F7E6C10-ACE4-8E28-F932-CB45763D7467}"/>
              </a:ext>
            </a:extLst>
          </p:cNvPr>
          <p:cNvPicPr>
            <a:picLocks noChangeAspect="1"/>
          </p:cNvPicPr>
          <p:nvPr/>
        </p:nvPicPr>
        <p:blipFill rotWithShape="1">
          <a:blip r:embed="rId6">
            <a:extLst>
              <a:ext uri="{28A0092B-C50C-407E-A947-70E740481C1C}">
                <a14:useLocalDpi xmlns:a14="http://schemas.microsoft.com/office/drawing/2010/main" val="0"/>
              </a:ext>
            </a:extLst>
          </a:blip>
          <a:srcRect l="28641"/>
          <a:stretch/>
        </p:blipFill>
        <p:spPr>
          <a:xfrm>
            <a:off x="8278542" y="1085850"/>
            <a:ext cx="1500958" cy="1487306"/>
          </a:xfrm>
          <a:prstGeom prst="rect">
            <a:avLst/>
          </a:prstGeom>
        </p:spPr>
      </p:pic>
      <p:pic>
        <p:nvPicPr>
          <p:cNvPr id="20" name="図 19">
            <a:extLst>
              <a:ext uri="{FF2B5EF4-FFF2-40B4-BE49-F238E27FC236}">
                <a16:creationId xmlns:a16="http://schemas.microsoft.com/office/drawing/2014/main" id="{A03F4410-C993-F698-085F-DB7E08073D56}"/>
              </a:ext>
            </a:extLst>
          </p:cNvPr>
          <p:cNvPicPr>
            <a:picLocks noChangeAspect="1"/>
          </p:cNvPicPr>
          <p:nvPr/>
        </p:nvPicPr>
        <p:blipFill>
          <a:blip r:embed="rId7"/>
          <a:stretch>
            <a:fillRect/>
          </a:stretch>
        </p:blipFill>
        <p:spPr>
          <a:xfrm>
            <a:off x="9420225" y="3057899"/>
            <a:ext cx="1547097" cy="1509921"/>
          </a:xfrm>
          <a:prstGeom prst="rect">
            <a:avLst/>
          </a:prstGeom>
        </p:spPr>
      </p:pic>
      <p:sp>
        <p:nvSpPr>
          <p:cNvPr id="3" name="テキスト ボックス 2">
            <a:extLst>
              <a:ext uri="{FF2B5EF4-FFF2-40B4-BE49-F238E27FC236}">
                <a16:creationId xmlns:a16="http://schemas.microsoft.com/office/drawing/2014/main" id="{969843C2-6DC4-BD69-7BC4-2A25D0D5CFB5}"/>
              </a:ext>
            </a:extLst>
          </p:cNvPr>
          <p:cNvSpPr txBox="1"/>
          <p:nvPr/>
        </p:nvSpPr>
        <p:spPr>
          <a:xfrm>
            <a:off x="1095375" y="2091732"/>
            <a:ext cx="2492990" cy="369332"/>
          </a:xfrm>
          <a:prstGeom prst="rect">
            <a:avLst/>
          </a:prstGeom>
          <a:noFill/>
        </p:spPr>
        <p:txBody>
          <a:bodyPr wrap="none" rtlCol="0">
            <a:spAutoFit/>
          </a:bodyPr>
          <a:lstStyle/>
          <a:p>
            <a:r>
              <a:rPr kumimoji="1" lang="ja-JP" altLang="en-US" dirty="0"/>
              <a:t>ユースケース２で利用</a:t>
            </a:r>
          </a:p>
        </p:txBody>
      </p:sp>
      <p:sp>
        <p:nvSpPr>
          <p:cNvPr id="21" name="テキスト ボックス 20">
            <a:extLst>
              <a:ext uri="{FF2B5EF4-FFF2-40B4-BE49-F238E27FC236}">
                <a16:creationId xmlns:a16="http://schemas.microsoft.com/office/drawing/2014/main" id="{063E7A6C-F9A6-0135-C5F9-66EFBABFA610}"/>
              </a:ext>
            </a:extLst>
          </p:cNvPr>
          <p:cNvSpPr txBox="1"/>
          <p:nvPr/>
        </p:nvSpPr>
        <p:spPr>
          <a:xfrm>
            <a:off x="1095375" y="4147755"/>
            <a:ext cx="2954655" cy="369332"/>
          </a:xfrm>
          <a:prstGeom prst="rect">
            <a:avLst/>
          </a:prstGeom>
          <a:noFill/>
        </p:spPr>
        <p:txBody>
          <a:bodyPr wrap="none" rtlCol="0">
            <a:spAutoFit/>
          </a:bodyPr>
          <a:lstStyle/>
          <a:p>
            <a:r>
              <a:rPr kumimoji="1" lang="ja-JP" altLang="en-US" dirty="0"/>
              <a:t>ユースケース</a:t>
            </a:r>
            <a:r>
              <a:rPr lang="ja-JP" altLang="en-US" dirty="0"/>
              <a:t>１、２で利用</a:t>
            </a:r>
            <a:endParaRPr kumimoji="1" lang="ja-JP" altLang="en-US" dirty="0"/>
          </a:p>
        </p:txBody>
      </p:sp>
      <p:sp>
        <p:nvSpPr>
          <p:cNvPr id="22" name="テキスト ボックス 21">
            <a:extLst>
              <a:ext uri="{FF2B5EF4-FFF2-40B4-BE49-F238E27FC236}">
                <a16:creationId xmlns:a16="http://schemas.microsoft.com/office/drawing/2014/main" id="{BFEB53CA-60AF-8C2F-FB55-A78CDF6A7726}"/>
              </a:ext>
            </a:extLst>
          </p:cNvPr>
          <p:cNvSpPr txBox="1"/>
          <p:nvPr/>
        </p:nvSpPr>
        <p:spPr>
          <a:xfrm>
            <a:off x="1095375" y="6248124"/>
            <a:ext cx="2492990" cy="369332"/>
          </a:xfrm>
          <a:prstGeom prst="rect">
            <a:avLst/>
          </a:prstGeom>
          <a:noFill/>
        </p:spPr>
        <p:txBody>
          <a:bodyPr wrap="none" rtlCol="0">
            <a:spAutoFit/>
          </a:bodyPr>
          <a:lstStyle/>
          <a:p>
            <a:r>
              <a:rPr kumimoji="1" lang="ja-JP" altLang="en-US" dirty="0"/>
              <a:t>ユースケース３</a:t>
            </a:r>
            <a:r>
              <a:rPr lang="ja-JP" altLang="en-US" dirty="0"/>
              <a:t>で利用</a:t>
            </a:r>
            <a:endParaRPr kumimoji="1" lang="ja-JP" altLang="en-US" dirty="0"/>
          </a:p>
        </p:txBody>
      </p:sp>
    </p:spTree>
    <p:extLst>
      <p:ext uri="{BB962C8B-B14F-4D97-AF65-F5344CB8AC3E}">
        <p14:creationId xmlns:p14="http://schemas.microsoft.com/office/powerpoint/2010/main" val="3983846889"/>
      </p:ext>
    </p:extLst>
  </p:cSld>
  <p:clrMapOvr>
    <a:masterClrMapping/>
  </p:clrMapOvr>
  <mc:AlternateContent xmlns:mc="http://schemas.openxmlformats.org/markup-compatibility/2006" xmlns:p14="http://schemas.microsoft.com/office/powerpoint/2010/main">
    <mc:Choice Requires="p14">
      <p:transition spd="slow" p14:dur="2000" advTm="2994"/>
    </mc:Choice>
    <mc:Fallback xmlns="">
      <p:transition spd="slow" advTm="299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dirty="0"/>
              <a:t>まとめ</a:t>
            </a:r>
          </a:p>
        </p:txBody>
      </p:sp>
      <p:sp>
        <p:nvSpPr>
          <p:cNvPr id="19" name="正方形/長方形 18">
            <a:extLst>
              <a:ext uri="{FF2B5EF4-FFF2-40B4-BE49-F238E27FC236}">
                <a16:creationId xmlns:a16="http://schemas.microsoft.com/office/drawing/2014/main" id="{D9B32640-4AA4-9AC9-FAD8-8A5B7DC08EAF}"/>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66A6BC1-AB27-B2A0-FF98-C26378F7D734}"/>
              </a:ext>
            </a:extLst>
          </p:cNvPr>
          <p:cNvSpPr txBox="1"/>
          <p:nvPr/>
        </p:nvSpPr>
        <p:spPr>
          <a:xfrm>
            <a:off x="430541" y="646138"/>
            <a:ext cx="3863558" cy="369332"/>
          </a:xfrm>
          <a:prstGeom prst="rect">
            <a:avLst/>
          </a:prstGeom>
          <a:noFill/>
        </p:spPr>
        <p:txBody>
          <a:bodyPr wrap="none" rtlCol="0">
            <a:spAutoFit/>
          </a:bodyPr>
          <a:lstStyle/>
          <a:p>
            <a:r>
              <a:rPr kumimoji="1" lang="en-US" altLang="ja-JP"/>
              <a:t>AI</a:t>
            </a:r>
            <a:r>
              <a:rPr kumimoji="1" lang="ja-JP" altLang="en-US"/>
              <a:t>を導入することで改善されること</a:t>
            </a:r>
          </a:p>
        </p:txBody>
      </p:sp>
      <p:sp>
        <p:nvSpPr>
          <p:cNvPr id="3" name="テキスト ボックス 2">
            <a:extLst>
              <a:ext uri="{FF2B5EF4-FFF2-40B4-BE49-F238E27FC236}">
                <a16:creationId xmlns:a16="http://schemas.microsoft.com/office/drawing/2014/main" id="{CF2B5FFC-76D8-1984-6C0C-7B42AC84ABFA}"/>
              </a:ext>
            </a:extLst>
          </p:cNvPr>
          <p:cNvSpPr txBox="1"/>
          <p:nvPr/>
        </p:nvSpPr>
        <p:spPr>
          <a:xfrm>
            <a:off x="800100" y="1257300"/>
            <a:ext cx="1980029" cy="523220"/>
          </a:xfrm>
          <a:prstGeom prst="rect">
            <a:avLst/>
          </a:prstGeom>
          <a:noFill/>
        </p:spPr>
        <p:txBody>
          <a:bodyPr wrap="none" rtlCol="0">
            <a:spAutoFit/>
          </a:bodyPr>
          <a:lstStyle/>
          <a:p>
            <a:r>
              <a:rPr kumimoji="1" lang="ja-JP" altLang="en-US" sz="2800"/>
              <a:t>業務効率化</a:t>
            </a:r>
          </a:p>
        </p:txBody>
      </p:sp>
      <p:sp>
        <p:nvSpPr>
          <p:cNvPr id="22" name="正方形/長方形 21">
            <a:extLst>
              <a:ext uri="{FF2B5EF4-FFF2-40B4-BE49-F238E27FC236}">
                <a16:creationId xmlns:a16="http://schemas.microsoft.com/office/drawing/2014/main" id="{D84D539D-6C16-D0AC-A38F-1195F935A4BE}"/>
              </a:ext>
            </a:extLst>
          </p:cNvPr>
          <p:cNvSpPr/>
          <p:nvPr/>
        </p:nvSpPr>
        <p:spPr>
          <a:xfrm>
            <a:off x="694486" y="1466103"/>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E491262-8336-9503-10F7-B2F06C950CA0}"/>
              </a:ext>
            </a:extLst>
          </p:cNvPr>
          <p:cNvSpPr txBox="1"/>
          <p:nvPr/>
        </p:nvSpPr>
        <p:spPr>
          <a:xfrm>
            <a:off x="800100" y="2439956"/>
            <a:ext cx="6288901" cy="523220"/>
          </a:xfrm>
          <a:prstGeom prst="rect">
            <a:avLst/>
          </a:prstGeom>
          <a:noFill/>
        </p:spPr>
        <p:txBody>
          <a:bodyPr wrap="none" rtlCol="0">
            <a:spAutoFit/>
          </a:bodyPr>
          <a:lstStyle/>
          <a:p>
            <a:r>
              <a:rPr kumimoji="1" lang="ja-JP" altLang="en-US" sz="2800"/>
              <a:t>品質保証（ヒューマンエラーの防止）</a:t>
            </a:r>
          </a:p>
        </p:txBody>
      </p:sp>
      <p:sp>
        <p:nvSpPr>
          <p:cNvPr id="24" name="正方形/長方形 23">
            <a:extLst>
              <a:ext uri="{FF2B5EF4-FFF2-40B4-BE49-F238E27FC236}">
                <a16:creationId xmlns:a16="http://schemas.microsoft.com/office/drawing/2014/main" id="{5F553EE3-31DD-C033-5086-FD6C44E4A402}"/>
              </a:ext>
            </a:extLst>
          </p:cNvPr>
          <p:cNvSpPr/>
          <p:nvPr/>
        </p:nvSpPr>
        <p:spPr>
          <a:xfrm>
            <a:off x="694486" y="2648759"/>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5208611-94F0-E8CC-4BA1-58A6A4B36034}"/>
              </a:ext>
            </a:extLst>
          </p:cNvPr>
          <p:cNvSpPr txBox="1"/>
          <p:nvPr/>
        </p:nvSpPr>
        <p:spPr>
          <a:xfrm>
            <a:off x="800100" y="3654316"/>
            <a:ext cx="2698175" cy="523220"/>
          </a:xfrm>
          <a:prstGeom prst="rect">
            <a:avLst/>
          </a:prstGeom>
          <a:noFill/>
        </p:spPr>
        <p:txBody>
          <a:bodyPr wrap="none" rtlCol="0">
            <a:spAutoFit/>
          </a:bodyPr>
          <a:lstStyle/>
          <a:p>
            <a:r>
              <a:rPr lang="ja-JP" altLang="en-US" sz="2800"/>
              <a:t>人手不足の解消</a:t>
            </a:r>
            <a:endParaRPr kumimoji="1" lang="ja-JP" altLang="en-US" sz="2800"/>
          </a:p>
        </p:txBody>
      </p:sp>
      <p:sp>
        <p:nvSpPr>
          <p:cNvPr id="26" name="正方形/長方形 25">
            <a:extLst>
              <a:ext uri="{FF2B5EF4-FFF2-40B4-BE49-F238E27FC236}">
                <a16:creationId xmlns:a16="http://schemas.microsoft.com/office/drawing/2014/main" id="{98176B47-EC10-E889-1253-B88B23328A4C}"/>
              </a:ext>
            </a:extLst>
          </p:cNvPr>
          <p:cNvSpPr/>
          <p:nvPr/>
        </p:nvSpPr>
        <p:spPr>
          <a:xfrm>
            <a:off x="694486" y="3863119"/>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30F6AEB-7F2F-FFB3-AC9C-6C6CB42565B5}"/>
              </a:ext>
            </a:extLst>
          </p:cNvPr>
          <p:cNvSpPr txBox="1"/>
          <p:nvPr/>
        </p:nvSpPr>
        <p:spPr>
          <a:xfrm>
            <a:off x="800100" y="4868677"/>
            <a:ext cx="1980029" cy="523220"/>
          </a:xfrm>
          <a:prstGeom prst="rect">
            <a:avLst/>
          </a:prstGeom>
          <a:noFill/>
        </p:spPr>
        <p:txBody>
          <a:bodyPr wrap="none" rtlCol="0">
            <a:spAutoFit/>
          </a:bodyPr>
          <a:lstStyle/>
          <a:p>
            <a:r>
              <a:rPr kumimoji="1" lang="ja-JP" altLang="en-US" sz="2800"/>
              <a:t>高度な判別</a:t>
            </a:r>
          </a:p>
        </p:txBody>
      </p:sp>
      <p:sp>
        <p:nvSpPr>
          <p:cNvPr id="28" name="正方形/長方形 27">
            <a:extLst>
              <a:ext uri="{FF2B5EF4-FFF2-40B4-BE49-F238E27FC236}">
                <a16:creationId xmlns:a16="http://schemas.microsoft.com/office/drawing/2014/main" id="{1F91C530-292F-F74C-734A-08C313AA99E0}"/>
              </a:ext>
            </a:extLst>
          </p:cNvPr>
          <p:cNvSpPr/>
          <p:nvPr/>
        </p:nvSpPr>
        <p:spPr>
          <a:xfrm>
            <a:off x="694486" y="5077480"/>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00E288-B61E-CF35-4201-A492C44FC169}"/>
              </a:ext>
            </a:extLst>
          </p:cNvPr>
          <p:cNvSpPr txBox="1"/>
          <p:nvPr/>
        </p:nvSpPr>
        <p:spPr>
          <a:xfrm>
            <a:off x="1147951" y="1780520"/>
            <a:ext cx="6582251" cy="400110"/>
          </a:xfrm>
          <a:prstGeom prst="rect">
            <a:avLst/>
          </a:prstGeom>
          <a:noFill/>
        </p:spPr>
        <p:txBody>
          <a:bodyPr wrap="none" rtlCol="0">
            <a:spAutoFit/>
          </a:bodyPr>
          <a:lstStyle/>
          <a:p>
            <a:r>
              <a:rPr kumimoji="1" lang="ja-JP" altLang="en-US" sz="2000"/>
              <a:t>検査作業を一部</a:t>
            </a:r>
            <a:r>
              <a:rPr kumimoji="1" lang="en-US" altLang="ja-JP" sz="2000"/>
              <a:t>AI</a:t>
            </a:r>
            <a:r>
              <a:rPr kumimoji="1" lang="ja-JP" altLang="en-US" sz="2000"/>
              <a:t>化することで、</a:t>
            </a:r>
            <a:r>
              <a:rPr kumimoji="1" lang="ja-JP" altLang="en-US" sz="2000" b="1">
                <a:solidFill>
                  <a:schemeClr val="accent2"/>
                </a:solidFill>
              </a:rPr>
              <a:t>作業効率を大幅に向上</a:t>
            </a:r>
          </a:p>
        </p:txBody>
      </p:sp>
      <p:sp>
        <p:nvSpPr>
          <p:cNvPr id="31" name="テキスト ボックス 30">
            <a:extLst>
              <a:ext uri="{FF2B5EF4-FFF2-40B4-BE49-F238E27FC236}">
                <a16:creationId xmlns:a16="http://schemas.microsoft.com/office/drawing/2014/main" id="{56AFAA35-D2CF-7ED2-3169-95DE878FB280}"/>
              </a:ext>
            </a:extLst>
          </p:cNvPr>
          <p:cNvSpPr txBox="1"/>
          <p:nvPr/>
        </p:nvSpPr>
        <p:spPr>
          <a:xfrm>
            <a:off x="1147951" y="3003629"/>
            <a:ext cx="7095212" cy="400110"/>
          </a:xfrm>
          <a:prstGeom prst="rect">
            <a:avLst/>
          </a:prstGeom>
          <a:noFill/>
        </p:spPr>
        <p:txBody>
          <a:bodyPr wrap="none" rtlCol="0">
            <a:spAutoFit/>
          </a:bodyPr>
          <a:lstStyle/>
          <a:p>
            <a:r>
              <a:rPr lang="en-US" altLang="ja-JP" sz="2000"/>
              <a:t>AI</a:t>
            </a:r>
            <a:r>
              <a:rPr lang="ja-JP" altLang="en-US" sz="2000"/>
              <a:t>を利用することで作業者による</a:t>
            </a:r>
            <a:r>
              <a:rPr lang="ja-JP" altLang="en-US" sz="2000" b="1">
                <a:solidFill>
                  <a:schemeClr val="accent2"/>
                </a:solidFill>
              </a:rPr>
              <a:t>品質の差が発生しなくなる</a:t>
            </a:r>
            <a:endParaRPr kumimoji="1" lang="ja-JP" altLang="en-US" sz="2000" b="1">
              <a:solidFill>
                <a:schemeClr val="accent2"/>
              </a:solidFill>
            </a:endParaRPr>
          </a:p>
        </p:txBody>
      </p:sp>
      <p:sp>
        <p:nvSpPr>
          <p:cNvPr id="32" name="テキスト ボックス 31">
            <a:extLst>
              <a:ext uri="{FF2B5EF4-FFF2-40B4-BE49-F238E27FC236}">
                <a16:creationId xmlns:a16="http://schemas.microsoft.com/office/drawing/2014/main" id="{DDD8CA28-7E6B-7D11-08D0-5D4DCC9F5D17}"/>
              </a:ext>
            </a:extLst>
          </p:cNvPr>
          <p:cNvSpPr txBox="1"/>
          <p:nvPr/>
        </p:nvSpPr>
        <p:spPr>
          <a:xfrm>
            <a:off x="1147951" y="4210087"/>
            <a:ext cx="8135560" cy="400110"/>
          </a:xfrm>
          <a:prstGeom prst="rect">
            <a:avLst/>
          </a:prstGeom>
          <a:noFill/>
        </p:spPr>
        <p:txBody>
          <a:bodyPr wrap="none" rtlCol="0">
            <a:spAutoFit/>
          </a:bodyPr>
          <a:lstStyle/>
          <a:p>
            <a:r>
              <a:rPr kumimoji="1" lang="ja-JP" altLang="en-US" sz="2000"/>
              <a:t>検査作業に対する専門的知識が不要となり、</a:t>
            </a:r>
            <a:r>
              <a:rPr kumimoji="1" lang="ja-JP" altLang="en-US" sz="2000" b="1">
                <a:solidFill>
                  <a:schemeClr val="accent2"/>
                </a:solidFill>
              </a:rPr>
              <a:t>人のアサインが容易に</a:t>
            </a:r>
          </a:p>
        </p:txBody>
      </p:sp>
      <p:sp>
        <p:nvSpPr>
          <p:cNvPr id="33" name="テキスト ボックス 32">
            <a:extLst>
              <a:ext uri="{FF2B5EF4-FFF2-40B4-BE49-F238E27FC236}">
                <a16:creationId xmlns:a16="http://schemas.microsoft.com/office/drawing/2014/main" id="{40AACD91-E0B8-02C6-6B43-4DA1F7276C46}"/>
              </a:ext>
            </a:extLst>
          </p:cNvPr>
          <p:cNvSpPr txBox="1"/>
          <p:nvPr/>
        </p:nvSpPr>
        <p:spPr>
          <a:xfrm>
            <a:off x="1147951" y="5416545"/>
            <a:ext cx="10172978" cy="400110"/>
          </a:xfrm>
          <a:prstGeom prst="rect">
            <a:avLst/>
          </a:prstGeom>
          <a:noFill/>
        </p:spPr>
        <p:txBody>
          <a:bodyPr wrap="none" rtlCol="0">
            <a:spAutoFit/>
          </a:bodyPr>
          <a:lstStyle/>
          <a:p>
            <a:r>
              <a:rPr kumimoji="1" lang="en-US" altLang="ja-JP" sz="2000"/>
              <a:t>AI</a:t>
            </a:r>
            <a:r>
              <a:rPr kumimoji="1" lang="ja-JP" altLang="en-US" sz="2000"/>
              <a:t>を用いると目視では</a:t>
            </a:r>
            <a:r>
              <a:rPr kumimoji="1" lang="ja-JP" altLang="en-US" sz="2000" b="1">
                <a:solidFill>
                  <a:schemeClr val="accent2"/>
                </a:solidFill>
              </a:rPr>
              <a:t>難しい・時間がかかるような判別も安定・高速判断</a:t>
            </a:r>
            <a:r>
              <a:rPr kumimoji="1" lang="ja-JP" altLang="en-US" sz="2000"/>
              <a:t>できる可能性</a:t>
            </a:r>
          </a:p>
        </p:txBody>
      </p:sp>
      <p:sp>
        <p:nvSpPr>
          <p:cNvPr id="34" name="テキスト ボックス 33">
            <a:extLst>
              <a:ext uri="{FF2B5EF4-FFF2-40B4-BE49-F238E27FC236}">
                <a16:creationId xmlns:a16="http://schemas.microsoft.com/office/drawing/2014/main" id="{F7A5A578-E123-3488-1DFF-94ABFC651873}"/>
              </a:ext>
            </a:extLst>
          </p:cNvPr>
          <p:cNvSpPr txBox="1"/>
          <p:nvPr/>
        </p:nvSpPr>
        <p:spPr>
          <a:xfrm>
            <a:off x="1726740" y="5841303"/>
            <a:ext cx="4288353" cy="400110"/>
          </a:xfrm>
          <a:prstGeom prst="rect">
            <a:avLst/>
          </a:prstGeom>
          <a:noFill/>
        </p:spPr>
        <p:txBody>
          <a:bodyPr wrap="none" rtlCol="0">
            <a:spAutoFit/>
          </a:bodyPr>
          <a:lstStyle/>
          <a:p>
            <a:r>
              <a:rPr kumimoji="1" lang="ja-JP" altLang="en-US" sz="2000"/>
              <a:t>様々な工夫が必要となることが多い</a:t>
            </a:r>
          </a:p>
        </p:txBody>
      </p:sp>
      <p:sp>
        <p:nvSpPr>
          <p:cNvPr id="35" name="矢印: 右 34">
            <a:extLst>
              <a:ext uri="{FF2B5EF4-FFF2-40B4-BE49-F238E27FC236}">
                <a16:creationId xmlns:a16="http://schemas.microsoft.com/office/drawing/2014/main" id="{C983ED1A-5522-6653-B53C-FBA001DF960A}"/>
              </a:ext>
            </a:extLst>
          </p:cNvPr>
          <p:cNvSpPr/>
          <p:nvPr/>
        </p:nvSpPr>
        <p:spPr>
          <a:xfrm>
            <a:off x="1514475" y="5919613"/>
            <a:ext cx="212265" cy="24349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4123079"/>
      </p:ext>
    </p:extLst>
  </p:cSld>
  <p:clrMapOvr>
    <a:masterClrMapping/>
  </p:clrMapOvr>
  <mc:AlternateContent xmlns:mc="http://schemas.openxmlformats.org/markup-compatibility/2006" xmlns:p14="http://schemas.microsoft.com/office/powerpoint/2010/main">
    <mc:Choice Requires="p14">
      <p:transition spd="slow" p14:dur="2000" advTm="2995"/>
    </mc:Choice>
    <mc:Fallback xmlns="">
      <p:transition spd="slow" advTm="29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EDEDEE6-221F-031E-9380-B72FCC23BD76}"/>
              </a:ext>
            </a:extLst>
          </p:cNvPr>
          <p:cNvPicPr>
            <a:picLocks noChangeAspect="1"/>
          </p:cNvPicPr>
          <p:nvPr/>
        </p:nvPicPr>
        <p:blipFill rotWithShape="1">
          <a:blip r:embed="rId2">
            <a:extLst>
              <a:ext uri="{28A0092B-C50C-407E-A947-70E740481C1C}">
                <a14:useLocalDpi xmlns:a14="http://schemas.microsoft.com/office/drawing/2010/main" val="0"/>
              </a:ext>
            </a:extLst>
          </a:blip>
          <a:srcRect l="25193" t="20083" r="25188" b="37945"/>
          <a:stretch/>
        </p:blipFill>
        <p:spPr>
          <a:xfrm>
            <a:off x="0" y="0"/>
            <a:ext cx="12192000" cy="6858000"/>
          </a:xfrm>
          <a:prstGeom prst="rect">
            <a:avLst/>
          </a:prstGeom>
        </p:spPr>
      </p:pic>
      <p:pic>
        <p:nvPicPr>
          <p:cNvPr id="3" name="図 2" descr="ロゴ&#10;&#10;自動的に生成された説明">
            <a:extLst>
              <a:ext uri="{FF2B5EF4-FFF2-40B4-BE49-F238E27FC236}">
                <a16:creationId xmlns:a16="http://schemas.microsoft.com/office/drawing/2014/main" id="{F4AB3324-687D-186F-65FF-1B49A8EE2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764" y="2327986"/>
            <a:ext cx="2050472" cy="1207728"/>
          </a:xfrm>
          <a:prstGeom prst="rect">
            <a:avLst/>
          </a:prstGeom>
        </p:spPr>
      </p:pic>
    </p:spTree>
    <p:extLst>
      <p:ext uri="{BB962C8B-B14F-4D97-AF65-F5344CB8AC3E}">
        <p14:creationId xmlns:p14="http://schemas.microsoft.com/office/powerpoint/2010/main" val="1960266442"/>
      </p:ext>
    </p:extLst>
  </p:cSld>
  <p:clrMapOvr>
    <a:masterClrMapping/>
  </p:clrMapOvr>
  <mc:AlternateContent xmlns:mc="http://schemas.openxmlformats.org/markup-compatibility/2006" xmlns:p14="http://schemas.microsoft.com/office/powerpoint/2010/main">
    <mc:Choice Requires="p14">
      <p:transition spd="slow" p14:dur="2000" advTm="3612"/>
    </mc:Choice>
    <mc:Fallback xmlns="">
      <p:transition spd="slow" advTm="361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dirty="0"/>
              <a:t>はじめに</a:t>
            </a:r>
          </a:p>
        </p:txBody>
      </p:sp>
      <p:sp>
        <p:nvSpPr>
          <p:cNvPr id="126" name="正方形/長方形 125">
            <a:extLst>
              <a:ext uri="{FF2B5EF4-FFF2-40B4-BE49-F238E27FC236}">
                <a16:creationId xmlns:a16="http://schemas.microsoft.com/office/drawing/2014/main" id="{96802D48-D357-65E0-F316-9AB1C323B004}"/>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5" name="テキスト ボックス 1024">
            <a:extLst>
              <a:ext uri="{FF2B5EF4-FFF2-40B4-BE49-F238E27FC236}">
                <a16:creationId xmlns:a16="http://schemas.microsoft.com/office/drawing/2014/main" id="{A73C50D7-8E56-371D-F5F6-55198AACE210}"/>
              </a:ext>
            </a:extLst>
          </p:cNvPr>
          <p:cNvSpPr txBox="1"/>
          <p:nvPr/>
        </p:nvSpPr>
        <p:spPr>
          <a:xfrm>
            <a:off x="430541" y="646138"/>
            <a:ext cx="1324402" cy="369332"/>
          </a:xfrm>
          <a:prstGeom prst="rect">
            <a:avLst/>
          </a:prstGeom>
          <a:noFill/>
        </p:spPr>
        <p:txBody>
          <a:bodyPr wrap="none" rtlCol="0">
            <a:spAutoFit/>
          </a:bodyPr>
          <a:lstStyle/>
          <a:p>
            <a:r>
              <a:rPr lang="en-US" altLang="ja-JP" dirty="0"/>
              <a:t>AI</a:t>
            </a:r>
            <a:r>
              <a:rPr lang="ja-JP" altLang="en-US" dirty="0"/>
              <a:t>の全体像</a:t>
            </a:r>
            <a:endParaRPr kumimoji="1" lang="ja-JP" altLang="en-US" dirty="0"/>
          </a:p>
        </p:txBody>
      </p:sp>
      <p:graphicFrame>
        <p:nvGraphicFramePr>
          <p:cNvPr id="21" name="表 4">
            <a:extLst>
              <a:ext uri="{FF2B5EF4-FFF2-40B4-BE49-F238E27FC236}">
                <a16:creationId xmlns:a16="http://schemas.microsoft.com/office/drawing/2014/main" id="{BA6C5118-8C60-D149-C013-8EE306F3B06C}"/>
              </a:ext>
            </a:extLst>
          </p:cNvPr>
          <p:cNvGraphicFramePr>
            <a:graphicFrameLocks noGrp="1"/>
          </p:cNvGraphicFramePr>
          <p:nvPr>
            <p:extLst>
              <p:ext uri="{D42A27DB-BD31-4B8C-83A1-F6EECF244321}">
                <p14:modId xmlns:p14="http://schemas.microsoft.com/office/powerpoint/2010/main" val="60756152"/>
              </p:ext>
            </p:extLst>
          </p:nvPr>
        </p:nvGraphicFramePr>
        <p:xfrm>
          <a:off x="1855285" y="1181100"/>
          <a:ext cx="8941550" cy="5402164"/>
        </p:xfrm>
        <a:graphic>
          <a:graphicData uri="http://schemas.openxmlformats.org/drawingml/2006/table">
            <a:tbl>
              <a:tblPr firstRow="1" bandRow="1">
                <a:tableStyleId>{7DF18680-E054-41AD-8BC1-D1AEF772440D}</a:tableStyleId>
              </a:tblPr>
              <a:tblGrid>
                <a:gridCol w="1314450">
                  <a:extLst>
                    <a:ext uri="{9D8B030D-6E8A-4147-A177-3AD203B41FA5}">
                      <a16:colId xmlns:a16="http://schemas.microsoft.com/office/drawing/2014/main" val="2209698535"/>
                    </a:ext>
                  </a:extLst>
                </a:gridCol>
                <a:gridCol w="3840665">
                  <a:extLst>
                    <a:ext uri="{9D8B030D-6E8A-4147-A177-3AD203B41FA5}">
                      <a16:colId xmlns:a16="http://schemas.microsoft.com/office/drawing/2014/main" val="4230350683"/>
                    </a:ext>
                  </a:extLst>
                </a:gridCol>
                <a:gridCol w="3786435">
                  <a:extLst>
                    <a:ext uri="{9D8B030D-6E8A-4147-A177-3AD203B41FA5}">
                      <a16:colId xmlns:a16="http://schemas.microsoft.com/office/drawing/2014/main" val="4224750013"/>
                    </a:ext>
                  </a:extLst>
                </a:gridCol>
              </a:tblGrid>
              <a:tr h="749037">
                <a:tc rowSpan="2">
                  <a:txBody>
                    <a:bodyPr/>
                    <a:lstStyle/>
                    <a:p>
                      <a:pPr algn="ctr"/>
                      <a:r>
                        <a:rPr kumimoji="1" lang="ja-JP" altLang="en-US" dirty="0"/>
                        <a:t>説明</a:t>
                      </a:r>
                    </a:p>
                  </a:txBody>
                  <a:tcPr anchor="ctr"/>
                </a:tc>
                <a:tc gridSpan="2">
                  <a:txBody>
                    <a:bodyPr/>
                    <a:lstStyle/>
                    <a:p>
                      <a:pPr algn="ctr"/>
                      <a:r>
                        <a:rPr kumimoji="1" lang="en-US" altLang="ja-JP" dirty="0"/>
                        <a:t>AI</a:t>
                      </a:r>
                      <a:r>
                        <a:rPr kumimoji="1" lang="ja-JP" altLang="en-US" dirty="0"/>
                        <a:t>モデルの分類</a:t>
                      </a:r>
                    </a:p>
                  </a:txBody>
                  <a:tcPr anchor="ctr"/>
                </a:tc>
                <a:tc hMerge="1">
                  <a:txBody>
                    <a:bodyPr/>
                    <a:lstStyle/>
                    <a:p>
                      <a:pPr algn="ctr"/>
                      <a:endParaRPr kumimoji="1" lang="ja-JP" altLang="en-US" dirty="0"/>
                    </a:p>
                  </a:txBody>
                  <a:tcPr anchor="ctr"/>
                </a:tc>
                <a:extLst>
                  <a:ext uri="{0D108BD9-81ED-4DB2-BD59-A6C34878D82A}">
                    <a16:rowId xmlns:a16="http://schemas.microsoft.com/office/drawing/2014/main" val="1127425664"/>
                  </a:ext>
                </a:extLst>
              </a:tr>
              <a:tr h="749037">
                <a:tc vMerge="1">
                  <a:txBody>
                    <a:bodyPr/>
                    <a:lstStyle/>
                    <a:p>
                      <a:pPr algn="ctr"/>
                      <a:r>
                        <a:rPr kumimoji="1" lang="ja-JP" altLang="en-US" dirty="0"/>
                        <a:t>説明</a:t>
                      </a:r>
                    </a:p>
                  </a:txBody>
                  <a:tcPr anchor="ctr"/>
                </a:tc>
                <a:tc>
                  <a:txBody>
                    <a:bodyPr/>
                    <a:lstStyle/>
                    <a:p>
                      <a:pPr algn="ctr"/>
                      <a:r>
                        <a:rPr kumimoji="1" lang="ja-JP" altLang="en-US" dirty="0"/>
                        <a:t>構造化データ</a:t>
                      </a:r>
                    </a:p>
                  </a:txBody>
                  <a:tcPr anchor="ctr"/>
                </a:tc>
                <a:tc>
                  <a:txBody>
                    <a:bodyPr/>
                    <a:lstStyle/>
                    <a:p>
                      <a:pPr algn="ctr"/>
                      <a:r>
                        <a:rPr kumimoji="1" lang="ja-JP" altLang="en-US" dirty="0"/>
                        <a:t>非構造化データ</a:t>
                      </a:r>
                    </a:p>
                  </a:txBody>
                  <a:tcPr anchor="ctr"/>
                </a:tc>
                <a:extLst>
                  <a:ext uri="{0D108BD9-81ED-4DB2-BD59-A6C34878D82A}">
                    <a16:rowId xmlns:a16="http://schemas.microsoft.com/office/drawing/2014/main" val="2723453423"/>
                  </a:ext>
                </a:extLst>
              </a:tr>
              <a:tr h="1378844">
                <a:tc>
                  <a:txBody>
                    <a:bodyPr/>
                    <a:lstStyle/>
                    <a:p>
                      <a:pPr algn="ctr"/>
                      <a:r>
                        <a:rPr kumimoji="1" lang="ja-JP" altLang="en-US" sz="1400" dirty="0"/>
                        <a:t>概要</a:t>
                      </a:r>
                    </a:p>
                  </a:txBody>
                  <a:tcPr anchor="ctr"/>
                </a:tc>
                <a:tc>
                  <a:txBody>
                    <a:bodyPr/>
                    <a:lstStyle/>
                    <a:p>
                      <a:pPr algn="ctr">
                        <a:spcAft>
                          <a:spcPts val="600"/>
                        </a:spcAft>
                      </a:pPr>
                      <a:r>
                        <a:rPr kumimoji="1" lang="ja-JP" altLang="en-US" sz="1400" dirty="0"/>
                        <a:t>データが規則的</a:t>
                      </a:r>
                      <a:endParaRPr kumimoji="1" lang="en-US" altLang="ja-JP" sz="1400" dirty="0"/>
                    </a:p>
                    <a:p>
                      <a:pPr algn="ctr">
                        <a:spcAft>
                          <a:spcPts val="600"/>
                        </a:spcAft>
                      </a:pPr>
                      <a:r>
                        <a:rPr kumimoji="1" lang="ja-JP" altLang="en-US" sz="1400" dirty="0"/>
                        <a:t>表にまとめることが容易なデータ</a:t>
                      </a:r>
                      <a:endParaRPr kumimoji="1" lang="en-US" altLang="ja-JP" sz="1400" dirty="0"/>
                    </a:p>
                    <a:p>
                      <a:pPr marL="0" marR="0" lvl="0" indent="0" algn="ctr" defTabSz="914400" rtl="0" eaLnBrk="1" fontAlgn="auto" latinLnBrk="0" hangingPunct="1">
                        <a:lnSpc>
                          <a:spcPct val="100000"/>
                        </a:lnSpc>
                        <a:spcBef>
                          <a:spcPts val="0"/>
                        </a:spcBef>
                        <a:spcAft>
                          <a:spcPts val="600"/>
                        </a:spcAft>
                        <a:buClrTx/>
                        <a:buSzTx/>
                        <a:buFontTx/>
                        <a:buNone/>
                        <a:tabLst/>
                        <a:defRPr/>
                      </a:pPr>
                      <a:r>
                        <a:rPr kumimoji="1" lang="ja-JP" altLang="en-US" sz="1400" dirty="0"/>
                        <a:t>（顧客名簿、売上伝票やアンケート）</a:t>
                      </a:r>
                    </a:p>
                  </a:txBody>
                  <a:tcPr anchor="ctr"/>
                </a:tc>
                <a:tc>
                  <a:txBody>
                    <a:bodyPr/>
                    <a:lstStyle/>
                    <a:p>
                      <a:pPr algn="ctr"/>
                      <a:r>
                        <a:rPr kumimoji="1" lang="ja-JP" altLang="en-US" sz="1400" dirty="0"/>
                        <a:t>データが不規則</a:t>
                      </a:r>
                      <a:endParaRPr kumimoji="1" lang="en-US" altLang="ja-JP" sz="1400" dirty="0"/>
                    </a:p>
                    <a:p>
                      <a:pPr algn="ctr"/>
                      <a:r>
                        <a:rPr kumimoji="1" lang="ja-JP" altLang="en-US" sz="1400" dirty="0"/>
                        <a:t>表への変換が困難なデータ</a:t>
                      </a:r>
                    </a:p>
                  </a:txBody>
                  <a:tcPr anchor="ctr"/>
                </a:tc>
                <a:extLst>
                  <a:ext uri="{0D108BD9-81ED-4DB2-BD59-A6C34878D82A}">
                    <a16:rowId xmlns:a16="http://schemas.microsoft.com/office/drawing/2014/main" val="665527333"/>
                  </a:ext>
                </a:extLst>
              </a:tr>
              <a:tr h="749037">
                <a:tc>
                  <a:txBody>
                    <a:bodyPr/>
                    <a:lstStyle/>
                    <a:p>
                      <a:pPr algn="ctr"/>
                      <a:r>
                        <a:rPr kumimoji="1" lang="ja-JP" altLang="en-US" sz="1400" dirty="0"/>
                        <a:t>タイプ</a:t>
                      </a:r>
                      <a:endParaRPr kumimoji="1" lang="en-US" altLang="ja-JP" sz="1400" dirty="0"/>
                    </a:p>
                  </a:txBody>
                  <a:tcPr anchor="ctr"/>
                </a:tc>
                <a:tc>
                  <a:txBody>
                    <a:bodyPr/>
                    <a:lstStyle/>
                    <a:p>
                      <a:pPr algn="ctr"/>
                      <a:r>
                        <a:rPr kumimoji="1" lang="ja-JP" altLang="en-US" sz="1400" dirty="0"/>
                        <a:t>エクセル</a:t>
                      </a:r>
                      <a:r>
                        <a:rPr kumimoji="1" lang="en-US" altLang="ja-JP" sz="1400" dirty="0"/>
                        <a:t>/ CSV</a:t>
                      </a:r>
                      <a:endParaRPr kumimoji="1" lang="ja-JP" altLang="en-US" sz="1400" dirty="0"/>
                    </a:p>
                  </a:txBody>
                  <a:tcPr anchor="ctr"/>
                </a:tc>
                <a:tc>
                  <a:txBody>
                    <a:bodyPr/>
                    <a:lstStyle/>
                    <a:p>
                      <a:pPr algn="ctr"/>
                      <a:r>
                        <a:rPr kumimoji="1" lang="ja-JP" altLang="en-US" sz="1400" dirty="0"/>
                        <a:t>テキスト</a:t>
                      </a:r>
                      <a:r>
                        <a:rPr kumimoji="1" lang="en-US" altLang="ja-JP" sz="1400" dirty="0"/>
                        <a:t>/ </a:t>
                      </a:r>
                      <a:r>
                        <a:rPr kumimoji="1" lang="ja-JP" altLang="en-US" sz="1400" dirty="0"/>
                        <a:t>音声</a:t>
                      </a:r>
                      <a:r>
                        <a:rPr kumimoji="1" lang="en-US" altLang="ja-JP" sz="1400" dirty="0"/>
                        <a:t>/ </a:t>
                      </a:r>
                      <a:r>
                        <a:rPr kumimoji="1" lang="ja-JP" altLang="en-US" sz="1400" dirty="0"/>
                        <a:t>画像</a:t>
                      </a:r>
                      <a:r>
                        <a:rPr kumimoji="1" lang="en-US" altLang="ja-JP" sz="1400" dirty="0"/>
                        <a:t>/ </a:t>
                      </a:r>
                      <a:r>
                        <a:rPr kumimoji="1" lang="ja-JP" altLang="en-US" sz="1400" dirty="0"/>
                        <a:t>動画</a:t>
                      </a:r>
                      <a:r>
                        <a:rPr kumimoji="1" lang="en-US" altLang="ja-JP" sz="1400" dirty="0"/>
                        <a:t>/ </a:t>
                      </a:r>
                      <a:r>
                        <a:rPr kumimoji="1" lang="ja-JP" altLang="en-US" sz="1400" dirty="0"/>
                        <a:t>センサーログ</a:t>
                      </a:r>
                    </a:p>
                  </a:txBody>
                  <a:tcPr anchor="ctr"/>
                </a:tc>
                <a:extLst>
                  <a:ext uri="{0D108BD9-81ED-4DB2-BD59-A6C34878D82A}">
                    <a16:rowId xmlns:a16="http://schemas.microsoft.com/office/drawing/2014/main" val="1864657578"/>
                  </a:ext>
                </a:extLst>
              </a:tr>
              <a:tr h="1027172">
                <a:tc>
                  <a:txBody>
                    <a:bodyPr/>
                    <a:lstStyle/>
                    <a:p>
                      <a:pPr algn="ctr"/>
                      <a:r>
                        <a:rPr kumimoji="1" lang="en-US" altLang="ja-JP" sz="1400" dirty="0"/>
                        <a:t>AI</a:t>
                      </a:r>
                      <a:r>
                        <a:rPr kumimoji="1" lang="ja-JP" altLang="en-US" sz="1400" dirty="0"/>
                        <a:t>活用例</a:t>
                      </a:r>
                    </a:p>
                  </a:txBody>
                  <a:tcPr anchor="ctr"/>
                </a:tc>
                <a:tc>
                  <a:txBody>
                    <a:bodyPr/>
                    <a:lstStyle/>
                    <a:p>
                      <a:pPr lvl="1" algn="l">
                        <a:spcAft>
                          <a:spcPts val="600"/>
                        </a:spcAft>
                      </a:pPr>
                      <a:r>
                        <a:rPr kumimoji="1" lang="ja-JP" altLang="en-US" sz="1400" dirty="0"/>
                        <a:t>・行動予測（分類）</a:t>
                      </a:r>
                      <a:endParaRPr kumimoji="1" lang="en-US" altLang="ja-JP" sz="1400" dirty="0"/>
                    </a:p>
                    <a:p>
                      <a:pPr lvl="1" algn="l">
                        <a:spcAft>
                          <a:spcPts val="600"/>
                        </a:spcAft>
                      </a:pPr>
                      <a:r>
                        <a:rPr kumimoji="1" lang="ja-JP" altLang="en-US" sz="1400" dirty="0"/>
                        <a:t>・価格・需要予測（回帰）</a:t>
                      </a:r>
                    </a:p>
                  </a:txBody>
                  <a:tcPr anchor="ctr"/>
                </a:tc>
                <a:tc>
                  <a:txBody>
                    <a:bodyPr/>
                    <a:lstStyle/>
                    <a:p>
                      <a:pPr lvl="2" algn="l">
                        <a:spcAft>
                          <a:spcPts val="600"/>
                        </a:spcAft>
                      </a:pPr>
                      <a:r>
                        <a:rPr kumimoji="1" lang="ja-JP" altLang="en-US" sz="1400" dirty="0"/>
                        <a:t>・翻訳、予測変換（テキスト）</a:t>
                      </a:r>
                      <a:endParaRPr kumimoji="1" lang="en-US" altLang="ja-JP" sz="1400" dirty="0"/>
                    </a:p>
                    <a:p>
                      <a:pPr lvl="2" algn="l">
                        <a:spcAft>
                          <a:spcPts val="600"/>
                        </a:spcAft>
                      </a:pPr>
                      <a:r>
                        <a:rPr lang="ja-JP" altLang="en-US" sz="1400" dirty="0"/>
                        <a:t>・</a:t>
                      </a:r>
                      <a:r>
                        <a:rPr lang="en-US" altLang="ja-JP" sz="1400" dirty="0"/>
                        <a:t>AI</a:t>
                      </a:r>
                      <a:r>
                        <a:rPr lang="ja-JP" altLang="en-US" sz="1400" dirty="0"/>
                        <a:t>アシスタント（音声）</a:t>
                      </a:r>
                      <a:endParaRPr lang="en-US" altLang="ja-JP" sz="1400" dirty="0"/>
                    </a:p>
                    <a:p>
                      <a:pPr lvl="2" algn="l">
                        <a:spcAft>
                          <a:spcPts val="600"/>
                        </a:spcAft>
                      </a:pPr>
                      <a:r>
                        <a:rPr kumimoji="1" lang="ja-JP" altLang="en-US" sz="1400" dirty="0"/>
                        <a:t>・物体識別（画像）</a:t>
                      </a:r>
                    </a:p>
                  </a:txBody>
                  <a:tcPr anchor="ctr"/>
                </a:tc>
                <a:extLst>
                  <a:ext uri="{0D108BD9-81ED-4DB2-BD59-A6C34878D82A}">
                    <a16:rowId xmlns:a16="http://schemas.microsoft.com/office/drawing/2014/main" val="1980687006"/>
                  </a:ext>
                </a:extLst>
              </a:tr>
              <a:tr h="749037">
                <a:tc>
                  <a:txBody>
                    <a:bodyPr/>
                    <a:lstStyle/>
                    <a:p>
                      <a:pPr algn="ctr"/>
                      <a:r>
                        <a:rPr kumimoji="1" lang="en-US" altLang="ja-JP" sz="1400" dirty="0"/>
                        <a:t>AI</a:t>
                      </a:r>
                      <a:r>
                        <a:rPr kumimoji="1" lang="ja-JP" altLang="en-US" sz="1400" dirty="0"/>
                        <a:t>活用の現状</a:t>
                      </a:r>
                    </a:p>
                  </a:txBody>
                  <a:tcPr anchor="ctr"/>
                </a:tc>
                <a:tc>
                  <a:txBody>
                    <a:bodyPr/>
                    <a:lstStyle/>
                    <a:p>
                      <a:pPr algn="ctr">
                        <a:spcAft>
                          <a:spcPts val="600"/>
                        </a:spcAft>
                      </a:pPr>
                      <a:r>
                        <a:rPr kumimoji="1" lang="ja-JP" altLang="en-US" sz="1400" dirty="0"/>
                        <a:t>確立されつつある</a:t>
                      </a:r>
                      <a:endParaRPr kumimoji="1" lang="en-US" altLang="ja-JP" sz="1400" dirty="0"/>
                    </a:p>
                    <a:p>
                      <a:pPr algn="ctr">
                        <a:spcAft>
                          <a:spcPts val="600"/>
                        </a:spcAft>
                      </a:pPr>
                      <a:r>
                        <a:rPr kumimoji="1" lang="ja-JP" altLang="en-US" sz="1400" dirty="0"/>
                        <a:t>人間の判断を上回る事例も多数あり</a:t>
                      </a:r>
                    </a:p>
                  </a:txBody>
                  <a:tcPr anchor="ctr"/>
                </a:tc>
                <a:tc>
                  <a:txBody>
                    <a:bodyPr/>
                    <a:lstStyle/>
                    <a:p>
                      <a:pPr algn="ctr"/>
                      <a:r>
                        <a:rPr kumimoji="1" lang="ja-JP" altLang="en-US" sz="1400" dirty="0"/>
                        <a:t>発展途上</a:t>
                      </a:r>
                    </a:p>
                  </a:txBody>
                  <a:tcPr anchor="ctr"/>
                </a:tc>
                <a:extLst>
                  <a:ext uri="{0D108BD9-81ED-4DB2-BD59-A6C34878D82A}">
                    <a16:rowId xmlns:a16="http://schemas.microsoft.com/office/drawing/2014/main" val="1830459633"/>
                  </a:ext>
                </a:extLst>
              </a:tr>
            </a:tbl>
          </a:graphicData>
        </a:graphic>
      </p:graphicFrame>
    </p:spTree>
    <p:extLst>
      <p:ext uri="{BB962C8B-B14F-4D97-AF65-F5344CB8AC3E}">
        <p14:creationId xmlns:p14="http://schemas.microsoft.com/office/powerpoint/2010/main" val="885467185"/>
      </p:ext>
    </p:extLst>
  </p:cSld>
  <p:clrMapOvr>
    <a:masterClrMapping/>
  </p:clrMapOvr>
  <mc:AlternateContent xmlns:mc="http://schemas.openxmlformats.org/markup-compatibility/2006" xmlns:p14="http://schemas.microsoft.com/office/powerpoint/2010/main">
    <mc:Choice Requires="p14">
      <p:transition spd="slow" p14:dur="2000" advTm="3771"/>
    </mc:Choice>
    <mc:Fallback xmlns="">
      <p:transition spd="slow" advTm="37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犬の顔&#10;&#10;自動的に生成された説明">
            <a:extLst>
              <a:ext uri="{FF2B5EF4-FFF2-40B4-BE49-F238E27FC236}">
                <a16:creationId xmlns:a16="http://schemas.microsoft.com/office/drawing/2014/main" id="{388ED4E4-B03F-3B9C-54E9-5C1E6EAD1D14}"/>
              </a:ext>
            </a:extLst>
          </p:cNvPr>
          <p:cNvPicPr>
            <a:picLocks noChangeAspect="1"/>
          </p:cNvPicPr>
          <p:nvPr/>
        </p:nvPicPr>
        <p:blipFill rotWithShape="1">
          <a:blip r:embed="rId2">
            <a:extLst>
              <a:ext uri="{28A0092B-C50C-407E-A947-70E740481C1C}">
                <a14:useLocalDpi xmlns:a14="http://schemas.microsoft.com/office/drawing/2010/main" val="0"/>
              </a:ext>
            </a:extLst>
          </a:blip>
          <a:srcRect l="28641"/>
          <a:stretch/>
        </p:blipFill>
        <p:spPr>
          <a:xfrm>
            <a:off x="1616129" y="1715888"/>
            <a:ext cx="1500958" cy="1487306"/>
          </a:xfrm>
          <a:prstGeom prst="ellipse">
            <a:avLst/>
          </a:prstGeom>
          <a:ln w="63500"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4" name="テキスト ボックス 53">
            <a:extLst>
              <a:ext uri="{FF2B5EF4-FFF2-40B4-BE49-F238E27FC236}">
                <a16:creationId xmlns:a16="http://schemas.microsoft.com/office/drawing/2014/main" id="{D198DC33-DDF9-1E3A-78B8-4118F2133AB4}"/>
              </a:ext>
            </a:extLst>
          </p:cNvPr>
          <p:cNvSpPr txBox="1"/>
          <p:nvPr/>
        </p:nvSpPr>
        <p:spPr>
          <a:xfrm>
            <a:off x="2416346" y="2388910"/>
            <a:ext cx="813043" cy="246221"/>
          </a:xfrm>
          <a:prstGeom prst="rect">
            <a:avLst/>
          </a:prstGeom>
          <a:noFill/>
        </p:spPr>
        <p:txBody>
          <a:bodyPr wrap="square" rtlCol="0">
            <a:spAutoFit/>
          </a:bodyPr>
          <a:lstStyle/>
          <a:p>
            <a:r>
              <a:rPr lang="en-US" altLang="ja-JP" sz="1000" b="1" dirty="0">
                <a:ln w="3175">
                  <a:noFill/>
                </a:ln>
                <a:solidFill>
                  <a:sysClr val="windowText" lastClr="000000"/>
                </a:solidFill>
                <a:highlight>
                  <a:srgbClr val="FFFFFF"/>
                </a:highlight>
              </a:rPr>
              <a:t>d</a:t>
            </a:r>
            <a:r>
              <a:rPr kumimoji="1" lang="en-US" altLang="ja-JP" sz="1000" b="1" dirty="0">
                <a:ln w="3175">
                  <a:noFill/>
                </a:ln>
                <a:solidFill>
                  <a:sysClr val="windowText" lastClr="000000"/>
                </a:solidFill>
                <a:highlight>
                  <a:srgbClr val="FFFFFF"/>
                </a:highlight>
              </a:rPr>
              <a:t>og:99%</a:t>
            </a:r>
            <a:endParaRPr kumimoji="1" lang="ja-JP" altLang="en-US" sz="1000" b="1" dirty="0">
              <a:ln w="3175">
                <a:noFill/>
              </a:ln>
              <a:solidFill>
                <a:sysClr val="windowText" lastClr="000000"/>
              </a:solidFill>
              <a:highlight>
                <a:srgbClr val="FFFFFF"/>
              </a:highlight>
            </a:endParaRPr>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a:t>画像解析</a:t>
            </a:r>
            <a:r>
              <a:rPr kumimoji="1" lang="en-US" altLang="ja-JP"/>
              <a:t>AI</a:t>
            </a:r>
            <a:r>
              <a:rPr kumimoji="1" lang="ja-JP" altLang="en-US"/>
              <a:t>で実現可能なこと</a:t>
            </a:r>
          </a:p>
        </p:txBody>
      </p:sp>
      <p:sp>
        <p:nvSpPr>
          <p:cNvPr id="4" name="テキスト ボックス 3">
            <a:extLst>
              <a:ext uri="{FF2B5EF4-FFF2-40B4-BE49-F238E27FC236}">
                <a16:creationId xmlns:a16="http://schemas.microsoft.com/office/drawing/2014/main" id="{6280230D-ECCA-BB85-B664-0ADDC49D9B29}"/>
              </a:ext>
            </a:extLst>
          </p:cNvPr>
          <p:cNvSpPr txBox="1"/>
          <p:nvPr/>
        </p:nvSpPr>
        <p:spPr>
          <a:xfrm>
            <a:off x="1595700" y="4428161"/>
            <a:ext cx="1633689" cy="369332"/>
          </a:xfrm>
          <a:prstGeom prst="rect">
            <a:avLst/>
          </a:prstGeom>
          <a:noFill/>
        </p:spPr>
        <p:txBody>
          <a:bodyPr wrap="square" rtlCol="0">
            <a:spAutoFit/>
          </a:bodyPr>
          <a:lstStyle/>
          <a:p>
            <a:pPr algn="ctr"/>
            <a:r>
              <a:rPr kumimoji="1" lang="ja-JP" altLang="en-US" b="1"/>
              <a:t>物体検出</a:t>
            </a:r>
          </a:p>
        </p:txBody>
      </p:sp>
      <p:sp>
        <p:nvSpPr>
          <p:cNvPr id="6" name="テキスト ボックス 5">
            <a:extLst>
              <a:ext uri="{FF2B5EF4-FFF2-40B4-BE49-F238E27FC236}">
                <a16:creationId xmlns:a16="http://schemas.microsoft.com/office/drawing/2014/main" id="{61D74623-57DF-FB4B-B796-21DA056152E9}"/>
              </a:ext>
            </a:extLst>
          </p:cNvPr>
          <p:cNvSpPr txBox="1"/>
          <p:nvPr/>
        </p:nvSpPr>
        <p:spPr>
          <a:xfrm>
            <a:off x="657421" y="4821602"/>
            <a:ext cx="877163" cy="369332"/>
          </a:xfrm>
          <a:prstGeom prst="rect">
            <a:avLst/>
          </a:prstGeom>
          <a:noFill/>
        </p:spPr>
        <p:txBody>
          <a:bodyPr wrap="none" rtlCol="0">
            <a:spAutoFit/>
          </a:bodyPr>
          <a:lstStyle/>
          <a:p>
            <a:r>
              <a:rPr kumimoji="1" lang="ja-JP" altLang="en-US"/>
              <a:t>傷検出</a:t>
            </a:r>
          </a:p>
        </p:txBody>
      </p:sp>
      <p:cxnSp>
        <p:nvCxnSpPr>
          <p:cNvPr id="8" name="直線コネクタ 7">
            <a:extLst>
              <a:ext uri="{FF2B5EF4-FFF2-40B4-BE49-F238E27FC236}">
                <a16:creationId xmlns:a16="http://schemas.microsoft.com/office/drawing/2014/main" id="{5FE72C1E-BD70-D4DC-DEF5-B4ADCE70B0F4}"/>
              </a:ext>
            </a:extLst>
          </p:cNvPr>
          <p:cNvCxnSpPr>
            <a:cxnSpLocks/>
            <a:stCxn id="6" idx="3"/>
            <a:endCxn id="113" idx="1"/>
          </p:cNvCxnSpPr>
          <p:nvPr/>
        </p:nvCxnSpPr>
        <p:spPr>
          <a:xfrm>
            <a:off x="1534584" y="5006268"/>
            <a:ext cx="282494" cy="126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8ED46E25-1100-7285-3F00-4E942FCED461}"/>
              </a:ext>
            </a:extLst>
          </p:cNvPr>
          <p:cNvSpPr txBox="1"/>
          <p:nvPr/>
        </p:nvSpPr>
        <p:spPr>
          <a:xfrm>
            <a:off x="432051" y="5407764"/>
            <a:ext cx="877163" cy="369332"/>
          </a:xfrm>
          <a:prstGeom prst="rect">
            <a:avLst/>
          </a:prstGeom>
          <a:noFill/>
        </p:spPr>
        <p:txBody>
          <a:bodyPr wrap="none" rtlCol="0">
            <a:spAutoFit/>
          </a:bodyPr>
          <a:lstStyle/>
          <a:p>
            <a:r>
              <a:rPr lang="ja-JP" altLang="en-US"/>
              <a:t>顔検出</a:t>
            </a:r>
            <a:endParaRPr kumimoji="1" lang="ja-JP" altLang="en-US"/>
          </a:p>
        </p:txBody>
      </p:sp>
      <p:cxnSp>
        <p:nvCxnSpPr>
          <p:cNvPr id="12" name="直線コネクタ 11">
            <a:extLst>
              <a:ext uri="{FF2B5EF4-FFF2-40B4-BE49-F238E27FC236}">
                <a16:creationId xmlns:a16="http://schemas.microsoft.com/office/drawing/2014/main" id="{BE2D4A52-EEC3-D876-EE89-8EDD42E0B135}"/>
              </a:ext>
            </a:extLst>
          </p:cNvPr>
          <p:cNvCxnSpPr>
            <a:cxnSpLocks/>
            <a:stCxn id="11" idx="3"/>
            <a:endCxn id="113" idx="2"/>
          </p:cNvCxnSpPr>
          <p:nvPr/>
        </p:nvCxnSpPr>
        <p:spPr>
          <a:xfrm>
            <a:off x="1309214" y="5592430"/>
            <a:ext cx="281297" cy="73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0BF0D9D7-5205-1264-6E3D-885FBDE9FE25}"/>
              </a:ext>
            </a:extLst>
          </p:cNvPr>
          <p:cNvSpPr txBox="1"/>
          <p:nvPr/>
        </p:nvSpPr>
        <p:spPr>
          <a:xfrm>
            <a:off x="3178918" y="6156325"/>
            <a:ext cx="1569660" cy="369332"/>
          </a:xfrm>
          <a:prstGeom prst="rect">
            <a:avLst/>
          </a:prstGeom>
          <a:noFill/>
        </p:spPr>
        <p:txBody>
          <a:bodyPr wrap="none" rtlCol="0">
            <a:spAutoFit/>
          </a:bodyPr>
          <a:lstStyle/>
          <a:p>
            <a:r>
              <a:rPr lang="ja-JP" altLang="en-US"/>
              <a:t>数量</a:t>
            </a:r>
            <a:r>
              <a:rPr kumimoji="1" lang="ja-JP" altLang="en-US"/>
              <a:t>カウント</a:t>
            </a:r>
          </a:p>
        </p:txBody>
      </p:sp>
      <p:cxnSp>
        <p:nvCxnSpPr>
          <p:cNvPr id="17" name="直線コネクタ 16">
            <a:extLst>
              <a:ext uri="{FF2B5EF4-FFF2-40B4-BE49-F238E27FC236}">
                <a16:creationId xmlns:a16="http://schemas.microsoft.com/office/drawing/2014/main" id="{2FD3006E-8A6F-6FF2-FAB7-F0C52D00DE76}"/>
              </a:ext>
            </a:extLst>
          </p:cNvPr>
          <p:cNvCxnSpPr>
            <a:cxnSpLocks/>
            <a:stCxn id="16" idx="1"/>
            <a:endCxn id="113" idx="5"/>
          </p:cNvCxnSpPr>
          <p:nvPr/>
        </p:nvCxnSpPr>
        <p:spPr>
          <a:xfrm flipH="1" flipV="1">
            <a:off x="2911041" y="6200231"/>
            <a:ext cx="267877" cy="140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A9001516-A718-DAB5-A0D4-B6EE501A17BF}"/>
              </a:ext>
            </a:extLst>
          </p:cNvPr>
          <p:cNvSpPr txBox="1"/>
          <p:nvPr/>
        </p:nvSpPr>
        <p:spPr>
          <a:xfrm>
            <a:off x="3459145" y="5378894"/>
            <a:ext cx="1338828" cy="369332"/>
          </a:xfrm>
          <a:prstGeom prst="rect">
            <a:avLst/>
          </a:prstGeom>
          <a:noFill/>
        </p:spPr>
        <p:txBody>
          <a:bodyPr wrap="none" rtlCol="0">
            <a:spAutoFit/>
          </a:bodyPr>
          <a:lstStyle/>
          <a:p>
            <a:r>
              <a:rPr lang="ja-JP" altLang="en-US"/>
              <a:t>不良品判断</a:t>
            </a:r>
            <a:endParaRPr kumimoji="1" lang="ja-JP" altLang="en-US"/>
          </a:p>
        </p:txBody>
      </p:sp>
      <p:cxnSp>
        <p:nvCxnSpPr>
          <p:cNvPr id="46" name="直線コネクタ 45">
            <a:extLst>
              <a:ext uri="{FF2B5EF4-FFF2-40B4-BE49-F238E27FC236}">
                <a16:creationId xmlns:a16="http://schemas.microsoft.com/office/drawing/2014/main" id="{B201C7D1-825A-7343-4DD7-2ED6E10657AC}"/>
              </a:ext>
            </a:extLst>
          </p:cNvPr>
          <p:cNvCxnSpPr>
            <a:cxnSpLocks/>
            <a:stCxn id="45" idx="1"/>
            <a:endCxn id="113" idx="6"/>
          </p:cNvCxnSpPr>
          <p:nvPr/>
        </p:nvCxnSpPr>
        <p:spPr>
          <a:xfrm flipH="1">
            <a:off x="3137608" y="5563560"/>
            <a:ext cx="321537" cy="102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F88EFD79-C16A-C785-D45E-CCFFCD4E935D}"/>
              </a:ext>
            </a:extLst>
          </p:cNvPr>
          <p:cNvSpPr txBox="1"/>
          <p:nvPr/>
        </p:nvSpPr>
        <p:spPr>
          <a:xfrm>
            <a:off x="313924" y="1601674"/>
            <a:ext cx="1107996" cy="369332"/>
          </a:xfrm>
          <a:prstGeom prst="rect">
            <a:avLst/>
          </a:prstGeom>
          <a:noFill/>
        </p:spPr>
        <p:txBody>
          <a:bodyPr wrap="none" rtlCol="0">
            <a:spAutoFit/>
          </a:bodyPr>
          <a:lstStyle/>
          <a:p>
            <a:r>
              <a:rPr lang="ja-JP" altLang="en-US"/>
              <a:t>花の種類</a:t>
            </a:r>
            <a:endParaRPr kumimoji="1" lang="ja-JP" altLang="en-US"/>
          </a:p>
        </p:txBody>
      </p:sp>
      <p:cxnSp>
        <p:nvCxnSpPr>
          <p:cNvPr id="59" name="直線コネクタ 58">
            <a:extLst>
              <a:ext uri="{FF2B5EF4-FFF2-40B4-BE49-F238E27FC236}">
                <a16:creationId xmlns:a16="http://schemas.microsoft.com/office/drawing/2014/main" id="{23F8BE9E-453D-8453-23EF-D76470532A41}"/>
              </a:ext>
            </a:extLst>
          </p:cNvPr>
          <p:cNvCxnSpPr>
            <a:cxnSpLocks/>
            <a:stCxn id="55" idx="3"/>
            <a:endCxn id="5" idx="1"/>
          </p:cNvCxnSpPr>
          <p:nvPr/>
        </p:nvCxnSpPr>
        <p:spPr>
          <a:xfrm>
            <a:off x="1421920" y="1786340"/>
            <a:ext cx="414019" cy="147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3D5175F4-55CF-35E9-8073-9A8A658A9327}"/>
              </a:ext>
            </a:extLst>
          </p:cNvPr>
          <p:cNvSpPr txBox="1"/>
          <p:nvPr/>
        </p:nvSpPr>
        <p:spPr>
          <a:xfrm>
            <a:off x="526810" y="3011308"/>
            <a:ext cx="877163" cy="369332"/>
          </a:xfrm>
          <a:prstGeom prst="rect">
            <a:avLst/>
          </a:prstGeom>
          <a:noFill/>
        </p:spPr>
        <p:txBody>
          <a:bodyPr wrap="none" rtlCol="0">
            <a:spAutoFit/>
          </a:bodyPr>
          <a:lstStyle/>
          <a:p>
            <a:r>
              <a:rPr kumimoji="1" lang="ja-JP" altLang="en-US"/>
              <a:t>顔認証</a:t>
            </a:r>
          </a:p>
        </p:txBody>
      </p:sp>
      <p:cxnSp>
        <p:nvCxnSpPr>
          <p:cNvPr id="63" name="直線コネクタ 62">
            <a:extLst>
              <a:ext uri="{FF2B5EF4-FFF2-40B4-BE49-F238E27FC236}">
                <a16:creationId xmlns:a16="http://schemas.microsoft.com/office/drawing/2014/main" id="{5F5FDA07-AF0C-8572-29D8-806074CD3B99}"/>
              </a:ext>
            </a:extLst>
          </p:cNvPr>
          <p:cNvCxnSpPr>
            <a:cxnSpLocks/>
            <a:stCxn id="62" idx="3"/>
            <a:endCxn id="5" idx="3"/>
          </p:cNvCxnSpPr>
          <p:nvPr/>
        </p:nvCxnSpPr>
        <p:spPr>
          <a:xfrm flipV="1">
            <a:off x="1403973" y="2985383"/>
            <a:ext cx="431966" cy="210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A871B71-F6BD-034C-44A1-65871ED2D344}"/>
              </a:ext>
            </a:extLst>
          </p:cNvPr>
          <p:cNvCxnSpPr>
            <a:cxnSpLocks/>
            <a:stCxn id="5" idx="7"/>
            <a:endCxn id="70" idx="1"/>
          </p:cNvCxnSpPr>
          <p:nvPr/>
        </p:nvCxnSpPr>
        <p:spPr>
          <a:xfrm flipV="1">
            <a:off x="2897277" y="1720589"/>
            <a:ext cx="258279" cy="213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CD989234-7A04-C705-4938-EE6D7768D0FA}"/>
              </a:ext>
            </a:extLst>
          </p:cNvPr>
          <p:cNvSpPr txBox="1"/>
          <p:nvPr/>
        </p:nvSpPr>
        <p:spPr>
          <a:xfrm>
            <a:off x="3155556" y="1535923"/>
            <a:ext cx="1107996" cy="369332"/>
          </a:xfrm>
          <a:prstGeom prst="rect">
            <a:avLst/>
          </a:prstGeom>
          <a:noFill/>
        </p:spPr>
        <p:txBody>
          <a:bodyPr wrap="none" rtlCol="0">
            <a:spAutoFit/>
          </a:bodyPr>
          <a:lstStyle/>
          <a:p>
            <a:r>
              <a:rPr lang="ja-JP" altLang="en-US"/>
              <a:t>病気診断</a:t>
            </a:r>
            <a:endParaRPr kumimoji="1" lang="ja-JP" altLang="en-US"/>
          </a:p>
        </p:txBody>
      </p:sp>
      <p:sp>
        <p:nvSpPr>
          <p:cNvPr id="73" name="テキスト ボックス 72">
            <a:extLst>
              <a:ext uri="{FF2B5EF4-FFF2-40B4-BE49-F238E27FC236}">
                <a16:creationId xmlns:a16="http://schemas.microsoft.com/office/drawing/2014/main" id="{3E8563F2-AC2F-A729-E990-4B0E9F5826BC}"/>
              </a:ext>
            </a:extLst>
          </p:cNvPr>
          <p:cNvSpPr txBox="1"/>
          <p:nvPr/>
        </p:nvSpPr>
        <p:spPr>
          <a:xfrm>
            <a:off x="163279" y="2204917"/>
            <a:ext cx="1107996" cy="369332"/>
          </a:xfrm>
          <a:prstGeom prst="rect">
            <a:avLst/>
          </a:prstGeom>
          <a:noFill/>
        </p:spPr>
        <p:txBody>
          <a:bodyPr wrap="none" rtlCol="0">
            <a:spAutoFit/>
          </a:bodyPr>
          <a:lstStyle/>
          <a:p>
            <a:r>
              <a:rPr lang="ja-JP" altLang="en-US"/>
              <a:t>感情判定</a:t>
            </a:r>
            <a:endParaRPr kumimoji="1" lang="ja-JP" altLang="en-US"/>
          </a:p>
        </p:txBody>
      </p:sp>
      <p:cxnSp>
        <p:nvCxnSpPr>
          <p:cNvPr id="74" name="直線コネクタ 73">
            <a:extLst>
              <a:ext uri="{FF2B5EF4-FFF2-40B4-BE49-F238E27FC236}">
                <a16:creationId xmlns:a16="http://schemas.microsoft.com/office/drawing/2014/main" id="{D98BE998-8F88-7BA4-F823-FB5204C6F9E6}"/>
              </a:ext>
            </a:extLst>
          </p:cNvPr>
          <p:cNvCxnSpPr>
            <a:cxnSpLocks/>
            <a:stCxn id="73" idx="3"/>
            <a:endCxn id="5" idx="2"/>
          </p:cNvCxnSpPr>
          <p:nvPr/>
        </p:nvCxnSpPr>
        <p:spPr>
          <a:xfrm>
            <a:off x="1271275" y="2389583"/>
            <a:ext cx="344854" cy="69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9537A8F1-E78C-6D9E-DC15-2C8B72247E4D}"/>
              </a:ext>
            </a:extLst>
          </p:cNvPr>
          <p:cNvSpPr txBox="1"/>
          <p:nvPr/>
        </p:nvSpPr>
        <p:spPr>
          <a:xfrm>
            <a:off x="1478959" y="1298070"/>
            <a:ext cx="1633689" cy="369332"/>
          </a:xfrm>
          <a:prstGeom prst="rect">
            <a:avLst/>
          </a:prstGeom>
          <a:noFill/>
        </p:spPr>
        <p:txBody>
          <a:bodyPr wrap="square" rtlCol="0">
            <a:spAutoFit/>
          </a:bodyPr>
          <a:lstStyle/>
          <a:p>
            <a:pPr algn="ctr"/>
            <a:r>
              <a:rPr lang="ja-JP" altLang="en-US" b="1"/>
              <a:t>分類</a:t>
            </a:r>
            <a:endParaRPr kumimoji="1" lang="ja-JP" altLang="en-US" b="1"/>
          </a:p>
        </p:txBody>
      </p:sp>
      <p:sp>
        <p:nvSpPr>
          <p:cNvPr id="89" name="テキスト ボックス 88">
            <a:extLst>
              <a:ext uri="{FF2B5EF4-FFF2-40B4-BE49-F238E27FC236}">
                <a16:creationId xmlns:a16="http://schemas.microsoft.com/office/drawing/2014/main" id="{AA9F4BB6-1F3D-3E55-ED6A-A59EE4B2B2DD}"/>
              </a:ext>
            </a:extLst>
          </p:cNvPr>
          <p:cNvSpPr txBox="1"/>
          <p:nvPr/>
        </p:nvSpPr>
        <p:spPr>
          <a:xfrm>
            <a:off x="10545602" y="3011308"/>
            <a:ext cx="1107996" cy="369332"/>
          </a:xfrm>
          <a:prstGeom prst="rect">
            <a:avLst/>
          </a:prstGeom>
          <a:noFill/>
        </p:spPr>
        <p:txBody>
          <a:bodyPr wrap="none" rtlCol="0">
            <a:spAutoFit/>
          </a:bodyPr>
          <a:lstStyle/>
          <a:p>
            <a:r>
              <a:rPr lang="ja-JP" altLang="en-US"/>
              <a:t>手話解析</a:t>
            </a:r>
            <a:endParaRPr kumimoji="1" lang="ja-JP" altLang="en-US"/>
          </a:p>
        </p:txBody>
      </p:sp>
      <p:sp>
        <p:nvSpPr>
          <p:cNvPr id="91" name="テキスト ボックス 90">
            <a:extLst>
              <a:ext uri="{FF2B5EF4-FFF2-40B4-BE49-F238E27FC236}">
                <a16:creationId xmlns:a16="http://schemas.microsoft.com/office/drawing/2014/main" id="{487A114F-0F1F-CCF9-E701-84E75576ED6C}"/>
              </a:ext>
            </a:extLst>
          </p:cNvPr>
          <p:cNvSpPr txBox="1"/>
          <p:nvPr/>
        </p:nvSpPr>
        <p:spPr>
          <a:xfrm>
            <a:off x="7099461" y="1423605"/>
            <a:ext cx="1800493" cy="369332"/>
          </a:xfrm>
          <a:prstGeom prst="rect">
            <a:avLst/>
          </a:prstGeom>
          <a:noFill/>
        </p:spPr>
        <p:txBody>
          <a:bodyPr wrap="none" rtlCol="0">
            <a:spAutoFit/>
          </a:bodyPr>
          <a:lstStyle/>
          <a:p>
            <a:r>
              <a:rPr lang="ja-JP" altLang="en-US"/>
              <a:t>購買客行動分析</a:t>
            </a:r>
            <a:endParaRPr kumimoji="1" lang="ja-JP" altLang="en-US"/>
          </a:p>
        </p:txBody>
      </p:sp>
      <p:cxnSp>
        <p:nvCxnSpPr>
          <p:cNvPr id="92" name="直線コネクタ 91">
            <a:extLst>
              <a:ext uri="{FF2B5EF4-FFF2-40B4-BE49-F238E27FC236}">
                <a16:creationId xmlns:a16="http://schemas.microsoft.com/office/drawing/2014/main" id="{CAB592ED-3916-C0F1-E40C-8ED8AF1A70F9}"/>
              </a:ext>
            </a:extLst>
          </p:cNvPr>
          <p:cNvCxnSpPr>
            <a:cxnSpLocks/>
            <a:stCxn id="91" idx="3"/>
            <a:endCxn id="24" idx="1"/>
          </p:cNvCxnSpPr>
          <p:nvPr/>
        </p:nvCxnSpPr>
        <p:spPr>
          <a:xfrm>
            <a:off x="8899954" y="1608271"/>
            <a:ext cx="276129" cy="258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73BBFC2C-B352-CF8F-3573-06B33A456493}"/>
              </a:ext>
            </a:extLst>
          </p:cNvPr>
          <p:cNvCxnSpPr>
            <a:cxnSpLocks/>
            <a:stCxn id="24" idx="7"/>
            <a:endCxn id="94" idx="1"/>
          </p:cNvCxnSpPr>
          <p:nvPr/>
        </p:nvCxnSpPr>
        <p:spPr>
          <a:xfrm flipV="1">
            <a:off x="10206817" y="1655277"/>
            <a:ext cx="338785" cy="211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5E95A92C-3AA5-45B9-9F36-15CC5727CC82}"/>
              </a:ext>
            </a:extLst>
          </p:cNvPr>
          <p:cNvSpPr txBox="1"/>
          <p:nvPr/>
        </p:nvSpPr>
        <p:spPr>
          <a:xfrm>
            <a:off x="10545602" y="1470611"/>
            <a:ext cx="1569660" cy="369332"/>
          </a:xfrm>
          <a:prstGeom prst="rect">
            <a:avLst/>
          </a:prstGeom>
          <a:noFill/>
        </p:spPr>
        <p:txBody>
          <a:bodyPr wrap="none" rtlCol="0">
            <a:spAutoFit/>
          </a:bodyPr>
          <a:lstStyle/>
          <a:p>
            <a:r>
              <a:rPr kumimoji="1" lang="ja-JP" altLang="en-US"/>
              <a:t>危険行動予測</a:t>
            </a:r>
          </a:p>
        </p:txBody>
      </p:sp>
      <p:sp>
        <p:nvSpPr>
          <p:cNvPr id="95" name="テキスト ボックス 94">
            <a:extLst>
              <a:ext uri="{FF2B5EF4-FFF2-40B4-BE49-F238E27FC236}">
                <a16:creationId xmlns:a16="http://schemas.microsoft.com/office/drawing/2014/main" id="{93CCE9D1-F619-F8A7-5C33-02C76B558A31}"/>
              </a:ext>
            </a:extLst>
          </p:cNvPr>
          <p:cNvSpPr txBox="1"/>
          <p:nvPr/>
        </p:nvSpPr>
        <p:spPr>
          <a:xfrm>
            <a:off x="10588881" y="2205953"/>
            <a:ext cx="1569660" cy="369332"/>
          </a:xfrm>
          <a:prstGeom prst="rect">
            <a:avLst/>
          </a:prstGeom>
          <a:noFill/>
        </p:spPr>
        <p:txBody>
          <a:bodyPr wrap="none" rtlCol="0">
            <a:spAutoFit/>
          </a:bodyPr>
          <a:lstStyle/>
          <a:p>
            <a:r>
              <a:rPr kumimoji="1" lang="ja-JP" altLang="en-US"/>
              <a:t>フォーム解析</a:t>
            </a:r>
          </a:p>
        </p:txBody>
      </p:sp>
      <p:cxnSp>
        <p:nvCxnSpPr>
          <p:cNvPr id="96" name="直線コネクタ 95">
            <a:extLst>
              <a:ext uri="{FF2B5EF4-FFF2-40B4-BE49-F238E27FC236}">
                <a16:creationId xmlns:a16="http://schemas.microsoft.com/office/drawing/2014/main" id="{71854CF3-1F79-2EDE-2127-A1870F0E0CA0}"/>
              </a:ext>
            </a:extLst>
          </p:cNvPr>
          <p:cNvCxnSpPr>
            <a:cxnSpLocks/>
            <a:stCxn id="95" idx="1"/>
            <a:endCxn id="24" idx="6"/>
          </p:cNvCxnSpPr>
          <p:nvPr/>
        </p:nvCxnSpPr>
        <p:spPr>
          <a:xfrm flipH="1">
            <a:off x="10420289" y="2390619"/>
            <a:ext cx="168592" cy="1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9B87AB5B-C9E1-E379-B1A8-08E39622EDD7}"/>
              </a:ext>
            </a:extLst>
          </p:cNvPr>
          <p:cNvSpPr txBox="1"/>
          <p:nvPr/>
        </p:nvSpPr>
        <p:spPr>
          <a:xfrm>
            <a:off x="8869005" y="1232758"/>
            <a:ext cx="1633689" cy="369332"/>
          </a:xfrm>
          <a:prstGeom prst="rect">
            <a:avLst/>
          </a:prstGeom>
          <a:noFill/>
        </p:spPr>
        <p:txBody>
          <a:bodyPr wrap="square" rtlCol="0">
            <a:spAutoFit/>
          </a:bodyPr>
          <a:lstStyle/>
          <a:p>
            <a:pPr algn="ctr"/>
            <a:r>
              <a:rPr lang="ja-JP" altLang="en-US" b="1"/>
              <a:t>骨格推定</a:t>
            </a:r>
            <a:endParaRPr kumimoji="1" lang="ja-JP" altLang="en-US" b="1"/>
          </a:p>
        </p:txBody>
      </p:sp>
      <p:cxnSp>
        <p:nvCxnSpPr>
          <p:cNvPr id="115" name="直線コネクタ 114">
            <a:extLst>
              <a:ext uri="{FF2B5EF4-FFF2-40B4-BE49-F238E27FC236}">
                <a16:creationId xmlns:a16="http://schemas.microsoft.com/office/drawing/2014/main" id="{2AED1F0B-3085-D1A1-14E8-BF111646ACC3}"/>
              </a:ext>
            </a:extLst>
          </p:cNvPr>
          <p:cNvCxnSpPr>
            <a:cxnSpLocks/>
            <a:stCxn id="89" idx="1"/>
            <a:endCxn id="24" idx="5"/>
          </p:cNvCxnSpPr>
          <p:nvPr/>
        </p:nvCxnSpPr>
        <p:spPr>
          <a:xfrm flipH="1" flipV="1">
            <a:off x="10206817" y="2917704"/>
            <a:ext cx="338785" cy="278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997BF754-BD79-FB8A-5E7E-94718FCC359A}"/>
              </a:ext>
            </a:extLst>
          </p:cNvPr>
          <p:cNvSpPr txBox="1"/>
          <p:nvPr/>
        </p:nvSpPr>
        <p:spPr>
          <a:xfrm>
            <a:off x="3046928" y="3307139"/>
            <a:ext cx="6098144" cy="830997"/>
          </a:xfrm>
          <a:prstGeom prst="rect">
            <a:avLst/>
          </a:prstGeom>
          <a:noFill/>
        </p:spPr>
        <p:txBody>
          <a:bodyPr wrap="none" rtlCol="0">
            <a:spAutoFit/>
          </a:bodyPr>
          <a:lstStyle/>
          <a:p>
            <a:r>
              <a:rPr kumimoji="1" lang="ja-JP" altLang="en-US" sz="4800" dirty="0"/>
              <a:t>「</a:t>
            </a:r>
            <a:r>
              <a:rPr lang="ja-JP" altLang="en-US" sz="4800" b="1" dirty="0">
                <a:solidFill>
                  <a:srgbClr val="00B050"/>
                </a:solidFill>
              </a:rPr>
              <a:t>検出</a:t>
            </a:r>
            <a:r>
              <a:rPr kumimoji="1" lang="ja-JP" altLang="en-US" sz="4800" dirty="0"/>
              <a:t>」</a:t>
            </a:r>
            <a:r>
              <a:rPr kumimoji="1" lang="ja-JP" altLang="en-US" dirty="0"/>
              <a:t>して </a:t>
            </a:r>
            <a:r>
              <a:rPr kumimoji="1" lang="ja-JP" altLang="en-US" sz="4800" dirty="0"/>
              <a:t>「</a:t>
            </a:r>
            <a:r>
              <a:rPr kumimoji="1" lang="ja-JP" altLang="en-US" sz="4800" b="1" dirty="0">
                <a:solidFill>
                  <a:srgbClr val="0070C0"/>
                </a:solidFill>
              </a:rPr>
              <a:t>識別</a:t>
            </a:r>
            <a:r>
              <a:rPr kumimoji="1" lang="ja-JP" altLang="en-US" sz="4800" dirty="0"/>
              <a:t>」</a:t>
            </a:r>
            <a:r>
              <a:rPr kumimoji="1" lang="ja-JP" altLang="en-US" dirty="0"/>
              <a:t>する</a:t>
            </a:r>
          </a:p>
        </p:txBody>
      </p:sp>
      <p:sp>
        <p:nvSpPr>
          <p:cNvPr id="127" name="テキスト ボックス 126">
            <a:extLst>
              <a:ext uri="{FF2B5EF4-FFF2-40B4-BE49-F238E27FC236}">
                <a16:creationId xmlns:a16="http://schemas.microsoft.com/office/drawing/2014/main" id="{46B9C2D7-98F7-57AC-08C8-1784A1813A41}"/>
              </a:ext>
            </a:extLst>
          </p:cNvPr>
          <p:cNvSpPr txBox="1"/>
          <p:nvPr/>
        </p:nvSpPr>
        <p:spPr>
          <a:xfrm>
            <a:off x="10468333" y="6142496"/>
            <a:ext cx="1569660" cy="369332"/>
          </a:xfrm>
          <a:prstGeom prst="rect">
            <a:avLst/>
          </a:prstGeom>
          <a:noFill/>
        </p:spPr>
        <p:txBody>
          <a:bodyPr wrap="none" rtlCol="0">
            <a:spAutoFit/>
          </a:bodyPr>
          <a:lstStyle/>
          <a:p>
            <a:r>
              <a:rPr kumimoji="1" lang="ja-JP" altLang="en-US"/>
              <a:t>書類読み取り</a:t>
            </a:r>
          </a:p>
        </p:txBody>
      </p:sp>
      <p:sp>
        <p:nvSpPr>
          <p:cNvPr id="128" name="テキスト ボックス 127">
            <a:extLst>
              <a:ext uri="{FF2B5EF4-FFF2-40B4-BE49-F238E27FC236}">
                <a16:creationId xmlns:a16="http://schemas.microsoft.com/office/drawing/2014/main" id="{84060ED9-F36B-E3DC-683D-92EA3A56D5B2}"/>
              </a:ext>
            </a:extLst>
          </p:cNvPr>
          <p:cNvSpPr txBox="1"/>
          <p:nvPr/>
        </p:nvSpPr>
        <p:spPr>
          <a:xfrm>
            <a:off x="6956094" y="6077943"/>
            <a:ext cx="1800493" cy="369332"/>
          </a:xfrm>
          <a:prstGeom prst="rect">
            <a:avLst/>
          </a:prstGeom>
          <a:noFill/>
        </p:spPr>
        <p:txBody>
          <a:bodyPr wrap="none" rtlCol="0">
            <a:spAutoFit/>
          </a:bodyPr>
          <a:lstStyle/>
          <a:p>
            <a:r>
              <a:rPr kumimoji="1" lang="ja-JP" altLang="en-US"/>
              <a:t>身分証読み取り</a:t>
            </a:r>
          </a:p>
        </p:txBody>
      </p:sp>
      <p:cxnSp>
        <p:nvCxnSpPr>
          <p:cNvPr id="129" name="直線コネクタ 128">
            <a:extLst>
              <a:ext uri="{FF2B5EF4-FFF2-40B4-BE49-F238E27FC236}">
                <a16:creationId xmlns:a16="http://schemas.microsoft.com/office/drawing/2014/main" id="{A551B788-E7C3-606F-08CD-94FB415956EF}"/>
              </a:ext>
            </a:extLst>
          </p:cNvPr>
          <p:cNvCxnSpPr>
            <a:cxnSpLocks/>
            <a:stCxn id="128" idx="3"/>
            <a:endCxn id="1026" idx="3"/>
          </p:cNvCxnSpPr>
          <p:nvPr/>
        </p:nvCxnSpPr>
        <p:spPr>
          <a:xfrm flipV="1">
            <a:off x="8756587" y="6034846"/>
            <a:ext cx="321762" cy="227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F20929E2-E07E-4927-634B-B6EE2E5DEBC2}"/>
              </a:ext>
            </a:extLst>
          </p:cNvPr>
          <p:cNvCxnSpPr>
            <a:cxnSpLocks/>
            <a:stCxn id="1026" idx="7"/>
            <a:endCxn id="131" idx="1"/>
          </p:cNvCxnSpPr>
          <p:nvPr/>
        </p:nvCxnSpPr>
        <p:spPr>
          <a:xfrm flipV="1">
            <a:off x="10138810" y="4786465"/>
            <a:ext cx="329523" cy="201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BD31378F-BDFD-3BC8-71DD-0ABEB423A832}"/>
              </a:ext>
            </a:extLst>
          </p:cNvPr>
          <p:cNvSpPr txBox="1"/>
          <p:nvPr/>
        </p:nvSpPr>
        <p:spPr>
          <a:xfrm>
            <a:off x="10468333" y="4601799"/>
            <a:ext cx="1569660" cy="369332"/>
          </a:xfrm>
          <a:prstGeom prst="rect">
            <a:avLst/>
          </a:prstGeom>
          <a:noFill/>
        </p:spPr>
        <p:txBody>
          <a:bodyPr wrap="none" rtlCol="0">
            <a:spAutoFit/>
          </a:bodyPr>
          <a:lstStyle/>
          <a:p>
            <a:r>
              <a:rPr kumimoji="1" lang="ja-JP" altLang="en-US"/>
              <a:t>帳票読み取り</a:t>
            </a:r>
          </a:p>
        </p:txBody>
      </p:sp>
      <p:sp>
        <p:nvSpPr>
          <p:cNvPr id="133" name="テキスト ボックス 132">
            <a:extLst>
              <a:ext uri="{FF2B5EF4-FFF2-40B4-BE49-F238E27FC236}">
                <a16:creationId xmlns:a16="http://schemas.microsoft.com/office/drawing/2014/main" id="{33704932-4488-8FB2-3383-A4D85D381D9B}"/>
              </a:ext>
            </a:extLst>
          </p:cNvPr>
          <p:cNvSpPr txBox="1"/>
          <p:nvPr/>
        </p:nvSpPr>
        <p:spPr>
          <a:xfrm>
            <a:off x="8791736" y="4363946"/>
            <a:ext cx="1633689" cy="369332"/>
          </a:xfrm>
          <a:prstGeom prst="rect">
            <a:avLst/>
          </a:prstGeom>
          <a:noFill/>
        </p:spPr>
        <p:txBody>
          <a:bodyPr wrap="square" rtlCol="0">
            <a:spAutoFit/>
          </a:bodyPr>
          <a:lstStyle/>
          <a:p>
            <a:pPr algn="ctr"/>
            <a:r>
              <a:rPr kumimoji="1" lang="en-US" altLang="ja-JP" b="1"/>
              <a:t>OCR</a:t>
            </a:r>
            <a:endParaRPr kumimoji="1" lang="ja-JP" altLang="en-US" b="1"/>
          </a:p>
        </p:txBody>
      </p:sp>
      <p:cxnSp>
        <p:nvCxnSpPr>
          <p:cNvPr id="135" name="直線コネクタ 134">
            <a:extLst>
              <a:ext uri="{FF2B5EF4-FFF2-40B4-BE49-F238E27FC236}">
                <a16:creationId xmlns:a16="http://schemas.microsoft.com/office/drawing/2014/main" id="{6EF1681C-96B3-1267-3B8C-E6660C235496}"/>
              </a:ext>
            </a:extLst>
          </p:cNvPr>
          <p:cNvCxnSpPr>
            <a:cxnSpLocks/>
            <a:stCxn id="127" idx="1"/>
            <a:endCxn id="1026" idx="5"/>
          </p:cNvCxnSpPr>
          <p:nvPr/>
        </p:nvCxnSpPr>
        <p:spPr>
          <a:xfrm flipH="1" flipV="1">
            <a:off x="10138810" y="6034846"/>
            <a:ext cx="329523" cy="2923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正方形/長方形 125">
            <a:extLst>
              <a:ext uri="{FF2B5EF4-FFF2-40B4-BE49-F238E27FC236}">
                <a16:creationId xmlns:a16="http://schemas.microsoft.com/office/drawing/2014/main" id="{96802D48-D357-65E0-F316-9AB1C323B004}"/>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4" name="テキスト ボックス 1023">
            <a:extLst>
              <a:ext uri="{FF2B5EF4-FFF2-40B4-BE49-F238E27FC236}">
                <a16:creationId xmlns:a16="http://schemas.microsoft.com/office/drawing/2014/main" id="{5517A3C2-D81F-9506-8B93-0F0386420EF1}"/>
              </a:ext>
            </a:extLst>
          </p:cNvPr>
          <p:cNvSpPr txBox="1"/>
          <p:nvPr/>
        </p:nvSpPr>
        <p:spPr>
          <a:xfrm>
            <a:off x="5400732" y="2872625"/>
            <a:ext cx="1390536" cy="369332"/>
          </a:xfrm>
          <a:prstGeom prst="rect">
            <a:avLst/>
          </a:prstGeom>
          <a:noFill/>
        </p:spPr>
        <p:txBody>
          <a:bodyPr wrap="square" rtlCol="0">
            <a:spAutoFit/>
          </a:bodyPr>
          <a:lstStyle/>
          <a:p>
            <a:pPr algn="ctr"/>
            <a:r>
              <a:rPr kumimoji="1" lang="ja-JP" altLang="en-US"/>
              <a:t>共通点</a:t>
            </a:r>
          </a:p>
        </p:txBody>
      </p:sp>
      <p:sp>
        <p:nvSpPr>
          <p:cNvPr id="1025" name="テキスト ボックス 1024">
            <a:extLst>
              <a:ext uri="{FF2B5EF4-FFF2-40B4-BE49-F238E27FC236}">
                <a16:creationId xmlns:a16="http://schemas.microsoft.com/office/drawing/2014/main" id="{A73C50D7-8E56-371D-F5F6-55198AACE210}"/>
              </a:ext>
            </a:extLst>
          </p:cNvPr>
          <p:cNvSpPr txBox="1"/>
          <p:nvPr/>
        </p:nvSpPr>
        <p:spPr>
          <a:xfrm>
            <a:off x="430541" y="646138"/>
            <a:ext cx="4772460" cy="369332"/>
          </a:xfrm>
          <a:prstGeom prst="rect">
            <a:avLst/>
          </a:prstGeom>
          <a:noFill/>
        </p:spPr>
        <p:txBody>
          <a:bodyPr wrap="none" rtlCol="0">
            <a:spAutoFit/>
          </a:bodyPr>
          <a:lstStyle/>
          <a:p>
            <a:r>
              <a:rPr kumimoji="1" lang="ja-JP" altLang="en-US"/>
              <a:t>画像分析</a:t>
            </a:r>
            <a:r>
              <a:rPr kumimoji="1" lang="en-US" altLang="ja-JP"/>
              <a:t>AI</a:t>
            </a:r>
            <a:r>
              <a:rPr kumimoji="1" lang="ja-JP" altLang="en-US"/>
              <a:t>：人の目を代替する機能を持つ</a:t>
            </a:r>
            <a:r>
              <a:rPr kumimoji="1" lang="en-US" altLang="ja-JP"/>
              <a:t>AI</a:t>
            </a:r>
            <a:endParaRPr kumimoji="1" lang="ja-JP" altLang="en-US"/>
          </a:p>
        </p:txBody>
      </p:sp>
      <p:pic>
        <p:nvPicPr>
          <p:cNvPr id="1026" name="Picture 2">
            <a:extLst>
              <a:ext uri="{FF2B5EF4-FFF2-40B4-BE49-F238E27FC236}">
                <a16:creationId xmlns:a16="http://schemas.microsoft.com/office/drawing/2014/main" id="{BF3B1754-FCD5-E86C-F4DA-18D4CABEC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429" r="49917" b="-257"/>
          <a:stretch/>
        </p:blipFill>
        <p:spPr bwMode="auto">
          <a:xfrm>
            <a:off x="8858721" y="4771514"/>
            <a:ext cx="1499717" cy="1480085"/>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65" name="グループ化 64">
            <a:extLst>
              <a:ext uri="{FF2B5EF4-FFF2-40B4-BE49-F238E27FC236}">
                <a16:creationId xmlns:a16="http://schemas.microsoft.com/office/drawing/2014/main" id="{1647D10C-A36C-058E-DA15-2DB351C87E2A}"/>
              </a:ext>
            </a:extLst>
          </p:cNvPr>
          <p:cNvGrpSpPr/>
          <p:nvPr/>
        </p:nvGrpSpPr>
        <p:grpSpPr>
          <a:xfrm>
            <a:off x="8962611" y="1649096"/>
            <a:ext cx="1457678" cy="1486267"/>
            <a:chOff x="6315188" y="1839943"/>
            <a:chExt cx="1945123" cy="2244663"/>
          </a:xfrm>
        </p:grpSpPr>
        <p:pic>
          <p:nvPicPr>
            <p:cNvPr id="24" name="図 23" descr="海でジャンプする人&#10;&#10;中程度の精度で自動的に生成された説明">
              <a:extLst>
                <a:ext uri="{FF2B5EF4-FFF2-40B4-BE49-F238E27FC236}">
                  <a16:creationId xmlns:a16="http://schemas.microsoft.com/office/drawing/2014/main" id="{9C058E78-C6D5-C1BC-5104-444135CB4A6D}"/>
                </a:ext>
              </a:extLst>
            </p:cNvPr>
            <p:cNvPicPr>
              <a:picLocks noChangeAspect="1"/>
            </p:cNvPicPr>
            <p:nvPr/>
          </p:nvPicPr>
          <p:blipFill rotWithShape="1">
            <a:blip r:embed="rId4">
              <a:extLst>
                <a:ext uri="{28A0092B-C50C-407E-A947-70E740481C1C}">
                  <a14:useLocalDpi xmlns:a14="http://schemas.microsoft.com/office/drawing/2010/main" val="0"/>
                </a:ext>
              </a:extLst>
            </a:blip>
            <a:srcRect l="53595" t="10929" r="14497" b="33881"/>
            <a:stretch/>
          </p:blipFill>
          <p:spPr>
            <a:xfrm>
              <a:off x="6315188" y="1839943"/>
              <a:ext cx="1945123" cy="2244663"/>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楕円 26">
              <a:extLst>
                <a:ext uri="{FF2B5EF4-FFF2-40B4-BE49-F238E27FC236}">
                  <a16:creationId xmlns:a16="http://schemas.microsoft.com/office/drawing/2014/main" id="{8AC281EC-FA8C-C87B-D5CC-0FE579AF1027}"/>
                </a:ext>
              </a:extLst>
            </p:cNvPr>
            <p:cNvSpPr/>
            <p:nvPr/>
          </p:nvSpPr>
          <p:spPr>
            <a:xfrm>
              <a:off x="6872287" y="1925287"/>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C6C102EB-1108-1D88-5381-1F3E50AB7B58}"/>
                </a:ext>
              </a:extLst>
            </p:cNvPr>
            <p:cNvSpPr/>
            <p:nvPr/>
          </p:nvSpPr>
          <p:spPr>
            <a:xfrm>
              <a:off x="6807518" y="2296695"/>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9FE960B5-54C7-EDA6-520D-2ADF498D1D79}"/>
                </a:ext>
              </a:extLst>
            </p:cNvPr>
            <p:cNvSpPr/>
            <p:nvPr/>
          </p:nvSpPr>
          <p:spPr>
            <a:xfrm>
              <a:off x="6806508" y="2676277"/>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CA01FD3E-2F5A-5B22-B4E3-E354EAF962F3}"/>
                </a:ext>
              </a:extLst>
            </p:cNvPr>
            <p:cNvSpPr/>
            <p:nvPr/>
          </p:nvSpPr>
          <p:spPr>
            <a:xfrm>
              <a:off x="7193858" y="2783868"/>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42695F26-00DA-3A18-F690-061A3A66C680}"/>
                </a:ext>
              </a:extLst>
            </p:cNvPr>
            <p:cNvSpPr/>
            <p:nvPr/>
          </p:nvSpPr>
          <p:spPr>
            <a:xfrm>
              <a:off x="7567867" y="2773708"/>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E0828F97-C87D-165B-908E-65985A07B89E}"/>
                </a:ext>
              </a:extLst>
            </p:cNvPr>
            <p:cNvSpPr/>
            <p:nvPr/>
          </p:nvSpPr>
          <p:spPr>
            <a:xfrm>
              <a:off x="8028302" y="2773708"/>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DEA499B8-7390-8E2C-FE94-AFEB4B38573D}"/>
                </a:ext>
              </a:extLst>
            </p:cNvPr>
            <p:cNvSpPr/>
            <p:nvPr/>
          </p:nvSpPr>
          <p:spPr>
            <a:xfrm>
              <a:off x="6974105" y="2699136"/>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686C179-F791-B447-BA84-72B27EB982B3}"/>
                </a:ext>
              </a:extLst>
            </p:cNvPr>
            <p:cNvSpPr/>
            <p:nvPr/>
          </p:nvSpPr>
          <p:spPr>
            <a:xfrm>
              <a:off x="6835025" y="3360395"/>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CECC51DA-FA8C-5941-AA92-920AB32278C9}"/>
                </a:ext>
              </a:extLst>
            </p:cNvPr>
            <p:cNvSpPr/>
            <p:nvPr/>
          </p:nvSpPr>
          <p:spPr>
            <a:xfrm>
              <a:off x="7061522" y="3337535"/>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1353BECE-C40E-9630-2F56-E7907C2873C7}"/>
                </a:ext>
              </a:extLst>
            </p:cNvPr>
            <p:cNvSpPr/>
            <p:nvPr/>
          </p:nvSpPr>
          <p:spPr>
            <a:xfrm>
              <a:off x="6956094" y="3862129"/>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a:extLst>
                <a:ext uri="{FF2B5EF4-FFF2-40B4-BE49-F238E27FC236}">
                  <a16:creationId xmlns:a16="http://schemas.microsoft.com/office/drawing/2014/main" id="{699156C3-9B52-9488-BA9A-C0E12CCD2F39}"/>
                </a:ext>
              </a:extLst>
            </p:cNvPr>
            <p:cNvSpPr/>
            <p:nvPr/>
          </p:nvSpPr>
          <p:spPr>
            <a:xfrm>
              <a:off x="6794385" y="3921877"/>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a:extLst>
                <a:ext uri="{FF2B5EF4-FFF2-40B4-BE49-F238E27FC236}">
                  <a16:creationId xmlns:a16="http://schemas.microsoft.com/office/drawing/2014/main" id="{A170C86F-2E77-3FE6-8C40-9E52C1F1493F}"/>
                </a:ext>
              </a:extLst>
            </p:cNvPr>
            <p:cNvSpPr/>
            <p:nvPr/>
          </p:nvSpPr>
          <p:spPr>
            <a:xfrm>
              <a:off x="7287749" y="3851640"/>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19C84F2C-0252-BB91-A6F4-9DCE219C1816}"/>
                </a:ext>
              </a:extLst>
            </p:cNvPr>
            <p:cNvSpPr/>
            <p:nvPr/>
          </p:nvSpPr>
          <p:spPr>
            <a:xfrm>
              <a:off x="7333468" y="3625830"/>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9D38348A-B97B-C32F-A200-82DA476109B5}"/>
                </a:ext>
              </a:extLst>
            </p:cNvPr>
            <p:cNvCxnSpPr>
              <a:cxnSpLocks/>
              <a:stCxn id="27" idx="4"/>
              <a:endCxn id="72" idx="0"/>
            </p:cNvCxnSpPr>
            <p:nvPr/>
          </p:nvCxnSpPr>
          <p:spPr>
            <a:xfrm flipH="1">
              <a:off x="6830378" y="1971006"/>
              <a:ext cx="64769" cy="32568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8228CB34-0DF8-4396-C123-FBCD52FB9B89}"/>
                </a:ext>
              </a:extLst>
            </p:cNvPr>
            <p:cNvCxnSpPr>
              <a:cxnSpLocks/>
              <a:stCxn id="72" idx="4"/>
              <a:endCxn id="75" idx="0"/>
            </p:cNvCxnSpPr>
            <p:nvPr/>
          </p:nvCxnSpPr>
          <p:spPr>
            <a:xfrm flipH="1">
              <a:off x="6829368" y="2342414"/>
              <a:ext cx="1010" cy="33386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0" name="楕円 89">
              <a:extLst>
                <a:ext uri="{FF2B5EF4-FFF2-40B4-BE49-F238E27FC236}">
                  <a16:creationId xmlns:a16="http://schemas.microsoft.com/office/drawing/2014/main" id="{FECC7AD6-5EDB-1B06-61F6-FC39D1B05393}"/>
                </a:ext>
              </a:extLst>
            </p:cNvPr>
            <p:cNvSpPr/>
            <p:nvPr/>
          </p:nvSpPr>
          <p:spPr>
            <a:xfrm>
              <a:off x="7061522" y="2404131"/>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a:extLst>
                <a:ext uri="{FF2B5EF4-FFF2-40B4-BE49-F238E27FC236}">
                  <a16:creationId xmlns:a16="http://schemas.microsoft.com/office/drawing/2014/main" id="{B978E35E-7933-CCEC-1E86-ED65FDAF9AEB}"/>
                </a:ext>
              </a:extLst>
            </p:cNvPr>
            <p:cNvCxnSpPr>
              <a:cxnSpLocks/>
              <a:stCxn id="80" idx="2"/>
              <a:endCxn id="75" idx="6"/>
            </p:cNvCxnSpPr>
            <p:nvPr/>
          </p:nvCxnSpPr>
          <p:spPr>
            <a:xfrm flipH="1" flipV="1">
              <a:off x="6852227" y="2699137"/>
              <a:ext cx="121878" cy="228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22AC64AE-2A4A-721F-3B8C-891D39F95BDE}"/>
                </a:ext>
              </a:extLst>
            </p:cNvPr>
            <p:cNvCxnSpPr>
              <a:cxnSpLocks/>
              <a:stCxn id="76" idx="1"/>
            </p:cNvCxnSpPr>
            <p:nvPr/>
          </p:nvCxnSpPr>
          <p:spPr>
            <a:xfrm flipH="1" flipV="1">
              <a:off x="7020275" y="2734387"/>
              <a:ext cx="180278" cy="5617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ADBFA6BD-6BFC-4BDC-B642-1AED02658754}"/>
                </a:ext>
              </a:extLst>
            </p:cNvPr>
            <p:cNvCxnSpPr>
              <a:cxnSpLocks/>
              <a:stCxn id="78" idx="2"/>
              <a:endCxn id="76" idx="6"/>
            </p:cNvCxnSpPr>
            <p:nvPr/>
          </p:nvCxnSpPr>
          <p:spPr>
            <a:xfrm flipH="1">
              <a:off x="7239577" y="2796568"/>
              <a:ext cx="328290" cy="1016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1D7AF72-8087-EBFA-08FC-57B4D76227FE}"/>
                </a:ext>
              </a:extLst>
            </p:cNvPr>
            <p:cNvCxnSpPr>
              <a:cxnSpLocks/>
              <a:stCxn id="79" idx="2"/>
              <a:endCxn id="78" idx="6"/>
            </p:cNvCxnSpPr>
            <p:nvPr/>
          </p:nvCxnSpPr>
          <p:spPr>
            <a:xfrm flipH="1">
              <a:off x="7613586" y="2796568"/>
              <a:ext cx="41471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E1FCD5F-7FB9-E609-8468-90E969F027D3}"/>
                </a:ext>
              </a:extLst>
            </p:cNvPr>
            <p:cNvCxnSpPr>
              <a:cxnSpLocks/>
              <a:stCxn id="90" idx="4"/>
              <a:endCxn id="80" idx="0"/>
            </p:cNvCxnSpPr>
            <p:nvPr/>
          </p:nvCxnSpPr>
          <p:spPr>
            <a:xfrm flipH="1">
              <a:off x="6996965" y="2449850"/>
              <a:ext cx="87417" cy="2492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1685094F-6BE3-BE22-5B83-F4E374DA284D}"/>
                </a:ext>
              </a:extLst>
            </p:cNvPr>
            <p:cNvCxnSpPr>
              <a:cxnSpLocks/>
              <a:stCxn id="80" idx="3"/>
              <a:endCxn id="81" idx="0"/>
            </p:cNvCxnSpPr>
            <p:nvPr/>
          </p:nvCxnSpPr>
          <p:spPr>
            <a:xfrm flipH="1">
              <a:off x="6857885" y="2738160"/>
              <a:ext cx="122915" cy="62223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21C8875A-DCD5-4CAF-AC57-FED2BCF629AC}"/>
                </a:ext>
              </a:extLst>
            </p:cNvPr>
            <p:cNvCxnSpPr>
              <a:cxnSpLocks/>
              <a:stCxn id="80" idx="3"/>
              <a:endCxn id="82" idx="0"/>
            </p:cNvCxnSpPr>
            <p:nvPr/>
          </p:nvCxnSpPr>
          <p:spPr>
            <a:xfrm>
              <a:off x="6980800" y="2738160"/>
              <a:ext cx="103582" cy="59937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87DF7ACD-3AF1-AD28-42B1-EC636AD1C1FD}"/>
                </a:ext>
              </a:extLst>
            </p:cNvPr>
            <p:cNvCxnSpPr>
              <a:cxnSpLocks/>
              <a:stCxn id="82" idx="4"/>
              <a:endCxn id="83" idx="0"/>
            </p:cNvCxnSpPr>
            <p:nvPr/>
          </p:nvCxnSpPr>
          <p:spPr>
            <a:xfrm flipH="1">
              <a:off x="6978954" y="3383254"/>
              <a:ext cx="105428" cy="47887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94C18F8D-355C-9D12-BEB7-C152A3E2BC5C}"/>
                </a:ext>
              </a:extLst>
            </p:cNvPr>
            <p:cNvCxnSpPr>
              <a:cxnSpLocks/>
              <a:stCxn id="86" idx="3"/>
              <a:endCxn id="83" idx="6"/>
            </p:cNvCxnSpPr>
            <p:nvPr/>
          </p:nvCxnSpPr>
          <p:spPr>
            <a:xfrm flipH="1">
              <a:off x="7001813" y="3664854"/>
              <a:ext cx="338350" cy="22013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98361088-A4DF-1561-428A-94BC359D77AD}"/>
                </a:ext>
              </a:extLst>
            </p:cNvPr>
            <p:cNvCxnSpPr>
              <a:cxnSpLocks/>
              <a:stCxn id="85" idx="3"/>
              <a:endCxn id="84" idx="6"/>
            </p:cNvCxnSpPr>
            <p:nvPr/>
          </p:nvCxnSpPr>
          <p:spPr>
            <a:xfrm flipH="1">
              <a:off x="6840104" y="3890664"/>
              <a:ext cx="454340" cy="5407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B6FDD50F-F182-EC60-54C5-32CC5397B936}"/>
                </a:ext>
              </a:extLst>
            </p:cNvPr>
            <p:cNvCxnSpPr>
              <a:cxnSpLocks/>
              <a:stCxn id="84" idx="0"/>
              <a:endCxn id="81" idx="4"/>
            </p:cNvCxnSpPr>
            <p:nvPr/>
          </p:nvCxnSpPr>
          <p:spPr>
            <a:xfrm flipV="1">
              <a:off x="6817245" y="3406114"/>
              <a:ext cx="40640" cy="51576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13" name="図 112">
            <a:extLst>
              <a:ext uri="{FF2B5EF4-FFF2-40B4-BE49-F238E27FC236}">
                <a16:creationId xmlns:a16="http://schemas.microsoft.com/office/drawing/2014/main" id="{03DB0310-A96B-1578-804A-C376E50E9163}"/>
              </a:ext>
            </a:extLst>
          </p:cNvPr>
          <p:cNvPicPr>
            <a:picLocks noChangeAspect="1"/>
          </p:cNvPicPr>
          <p:nvPr/>
        </p:nvPicPr>
        <p:blipFill>
          <a:blip r:embed="rId5"/>
          <a:stretch>
            <a:fillRect/>
          </a:stretch>
        </p:blipFill>
        <p:spPr>
          <a:xfrm>
            <a:off x="1590511" y="4911433"/>
            <a:ext cx="1547097" cy="1509921"/>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6968340"/>
      </p:ext>
    </p:extLst>
  </p:cSld>
  <p:clrMapOvr>
    <a:masterClrMapping/>
  </p:clrMapOvr>
  <mc:AlternateContent xmlns:mc="http://schemas.openxmlformats.org/markup-compatibility/2006" xmlns:p14="http://schemas.microsoft.com/office/powerpoint/2010/main">
    <mc:Choice Requires="p14">
      <p:transition spd="slow" p14:dur="2000" advTm="3846"/>
    </mc:Choice>
    <mc:Fallback xmlns="">
      <p:transition spd="slow" advTm="38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a:t>画像解析</a:t>
            </a:r>
            <a:r>
              <a:rPr kumimoji="1" lang="en-US" altLang="ja-JP"/>
              <a:t>AI</a:t>
            </a:r>
            <a:r>
              <a:rPr kumimoji="1" lang="ja-JP" altLang="en-US"/>
              <a:t>の基本的な処理の流れ</a:t>
            </a:r>
          </a:p>
        </p:txBody>
      </p:sp>
      <p:cxnSp>
        <p:nvCxnSpPr>
          <p:cNvPr id="5" name="直線矢印コネクタ 4">
            <a:extLst>
              <a:ext uri="{FF2B5EF4-FFF2-40B4-BE49-F238E27FC236}">
                <a16:creationId xmlns:a16="http://schemas.microsoft.com/office/drawing/2014/main" id="{907D4947-2642-6AD3-E600-55FB21E8C9C4}"/>
              </a:ext>
            </a:extLst>
          </p:cNvPr>
          <p:cNvCxnSpPr>
            <a:cxnSpLocks/>
          </p:cNvCxnSpPr>
          <p:nvPr/>
        </p:nvCxnSpPr>
        <p:spPr>
          <a:xfrm flipV="1">
            <a:off x="3256384" y="1649217"/>
            <a:ext cx="2101656" cy="154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DB6F4458-116A-EFC3-3A2E-632C9F30A040}"/>
              </a:ext>
            </a:extLst>
          </p:cNvPr>
          <p:cNvSpPr txBox="1"/>
          <p:nvPr/>
        </p:nvSpPr>
        <p:spPr>
          <a:xfrm>
            <a:off x="203200" y="3185621"/>
            <a:ext cx="3570208" cy="923330"/>
          </a:xfrm>
          <a:prstGeom prst="rect">
            <a:avLst/>
          </a:prstGeom>
          <a:noFill/>
        </p:spPr>
        <p:txBody>
          <a:bodyPr wrap="none" rtlCol="0">
            <a:spAutoFit/>
          </a:bodyPr>
          <a:lstStyle/>
          <a:p>
            <a:r>
              <a:rPr lang="ja-JP" altLang="en-US" sz="5400" b="1"/>
              <a:t>「</a:t>
            </a:r>
            <a:r>
              <a:rPr lang="ja-JP" altLang="en-US" sz="5400" b="1">
                <a:solidFill>
                  <a:srgbClr val="00B050"/>
                </a:solidFill>
              </a:rPr>
              <a:t>検出</a:t>
            </a:r>
            <a:r>
              <a:rPr lang="ja-JP" altLang="en-US" sz="5400" b="1"/>
              <a:t>」</a:t>
            </a:r>
            <a:r>
              <a:rPr lang="ja-JP" altLang="en-US" sz="2400"/>
              <a:t>して</a:t>
            </a:r>
            <a:endParaRPr kumimoji="1" lang="ja-JP" altLang="en-US" sz="2400"/>
          </a:p>
        </p:txBody>
      </p:sp>
      <p:sp>
        <p:nvSpPr>
          <p:cNvPr id="110" name="テキスト ボックス 109">
            <a:extLst>
              <a:ext uri="{FF2B5EF4-FFF2-40B4-BE49-F238E27FC236}">
                <a16:creationId xmlns:a16="http://schemas.microsoft.com/office/drawing/2014/main" id="{EAF2CF72-F5FD-C7FF-EDED-5531F2934196}"/>
              </a:ext>
            </a:extLst>
          </p:cNvPr>
          <p:cNvSpPr txBox="1"/>
          <p:nvPr/>
        </p:nvSpPr>
        <p:spPr>
          <a:xfrm>
            <a:off x="203200" y="5106239"/>
            <a:ext cx="3672800" cy="923330"/>
          </a:xfrm>
          <a:prstGeom prst="rect">
            <a:avLst/>
          </a:prstGeom>
          <a:noFill/>
        </p:spPr>
        <p:txBody>
          <a:bodyPr wrap="none" rtlCol="0">
            <a:spAutoFit/>
          </a:bodyPr>
          <a:lstStyle/>
          <a:p>
            <a:r>
              <a:rPr lang="ja-JP" altLang="en-US" sz="5400" b="1"/>
              <a:t>「</a:t>
            </a:r>
            <a:r>
              <a:rPr lang="ja-JP" altLang="en-US" sz="5400" b="1">
                <a:solidFill>
                  <a:srgbClr val="0070C0"/>
                </a:solidFill>
              </a:rPr>
              <a:t>識別</a:t>
            </a:r>
            <a:r>
              <a:rPr lang="ja-JP" altLang="en-US" sz="5400" b="1"/>
              <a:t>」</a:t>
            </a:r>
            <a:r>
              <a:rPr lang="ja-JP" altLang="en-US" sz="2400"/>
              <a:t>する</a:t>
            </a:r>
            <a:endParaRPr kumimoji="1" lang="ja-JP" altLang="en-US" sz="2400"/>
          </a:p>
        </p:txBody>
      </p:sp>
      <p:sp>
        <p:nvSpPr>
          <p:cNvPr id="71" name="テキスト ボックス 70">
            <a:extLst>
              <a:ext uri="{FF2B5EF4-FFF2-40B4-BE49-F238E27FC236}">
                <a16:creationId xmlns:a16="http://schemas.microsoft.com/office/drawing/2014/main" id="{6991D972-B983-DF90-A33E-6E837AFA26EF}"/>
              </a:ext>
            </a:extLst>
          </p:cNvPr>
          <p:cNvSpPr txBox="1"/>
          <p:nvPr/>
        </p:nvSpPr>
        <p:spPr>
          <a:xfrm>
            <a:off x="1236627" y="2575185"/>
            <a:ext cx="1107996" cy="369332"/>
          </a:xfrm>
          <a:prstGeom prst="rect">
            <a:avLst/>
          </a:prstGeom>
          <a:noFill/>
        </p:spPr>
        <p:txBody>
          <a:bodyPr wrap="none" rtlCol="0">
            <a:spAutoFit/>
          </a:bodyPr>
          <a:lstStyle/>
          <a:p>
            <a:r>
              <a:rPr kumimoji="1" lang="ja-JP" altLang="en-US"/>
              <a:t>検査画像</a:t>
            </a:r>
          </a:p>
        </p:txBody>
      </p:sp>
      <p:cxnSp>
        <p:nvCxnSpPr>
          <p:cNvPr id="124" name="直線矢印コネクタ 123">
            <a:extLst>
              <a:ext uri="{FF2B5EF4-FFF2-40B4-BE49-F238E27FC236}">
                <a16:creationId xmlns:a16="http://schemas.microsoft.com/office/drawing/2014/main" id="{4639960B-DB1B-A358-BFE9-51D199776FF5}"/>
              </a:ext>
            </a:extLst>
          </p:cNvPr>
          <p:cNvCxnSpPr>
            <a:cxnSpLocks/>
          </p:cNvCxnSpPr>
          <p:nvPr/>
        </p:nvCxnSpPr>
        <p:spPr>
          <a:xfrm>
            <a:off x="7845913" y="4315935"/>
            <a:ext cx="6463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テキスト ボックス 150">
            <a:extLst>
              <a:ext uri="{FF2B5EF4-FFF2-40B4-BE49-F238E27FC236}">
                <a16:creationId xmlns:a16="http://schemas.microsoft.com/office/drawing/2014/main" id="{A146EC54-69E5-3E9C-E6CD-ACFE4D6A65F5}"/>
              </a:ext>
            </a:extLst>
          </p:cNvPr>
          <p:cNvSpPr txBox="1"/>
          <p:nvPr/>
        </p:nvSpPr>
        <p:spPr>
          <a:xfrm>
            <a:off x="9499599" y="5286279"/>
            <a:ext cx="1555233" cy="369332"/>
          </a:xfrm>
          <a:prstGeom prst="rect">
            <a:avLst/>
          </a:prstGeom>
          <a:noFill/>
        </p:spPr>
        <p:txBody>
          <a:bodyPr wrap="none" rtlCol="0">
            <a:spAutoFit/>
          </a:bodyPr>
          <a:lstStyle/>
          <a:p>
            <a:pPr algn="ctr"/>
            <a:r>
              <a:rPr kumimoji="1" lang="en-US" altLang="ja-JP"/>
              <a:t>AI</a:t>
            </a:r>
            <a:r>
              <a:rPr lang="ja-JP" altLang="en-US"/>
              <a:t>の解析結果</a:t>
            </a:r>
            <a:endParaRPr kumimoji="1" lang="ja-JP" altLang="en-US"/>
          </a:p>
        </p:txBody>
      </p:sp>
      <p:sp>
        <p:nvSpPr>
          <p:cNvPr id="116" name="テキスト ボックス 115">
            <a:extLst>
              <a:ext uri="{FF2B5EF4-FFF2-40B4-BE49-F238E27FC236}">
                <a16:creationId xmlns:a16="http://schemas.microsoft.com/office/drawing/2014/main" id="{A0EA59ED-EE84-1291-074B-9220C4F36772}"/>
              </a:ext>
            </a:extLst>
          </p:cNvPr>
          <p:cNvSpPr txBox="1"/>
          <p:nvPr/>
        </p:nvSpPr>
        <p:spPr>
          <a:xfrm>
            <a:off x="6786336" y="1433855"/>
            <a:ext cx="1705916" cy="461665"/>
          </a:xfrm>
          <a:prstGeom prst="rect">
            <a:avLst/>
          </a:prstGeom>
          <a:noFill/>
        </p:spPr>
        <p:txBody>
          <a:bodyPr wrap="none" rtlCol="0">
            <a:spAutoFit/>
          </a:bodyPr>
          <a:lstStyle/>
          <a:p>
            <a:r>
              <a:rPr kumimoji="1" lang="ja-JP" altLang="en-US" sz="2400"/>
              <a:t>画像解析</a:t>
            </a:r>
            <a:r>
              <a:rPr kumimoji="1" lang="en-US" altLang="ja-JP" sz="2400"/>
              <a:t>AI</a:t>
            </a:r>
            <a:endParaRPr kumimoji="1" lang="ja-JP" altLang="en-US" sz="2400"/>
          </a:p>
        </p:txBody>
      </p:sp>
      <p:cxnSp>
        <p:nvCxnSpPr>
          <p:cNvPr id="152" name="直線矢印コネクタ 151">
            <a:extLst>
              <a:ext uri="{FF2B5EF4-FFF2-40B4-BE49-F238E27FC236}">
                <a16:creationId xmlns:a16="http://schemas.microsoft.com/office/drawing/2014/main" id="{A576DAE6-A424-CE14-214F-E8B6606CDC86}"/>
              </a:ext>
            </a:extLst>
          </p:cNvPr>
          <p:cNvCxnSpPr>
            <a:cxnSpLocks/>
            <a:stCxn id="13" idx="2"/>
          </p:cNvCxnSpPr>
          <p:nvPr/>
        </p:nvCxnSpPr>
        <p:spPr>
          <a:xfrm>
            <a:off x="6024563" y="2258197"/>
            <a:ext cx="60" cy="3906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図 7" descr="犬を抱いている猫&#10;&#10;中程度の精度で自動的に生成された説明">
            <a:extLst>
              <a:ext uri="{FF2B5EF4-FFF2-40B4-BE49-F238E27FC236}">
                <a16:creationId xmlns:a16="http://schemas.microsoft.com/office/drawing/2014/main" id="{BCA99AF0-6E48-310E-7186-4B39909A2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51" y="797782"/>
            <a:ext cx="2311747" cy="1733810"/>
          </a:xfrm>
          <a:prstGeom prst="rect">
            <a:avLst/>
          </a:prstGeom>
          <a:ln>
            <a:solidFill>
              <a:schemeClr val="tx1"/>
            </a:solidFill>
          </a:ln>
        </p:spPr>
      </p:pic>
      <p:pic>
        <p:nvPicPr>
          <p:cNvPr id="35" name="図 34" descr="犬を抱いている猫&#10;&#10;中程度の精度で自動的に生成された説明">
            <a:extLst>
              <a:ext uri="{FF2B5EF4-FFF2-40B4-BE49-F238E27FC236}">
                <a16:creationId xmlns:a16="http://schemas.microsoft.com/office/drawing/2014/main" id="{0F33BDB7-0EC8-FB26-9FF4-D2FD1EAD3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13" y="2780381"/>
            <a:ext cx="2311747" cy="1733810"/>
          </a:xfrm>
          <a:prstGeom prst="rect">
            <a:avLst/>
          </a:prstGeom>
          <a:ln>
            <a:solidFill>
              <a:schemeClr val="tx1"/>
            </a:solidFill>
          </a:ln>
        </p:spPr>
      </p:pic>
      <p:sp>
        <p:nvSpPr>
          <p:cNvPr id="9" name="正方形/長方形 8">
            <a:extLst>
              <a:ext uri="{FF2B5EF4-FFF2-40B4-BE49-F238E27FC236}">
                <a16:creationId xmlns:a16="http://schemas.microsoft.com/office/drawing/2014/main" id="{D6E565F3-6117-C58E-D91D-AD08B7684A26}"/>
              </a:ext>
            </a:extLst>
          </p:cNvPr>
          <p:cNvSpPr/>
          <p:nvPr/>
        </p:nvSpPr>
        <p:spPr>
          <a:xfrm>
            <a:off x="5797682" y="3333750"/>
            <a:ext cx="1382077" cy="8882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4BD9B3BD-0CBC-D91F-F128-53AD76EBC3B8}"/>
              </a:ext>
            </a:extLst>
          </p:cNvPr>
          <p:cNvSpPr/>
          <p:nvPr/>
        </p:nvSpPr>
        <p:spPr>
          <a:xfrm>
            <a:off x="4868013" y="3575915"/>
            <a:ext cx="1044632" cy="938275"/>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descr="犬を抱いている猫&#10;&#10;中程度の精度で自動的に生成された説明">
            <a:extLst>
              <a:ext uri="{FF2B5EF4-FFF2-40B4-BE49-F238E27FC236}">
                <a16:creationId xmlns:a16="http://schemas.microsoft.com/office/drawing/2014/main" id="{0E8072F5-96C0-B1D5-90CA-C48868AFED76}"/>
              </a:ext>
            </a:extLst>
          </p:cNvPr>
          <p:cNvPicPr>
            <a:picLocks noChangeAspect="1"/>
          </p:cNvPicPr>
          <p:nvPr/>
        </p:nvPicPr>
        <p:blipFill rotWithShape="1">
          <a:blip r:embed="rId3">
            <a:extLst>
              <a:ext uri="{28A0092B-C50C-407E-A947-70E740481C1C}">
                <a14:useLocalDpi xmlns:a14="http://schemas.microsoft.com/office/drawing/2010/main" val="0"/>
              </a:ext>
            </a:extLst>
          </a:blip>
          <a:srcRect t="45883" r="54812"/>
          <a:stretch/>
        </p:blipFill>
        <p:spPr>
          <a:xfrm>
            <a:off x="4648873" y="5036375"/>
            <a:ext cx="1044633" cy="938276"/>
          </a:xfrm>
          <a:prstGeom prst="rect">
            <a:avLst/>
          </a:prstGeom>
          <a:ln>
            <a:solidFill>
              <a:schemeClr val="tx1"/>
            </a:solidFill>
          </a:ln>
        </p:spPr>
      </p:pic>
      <p:pic>
        <p:nvPicPr>
          <p:cNvPr id="39" name="図 38" descr="犬を抱いている猫&#10;&#10;中程度の精度で自動的に生成された説明">
            <a:extLst>
              <a:ext uri="{FF2B5EF4-FFF2-40B4-BE49-F238E27FC236}">
                <a16:creationId xmlns:a16="http://schemas.microsoft.com/office/drawing/2014/main" id="{422E6D03-48C8-4808-A107-FE5E2BD15D59}"/>
              </a:ext>
            </a:extLst>
          </p:cNvPr>
          <p:cNvPicPr>
            <a:picLocks noChangeAspect="1"/>
          </p:cNvPicPr>
          <p:nvPr/>
        </p:nvPicPr>
        <p:blipFill rotWithShape="1">
          <a:blip r:embed="rId3">
            <a:extLst>
              <a:ext uri="{28A0092B-C50C-407E-A947-70E740481C1C}">
                <a14:useLocalDpi xmlns:a14="http://schemas.microsoft.com/office/drawing/2010/main" val="0"/>
              </a:ext>
            </a:extLst>
          </a:blip>
          <a:srcRect l="40215" t="31554" b="17218"/>
          <a:stretch/>
        </p:blipFill>
        <p:spPr>
          <a:xfrm>
            <a:off x="5994227" y="5058759"/>
            <a:ext cx="1382078" cy="888206"/>
          </a:xfrm>
          <a:prstGeom prst="rect">
            <a:avLst/>
          </a:prstGeom>
          <a:ln>
            <a:solidFill>
              <a:schemeClr val="tx1"/>
            </a:solidFill>
          </a:ln>
        </p:spPr>
      </p:pic>
      <p:sp>
        <p:nvSpPr>
          <p:cNvPr id="10" name="テキスト ボックス 9">
            <a:extLst>
              <a:ext uri="{FF2B5EF4-FFF2-40B4-BE49-F238E27FC236}">
                <a16:creationId xmlns:a16="http://schemas.microsoft.com/office/drawing/2014/main" id="{EF4338D8-504F-6774-0BFF-475B68BDB954}"/>
              </a:ext>
            </a:extLst>
          </p:cNvPr>
          <p:cNvSpPr txBox="1"/>
          <p:nvPr/>
        </p:nvSpPr>
        <p:spPr>
          <a:xfrm>
            <a:off x="4914548" y="5946965"/>
            <a:ext cx="513282" cy="369332"/>
          </a:xfrm>
          <a:prstGeom prst="rect">
            <a:avLst/>
          </a:prstGeom>
          <a:noFill/>
        </p:spPr>
        <p:txBody>
          <a:bodyPr wrap="none" rtlCol="0">
            <a:spAutoFit/>
          </a:bodyPr>
          <a:lstStyle/>
          <a:p>
            <a:r>
              <a:rPr kumimoji="1" lang="en-US" altLang="ja-JP" dirty="0"/>
              <a:t>cat</a:t>
            </a:r>
            <a:endParaRPr kumimoji="1" lang="ja-JP" altLang="en-US" dirty="0"/>
          </a:p>
        </p:txBody>
      </p:sp>
      <p:sp>
        <p:nvSpPr>
          <p:cNvPr id="41" name="テキスト ボックス 40">
            <a:extLst>
              <a:ext uri="{FF2B5EF4-FFF2-40B4-BE49-F238E27FC236}">
                <a16:creationId xmlns:a16="http://schemas.microsoft.com/office/drawing/2014/main" id="{213DFD67-AC57-0529-E428-EA9B53BAA730}"/>
              </a:ext>
            </a:extLst>
          </p:cNvPr>
          <p:cNvSpPr txBox="1"/>
          <p:nvPr/>
        </p:nvSpPr>
        <p:spPr>
          <a:xfrm>
            <a:off x="6395062" y="5946965"/>
            <a:ext cx="574196" cy="369332"/>
          </a:xfrm>
          <a:prstGeom prst="rect">
            <a:avLst/>
          </a:prstGeom>
          <a:noFill/>
        </p:spPr>
        <p:txBody>
          <a:bodyPr wrap="none" rtlCol="0">
            <a:spAutoFit/>
          </a:bodyPr>
          <a:lstStyle/>
          <a:p>
            <a:r>
              <a:rPr kumimoji="1" lang="en-US" altLang="ja-JP" dirty="0"/>
              <a:t>dog</a:t>
            </a:r>
            <a:endParaRPr kumimoji="1" lang="ja-JP" altLang="en-US" dirty="0"/>
          </a:p>
        </p:txBody>
      </p:sp>
      <p:pic>
        <p:nvPicPr>
          <p:cNvPr id="42" name="図 41" descr="犬を抱いている猫&#10;&#10;中程度の精度で自動的に生成された説明">
            <a:extLst>
              <a:ext uri="{FF2B5EF4-FFF2-40B4-BE49-F238E27FC236}">
                <a16:creationId xmlns:a16="http://schemas.microsoft.com/office/drawing/2014/main" id="{480E66E9-9048-154A-5A17-D62DB44AF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7113" y="3501937"/>
            <a:ext cx="2311747" cy="1733810"/>
          </a:xfrm>
          <a:prstGeom prst="rect">
            <a:avLst/>
          </a:prstGeom>
          <a:ln>
            <a:solidFill>
              <a:schemeClr val="tx1"/>
            </a:solidFill>
          </a:ln>
        </p:spPr>
      </p:pic>
      <p:sp>
        <p:nvSpPr>
          <p:cNvPr id="43" name="正方形/長方形 42">
            <a:extLst>
              <a:ext uri="{FF2B5EF4-FFF2-40B4-BE49-F238E27FC236}">
                <a16:creationId xmlns:a16="http://schemas.microsoft.com/office/drawing/2014/main" id="{19623939-AF20-0E3F-14A1-0886E9E6BD79}"/>
              </a:ext>
            </a:extLst>
          </p:cNvPr>
          <p:cNvSpPr/>
          <p:nvPr/>
        </p:nvSpPr>
        <p:spPr>
          <a:xfrm>
            <a:off x="10026782" y="4055306"/>
            <a:ext cx="1382077" cy="8882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113134C-4DFA-EA7A-3898-900BE33AE692}"/>
              </a:ext>
            </a:extLst>
          </p:cNvPr>
          <p:cNvSpPr/>
          <p:nvPr/>
        </p:nvSpPr>
        <p:spPr>
          <a:xfrm>
            <a:off x="9097113" y="4297471"/>
            <a:ext cx="1044632" cy="938275"/>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EDF38B5-3F6D-E00E-80EF-3D1493D801F8}"/>
              </a:ext>
            </a:extLst>
          </p:cNvPr>
          <p:cNvSpPr/>
          <p:nvPr/>
        </p:nvSpPr>
        <p:spPr>
          <a:xfrm>
            <a:off x="10026781" y="3923741"/>
            <a:ext cx="304800" cy="13156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748E2B6-A87E-676C-A7F1-083A7B1F1226}"/>
              </a:ext>
            </a:extLst>
          </p:cNvPr>
          <p:cNvSpPr txBox="1"/>
          <p:nvPr/>
        </p:nvSpPr>
        <p:spPr>
          <a:xfrm>
            <a:off x="9956203" y="3851023"/>
            <a:ext cx="445956" cy="276999"/>
          </a:xfrm>
          <a:prstGeom prst="rect">
            <a:avLst/>
          </a:prstGeom>
          <a:noFill/>
        </p:spPr>
        <p:txBody>
          <a:bodyPr wrap="none" rtlCol="0">
            <a:spAutoFit/>
          </a:bodyPr>
          <a:lstStyle/>
          <a:p>
            <a:r>
              <a:rPr kumimoji="1" lang="en-US" altLang="ja-JP" sz="1200" dirty="0">
                <a:solidFill>
                  <a:srgbClr val="FFFFFF"/>
                </a:solidFill>
              </a:rPr>
              <a:t>dog</a:t>
            </a:r>
            <a:endParaRPr kumimoji="1" lang="ja-JP" altLang="en-US" dirty="0">
              <a:solidFill>
                <a:srgbClr val="FFFFFF"/>
              </a:solidFill>
            </a:endParaRPr>
          </a:p>
        </p:txBody>
      </p:sp>
      <p:sp>
        <p:nvSpPr>
          <p:cNvPr id="47" name="正方形/長方形 46">
            <a:extLst>
              <a:ext uri="{FF2B5EF4-FFF2-40B4-BE49-F238E27FC236}">
                <a16:creationId xmlns:a16="http://schemas.microsoft.com/office/drawing/2014/main" id="{168D6823-83D6-7A80-3F02-375BF2C5C46F}"/>
              </a:ext>
            </a:extLst>
          </p:cNvPr>
          <p:cNvSpPr/>
          <p:nvPr/>
        </p:nvSpPr>
        <p:spPr>
          <a:xfrm>
            <a:off x="9096763" y="4158185"/>
            <a:ext cx="304800" cy="13156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3873B40-5C6E-DE33-A788-079F10C23E2B}"/>
              </a:ext>
            </a:extLst>
          </p:cNvPr>
          <p:cNvSpPr txBox="1"/>
          <p:nvPr/>
        </p:nvSpPr>
        <p:spPr>
          <a:xfrm>
            <a:off x="9034774" y="4085467"/>
            <a:ext cx="405880" cy="276999"/>
          </a:xfrm>
          <a:prstGeom prst="rect">
            <a:avLst/>
          </a:prstGeom>
          <a:noFill/>
        </p:spPr>
        <p:txBody>
          <a:bodyPr wrap="none" rtlCol="0">
            <a:spAutoFit/>
          </a:bodyPr>
          <a:lstStyle/>
          <a:p>
            <a:r>
              <a:rPr lang="en-US" altLang="ja-JP" sz="1200" dirty="0">
                <a:solidFill>
                  <a:srgbClr val="FFFFFF"/>
                </a:solidFill>
              </a:rPr>
              <a:t>cat</a:t>
            </a:r>
            <a:endParaRPr kumimoji="1" lang="ja-JP" altLang="en-US" dirty="0">
              <a:solidFill>
                <a:srgbClr val="FFFFFF"/>
              </a:solidFill>
            </a:endParaRPr>
          </a:p>
        </p:txBody>
      </p:sp>
      <p:pic>
        <p:nvPicPr>
          <p:cNvPr id="13" name="Picture 2" descr="AI の無料アイコン・イラスト素材 | アイコン・イラスト無料素材は「フリーアイコンズ」 - Free Vector Download Site">
            <a:extLst>
              <a:ext uri="{FF2B5EF4-FFF2-40B4-BE49-F238E27FC236}">
                <a16:creationId xmlns:a16="http://schemas.microsoft.com/office/drawing/2014/main" id="{6F4F7BCD-4334-7CD1-B6E4-09CBFC6F9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353" y="1071778"/>
            <a:ext cx="1186419" cy="118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42984"/>
      </p:ext>
    </p:extLst>
  </p:cSld>
  <p:clrMapOvr>
    <a:masterClrMapping/>
  </p:clrMapOvr>
  <mc:AlternateContent xmlns:mc="http://schemas.openxmlformats.org/markup-compatibility/2006" xmlns:p14="http://schemas.microsoft.com/office/powerpoint/2010/main">
    <mc:Choice Requires="p14">
      <p:transition spd="slow" p14:dur="2000" advTm="3498"/>
    </mc:Choice>
    <mc:Fallback xmlns="">
      <p:transition spd="slow" advTm="349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en-US" altLang="ja-JP"/>
              <a:t>AI</a:t>
            </a:r>
            <a:r>
              <a:rPr kumimoji="1" lang="ja-JP" altLang="en-US"/>
              <a:t>を導入するメリット</a:t>
            </a:r>
          </a:p>
        </p:txBody>
      </p:sp>
      <p:sp>
        <p:nvSpPr>
          <p:cNvPr id="19" name="正方形/長方形 18">
            <a:extLst>
              <a:ext uri="{FF2B5EF4-FFF2-40B4-BE49-F238E27FC236}">
                <a16:creationId xmlns:a16="http://schemas.microsoft.com/office/drawing/2014/main" id="{D9B32640-4AA4-9AC9-FAD8-8A5B7DC08EAF}"/>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66A6BC1-AB27-B2A0-FF98-C26378F7D734}"/>
              </a:ext>
            </a:extLst>
          </p:cNvPr>
          <p:cNvSpPr txBox="1"/>
          <p:nvPr/>
        </p:nvSpPr>
        <p:spPr>
          <a:xfrm>
            <a:off x="430541" y="646138"/>
            <a:ext cx="3863558" cy="369332"/>
          </a:xfrm>
          <a:prstGeom prst="rect">
            <a:avLst/>
          </a:prstGeom>
          <a:noFill/>
        </p:spPr>
        <p:txBody>
          <a:bodyPr wrap="none" rtlCol="0">
            <a:spAutoFit/>
          </a:bodyPr>
          <a:lstStyle/>
          <a:p>
            <a:r>
              <a:rPr kumimoji="1" lang="en-US" altLang="ja-JP"/>
              <a:t>AI</a:t>
            </a:r>
            <a:r>
              <a:rPr kumimoji="1" lang="ja-JP" altLang="en-US"/>
              <a:t>を導入することで改善されること</a:t>
            </a:r>
          </a:p>
        </p:txBody>
      </p:sp>
      <p:sp>
        <p:nvSpPr>
          <p:cNvPr id="3" name="テキスト ボックス 2">
            <a:extLst>
              <a:ext uri="{FF2B5EF4-FFF2-40B4-BE49-F238E27FC236}">
                <a16:creationId xmlns:a16="http://schemas.microsoft.com/office/drawing/2014/main" id="{CF2B5FFC-76D8-1984-6C0C-7B42AC84ABFA}"/>
              </a:ext>
            </a:extLst>
          </p:cNvPr>
          <p:cNvSpPr txBox="1"/>
          <p:nvPr/>
        </p:nvSpPr>
        <p:spPr>
          <a:xfrm>
            <a:off x="800100" y="1257300"/>
            <a:ext cx="1980029" cy="523220"/>
          </a:xfrm>
          <a:prstGeom prst="rect">
            <a:avLst/>
          </a:prstGeom>
          <a:noFill/>
        </p:spPr>
        <p:txBody>
          <a:bodyPr wrap="none" rtlCol="0">
            <a:spAutoFit/>
          </a:bodyPr>
          <a:lstStyle/>
          <a:p>
            <a:r>
              <a:rPr kumimoji="1" lang="ja-JP" altLang="en-US" sz="2800" dirty="0"/>
              <a:t>業務効率化</a:t>
            </a:r>
          </a:p>
        </p:txBody>
      </p:sp>
      <p:sp>
        <p:nvSpPr>
          <p:cNvPr id="22" name="正方形/長方形 21">
            <a:extLst>
              <a:ext uri="{FF2B5EF4-FFF2-40B4-BE49-F238E27FC236}">
                <a16:creationId xmlns:a16="http://schemas.microsoft.com/office/drawing/2014/main" id="{D84D539D-6C16-D0AC-A38F-1195F935A4BE}"/>
              </a:ext>
            </a:extLst>
          </p:cNvPr>
          <p:cNvSpPr/>
          <p:nvPr/>
        </p:nvSpPr>
        <p:spPr>
          <a:xfrm>
            <a:off x="694486" y="1466103"/>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E491262-8336-9503-10F7-B2F06C950CA0}"/>
              </a:ext>
            </a:extLst>
          </p:cNvPr>
          <p:cNvSpPr txBox="1"/>
          <p:nvPr/>
        </p:nvSpPr>
        <p:spPr>
          <a:xfrm>
            <a:off x="800100" y="2439956"/>
            <a:ext cx="6288901" cy="523220"/>
          </a:xfrm>
          <a:prstGeom prst="rect">
            <a:avLst/>
          </a:prstGeom>
          <a:noFill/>
        </p:spPr>
        <p:txBody>
          <a:bodyPr wrap="none" rtlCol="0">
            <a:spAutoFit/>
          </a:bodyPr>
          <a:lstStyle/>
          <a:p>
            <a:r>
              <a:rPr kumimoji="1" lang="ja-JP" altLang="en-US" sz="2800"/>
              <a:t>品質保証（ヒューマンエラーの防止）</a:t>
            </a:r>
          </a:p>
        </p:txBody>
      </p:sp>
      <p:sp>
        <p:nvSpPr>
          <p:cNvPr id="24" name="正方形/長方形 23">
            <a:extLst>
              <a:ext uri="{FF2B5EF4-FFF2-40B4-BE49-F238E27FC236}">
                <a16:creationId xmlns:a16="http://schemas.microsoft.com/office/drawing/2014/main" id="{5F553EE3-31DD-C033-5086-FD6C44E4A402}"/>
              </a:ext>
            </a:extLst>
          </p:cNvPr>
          <p:cNvSpPr/>
          <p:nvPr/>
        </p:nvSpPr>
        <p:spPr>
          <a:xfrm>
            <a:off x="694486" y="2648759"/>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5208611-94F0-E8CC-4BA1-58A6A4B36034}"/>
              </a:ext>
            </a:extLst>
          </p:cNvPr>
          <p:cNvSpPr txBox="1"/>
          <p:nvPr/>
        </p:nvSpPr>
        <p:spPr>
          <a:xfrm>
            <a:off x="800100" y="3654316"/>
            <a:ext cx="2698175" cy="523220"/>
          </a:xfrm>
          <a:prstGeom prst="rect">
            <a:avLst/>
          </a:prstGeom>
          <a:noFill/>
        </p:spPr>
        <p:txBody>
          <a:bodyPr wrap="none" rtlCol="0">
            <a:spAutoFit/>
          </a:bodyPr>
          <a:lstStyle/>
          <a:p>
            <a:r>
              <a:rPr lang="ja-JP" altLang="en-US" sz="2800"/>
              <a:t>人手不足の解消</a:t>
            </a:r>
            <a:endParaRPr kumimoji="1" lang="ja-JP" altLang="en-US" sz="2800"/>
          </a:p>
        </p:txBody>
      </p:sp>
      <p:sp>
        <p:nvSpPr>
          <p:cNvPr id="26" name="正方形/長方形 25">
            <a:extLst>
              <a:ext uri="{FF2B5EF4-FFF2-40B4-BE49-F238E27FC236}">
                <a16:creationId xmlns:a16="http://schemas.microsoft.com/office/drawing/2014/main" id="{98176B47-EC10-E889-1253-B88B23328A4C}"/>
              </a:ext>
            </a:extLst>
          </p:cNvPr>
          <p:cNvSpPr/>
          <p:nvPr/>
        </p:nvSpPr>
        <p:spPr>
          <a:xfrm>
            <a:off x="694486" y="3863119"/>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30F6AEB-7F2F-FFB3-AC9C-6C6CB42565B5}"/>
              </a:ext>
            </a:extLst>
          </p:cNvPr>
          <p:cNvSpPr txBox="1"/>
          <p:nvPr/>
        </p:nvSpPr>
        <p:spPr>
          <a:xfrm>
            <a:off x="800100" y="4868677"/>
            <a:ext cx="1980029" cy="523220"/>
          </a:xfrm>
          <a:prstGeom prst="rect">
            <a:avLst/>
          </a:prstGeom>
          <a:noFill/>
        </p:spPr>
        <p:txBody>
          <a:bodyPr wrap="none" rtlCol="0">
            <a:spAutoFit/>
          </a:bodyPr>
          <a:lstStyle/>
          <a:p>
            <a:r>
              <a:rPr kumimoji="1" lang="ja-JP" altLang="en-US" sz="2800"/>
              <a:t>高度な判別</a:t>
            </a:r>
          </a:p>
        </p:txBody>
      </p:sp>
      <p:sp>
        <p:nvSpPr>
          <p:cNvPr id="28" name="正方形/長方形 27">
            <a:extLst>
              <a:ext uri="{FF2B5EF4-FFF2-40B4-BE49-F238E27FC236}">
                <a16:creationId xmlns:a16="http://schemas.microsoft.com/office/drawing/2014/main" id="{1F91C530-292F-F74C-734A-08C313AA99E0}"/>
              </a:ext>
            </a:extLst>
          </p:cNvPr>
          <p:cNvSpPr/>
          <p:nvPr/>
        </p:nvSpPr>
        <p:spPr>
          <a:xfrm>
            <a:off x="694486" y="5077480"/>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00E288-B61E-CF35-4201-A492C44FC169}"/>
              </a:ext>
            </a:extLst>
          </p:cNvPr>
          <p:cNvSpPr txBox="1"/>
          <p:nvPr/>
        </p:nvSpPr>
        <p:spPr>
          <a:xfrm>
            <a:off x="1147951" y="1780520"/>
            <a:ext cx="6582251" cy="400110"/>
          </a:xfrm>
          <a:prstGeom prst="rect">
            <a:avLst/>
          </a:prstGeom>
          <a:noFill/>
        </p:spPr>
        <p:txBody>
          <a:bodyPr wrap="none" rtlCol="0">
            <a:spAutoFit/>
          </a:bodyPr>
          <a:lstStyle/>
          <a:p>
            <a:r>
              <a:rPr kumimoji="1" lang="ja-JP" altLang="en-US" sz="2000"/>
              <a:t>検査作業を一部</a:t>
            </a:r>
            <a:r>
              <a:rPr kumimoji="1" lang="en-US" altLang="ja-JP" sz="2000"/>
              <a:t>AI</a:t>
            </a:r>
            <a:r>
              <a:rPr kumimoji="1" lang="ja-JP" altLang="en-US" sz="2000"/>
              <a:t>化することで、</a:t>
            </a:r>
            <a:r>
              <a:rPr kumimoji="1" lang="ja-JP" altLang="en-US" sz="2000" b="1">
                <a:solidFill>
                  <a:schemeClr val="accent2"/>
                </a:solidFill>
              </a:rPr>
              <a:t>作業効率を大幅に向上</a:t>
            </a:r>
          </a:p>
        </p:txBody>
      </p:sp>
      <p:sp>
        <p:nvSpPr>
          <p:cNvPr id="31" name="テキスト ボックス 30">
            <a:extLst>
              <a:ext uri="{FF2B5EF4-FFF2-40B4-BE49-F238E27FC236}">
                <a16:creationId xmlns:a16="http://schemas.microsoft.com/office/drawing/2014/main" id="{56AFAA35-D2CF-7ED2-3169-95DE878FB280}"/>
              </a:ext>
            </a:extLst>
          </p:cNvPr>
          <p:cNvSpPr txBox="1"/>
          <p:nvPr/>
        </p:nvSpPr>
        <p:spPr>
          <a:xfrm>
            <a:off x="1147951" y="3003629"/>
            <a:ext cx="7095212" cy="400110"/>
          </a:xfrm>
          <a:prstGeom prst="rect">
            <a:avLst/>
          </a:prstGeom>
          <a:noFill/>
        </p:spPr>
        <p:txBody>
          <a:bodyPr wrap="none" rtlCol="0">
            <a:spAutoFit/>
          </a:bodyPr>
          <a:lstStyle/>
          <a:p>
            <a:r>
              <a:rPr lang="en-US" altLang="ja-JP" sz="2000"/>
              <a:t>AI</a:t>
            </a:r>
            <a:r>
              <a:rPr lang="ja-JP" altLang="en-US" sz="2000"/>
              <a:t>を利用することで作業者による</a:t>
            </a:r>
            <a:r>
              <a:rPr lang="ja-JP" altLang="en-US" sz="2000" b="1">
                <a:solidFill>
                  <a:schemeClr val="accent2"/>
                </a:solidFill>
              </a:rPr>
              <a:t>品質の差が発生しなくなる</a:t>
            </a:r>
            <a:endParaRPr kumimoji="1" lang="ja-JP" altLang="en-US" sz="2000" b="1">
              <a:solidFill>
                <a:schemeClr val="accent2"/>
              </a:solidFill>
            </a:endParaRPr>
          </a:p>
        </p:txBody>
      </p:sp>
      <p:sp>
        <p:nvSpPr>
          <p:cNvPr id="32" name="テキスト ボックス 31">
            <a:extLst>
              <a:ext uri="{FF2B5EF4-FFF2-40B4-BE49-F238E27FC236}">
                <a16:creationId xmlns:a16="http://schemas.microsoft.com/office/drawing/2014/main" id="{DDD8CA28-7E6B-7D11-08D0-5D4DCC9F5D17}"/>
              </a:ext>
            </a:extLst>
          </p:cNvPr>
          <p:cNvSpPr txBox="1"/>
          <p:nvPr/>
        </p:nvSpPr>
        <p:spPr>
          <a:xfrm>
            <a:off x="1147951" y="4210087"/>
            <a:ext cx="8135560" cy="400110"/>
          </a:xfrm>
          <a:prstGeom prst="rect">
            <a:avLst/>
          </a:prstGeom>
          <a:noFill/>
        </p:spPr>
        <p:txBody>
          <a:bodyPr wrap="none" rtlCol="0">
            <a:spAutoFit/>
          </a:bodyPr>
          <a:lstStyle/>
          <a:p>
            <a:r>
              <a:rPr kumimoji="1" lang="ja-JP" altLang="en-US" sz="2000"/>
              <a:t>検査作業に対する専門的知識が不要となり、</a:t>
            </a:r>
            <a:r>
              <a:rPr kumimoji="1" lang="ja-JP" altLang="en-US" sz="2000" b="1">
                <a:solidFill>
                  <a:schemeClr val="accent2"/>
                </a:solidFill>
              </a:rPr>
              <a:t>人のアサインが容易に</a:t>
            </a:r>
          </a:p>
        </p:txBody>
      </p:sp>
      <p:sp>
        <p:nvSpPr>
          <p:cNvPr id="33" name="テキスト ボックス 32">
            <a:extLst>
              <a:ext uri="{FF2B5EF4-FFF2-40B4-BE49-F238E27FC236}">
                <a16:creationId xmlns:a16="http://schemas.microsoft.com/office/drawing/2014/main" id="{40AACD91-E0B8-02C6-6B43-4DA1F7276C46}"/>
              </a:ext>
            </a:extLst>
          </p:cNvPr>
          <p:cNvSpPr txBox="1"/>
          <p:nvPr/>
        </p:nvSpPr>
        <p:spPr>
          <a:xfrm>
            <a:off x="1147951" y="5416545"/>
            <a:ext cx="10172978" cy="400110"/>
          </a:xfrm>
          <a:prstGeom prst="rect">
            <a:avLst/>
          </a:prstGeom>
          <a:noFill/>
        </p:spPr>
        <p:txBody>
          <a:bodyPr wrap="none" rtlCol="0">
            <a:spAutoFit/>
          </a:bodyPr>
          <a:lstStyle/>
          <a:p>
            <a:r>
              <a:rPr kumimoji="1" lang="en-US" altLang="ja-JP" sz="2000"/>
              <a:t>AI</a:t>
            </a:r>
            <a:r>
              <a:rPr kumimoji="1" lang="ja-JP" altLang="en-US" sz="2000"/>
              <a:t>を用いると目視では</a:t>
            </a:r>
            <a:r>
              <a:rPr kumimoji="1" lang="ja-JP" altLang="en-US" sz="2000" b="1">
                <a:solidFill>
                  <a:schemeClr val="accent2"/>
                </a:solidFill>
              </a:rPr>
              <a:t>難しい・時間がかかるような判別も安定・高速判断</a:t>
            </a:r>
            <a:r>
              <a:rPr kumimoji="1" lang="ja-JP" altLang="en-US" sz="2000"/>
              <a:t>できる可能性</a:t>
            </a:r>
          </a:p>
        </p:txBody>
      </p:sp>
      <p:sp>
        <p:nvSpPr>
          <p:cNvPr id="34" name="テキスト ボックス 33">
            <a:extLst>
              <a:ext uri="{FF2B5EF4-FFF2-40B4-BE49-F238E27FC236}">
                <a16:creationId xmlns:a16="http://schemas.microsoft.com/office/drawing/2014/main" id="{F7A5A578-E123-3488-1DFF-94ABFC651873}"/>
              </a:ext>
            </a:extLst>
          </p:cNvPr>
          <p:cNvSpPr txBox="1"/>
          <p:nvPr/>
        </p:nvSpPr>
        <p:spPr>
          <a:xfrm>
            <a:off x="1726740" y="5841303"/>
            <a:ext cx="4288353" cy="400110"/>
          </a:xfrm>
          <a:prstGeom prst="rect">
            <a:avLst/>
          </a:prstGeom>
          <a:noFill/>
        </p:spPr>
        <p:txBody>
          <a:bodyPr wrap="none" rtlCol="0">
            <a:spAutoFit/>
          </a:bodyPr>
          <a:lstStyle/>
          <a:p>
            <a:r>
              <a:rPr kumimoji="1" lang="ja-JP" altLang="en-US" sz="2000"/>
              <a:t>様々な工夫が必要となることが多い</a:t>
            </a:r>
          </a:p>
        </p:txBody>
      </p:sp>
      <p:sp>
        <p:nvSpPr>
          <p:cNvPr id="35" name="矢印: 右 34">
            <a:extLst>
              <a:ext uri="{FF2B5EF4-FFF2-40B4-BE49-F238E27FC236}">
                <a16:creationId xmlns:a16="http://schemas.microsoft.com/office/drawing/2014/main" id="{C983ED1A-5522-6653-B53C-FBA001DF960A}"/>
              </a:ext>
            </a:extLst>
          </p:cNvPr>
          <p:cNvSpPr/>
          <p:nvPr/>
        </p:nvSpPr>
        <p:spPr>
          <a:xfrm>
            <a:off x="1514475" y="5919613"/>
            <a:ext cx="212265" cy="24349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7564381"/>
      </p:ext>
    </p:extLst>
  </p:cSld>
  <p:clrMapOvr>
    <a:masterClrMapping/>
  </p:clrMapOvr>
  <mc:AlternateContent xmlns:mc="http://schemas.openxmlformats.org/markup-compatibility/2006" xmlns:p14="http://schemas.microsoft.com/office/powerpoint/2010/main">
    <mc:Choice Requires="p14">
      <p:transition spd="slow" p14:dur="2000" advTm="3569"/>
    </mc:Choice>
    <mc:Fallback xmlns="">
      <p:transition spd="slow" advTm="35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606F4F4B-CAC3-B024-602D-C344EB4D2809}"/>
              </a:ext>
            </a:extLst>
          </p:cNvPr>
          <p:cNvSpPr/>
          <p:nvPr/>
        </p:nvSpPr>
        <p:spPr>
          <a:xfrm>
            <a:off x="326624" y="4735103"/>
            <a:ext cx="2743601" cy="14767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 name="グループ化 45">
            <a:extLst>
              <a:ext uri="{FF2B5EF4-FFF2-40B4-BE49-F238E27FC236}">
                <a16:creationId xmlns:a16="http://schemas.microsoft.com/office/drawing/2014/main" id="{F7F0295B-EDC9-28C5-1C13-2EC9D41C6A85}"/>
              </a:ext>
            </a:extLst>
          </p:cNvPr>
          <p:cNvGrpSpPr/>
          <p:nvPr/>
        </p:nvGrpSpPr>
        <p:grpSpPr>
          <a:xfrm>
            <a:off x="2789773" y="4735103"/>
            <a:ext cx="3092297" cy="1476759"/>
            <a:chOff x="2253815" y="1595935"/>
            <a:chExt cx="2819221" cy="1476759"/>
          </a:xfrm>
        </p:grpSpPr>
        <p:sp>
          <p:nvSpPr>
            <p:cNvPr id="47" name="正方形/長方形 46">
              <a:extLst>
                <a:ext uri="{FF2B5EF4-FFF2-40B4-BE49-F238E27FC236}">
                  <a16:creationId xmlns:a16="http://schemas.microsoft.com/office/drawing/2014/main" id="{BBBE4322-FB3F-3950-A497-C7FC9CA2FEBF}"/>
                </a:ext>
              </a:extLst>
            </p:cNvPr>
            <p:cNvSpPr/>
            <p:nvPr/>
          </p:nvSpPr>
          <p:spPr>
            <a:xfrm>
              <a:off x="2509502" y="1595935"/>
              <a:ext cx="2563534" cy="147675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部分円 47">
              <a:extLst>
                <a:ext uri="{FF2B5EF4-FFF2-40B4-BE49-F238E27FC236}">
                  <a16:creationId xmlns:a16="http://schemas.microsoft.com/office/drawing/2014/main" id="{EFD051D8-10AE-69A4-4112-5C5DFCBBEAEA}"/>
                </a:ext>
              </a:extLst>
            </p:cNvPr>
            <p:cNvSpPr/>
            <p:nvPr/>
          </p:nvSpPr>
          <p:spPr>
            <a:xfrm>
              <a:off x="2253815" y="2046576"/>
              <a:ext cx="555641" cy="555641"/>
            </a:xfrm>
            <a:prstGeom prst="pie">
              <a:avLst>
                <a:gd name="adj1" fmla="val 5394060"/>
                <a:gd name="adj2" fmla="val 1620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5" name="グループ化 54">
            <a:extLst>
              <a:ext uri="{FF2B5EF4-FFF2-40B4-BE49-F238E27FC236}">
                <a16:creationId xmlns:a16="http://schemas.microsoft.com/office/drawing/2014/main" id="{0CB8B268-C952-B31C-E794-CD7782F9EF3B}"/>
              </a:ext>
            </a:extLst>
          </p:cNvPr>
          <p:cNvGrpSpPr/>
          <p:nvPr/>
        </p:nvGrpSpPr>
        <p:grpSpPr>
          <a:xfrm>
            <a:off x="5601618" y="4735103"/>
            <a:ext cx="3415995" cy="1476759"/>
            <a:chOff x="2253815" y="1595935"/>
            <a:chExt cx="3114334" cy="1476759"/>
          </a:xfrm>
        </p:grpSpPr>
        <p:sp>
          <p:nvSpPr>
            <p:cNvPr id="56" name="正方形/長方形 55">
              <a:extLst>
                <a:ext uri="{FF2B5EF4-FFF2-40B4-BE49-F238E27FC236}">
                  <a16:creationId xmlns:a16="http://schemas.microsoft.com/office/drawing/2014/main" id="{E5332E4B-6760-04C9-FA54-9818BAC6A808}"/>
                </a:ext>
              </a:extLst>
            </p:cNvPr>
            <p:cNvSpPr/>
            <p:nvPr/>
          </p:nvSpPr>
          <p:spPr>
            <a:xfrm>
              <a:off x="2509501" y="1595935"/>
              <a:ext cx="2858648" cy="147675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部分円 56">
              <a:extLst>
                <a:ext uri="{FF2B5EF4-FFF2-40B4-BE49-F238E27FC236}">
                  <a16:creationId xmlns:a16="http://schemas.microsoft.com/office/drawing/2014/main" id="{AC810B16-1ADD-5A5A-3B62-D44A3246B019}"/>
                </a:ext>
              </a:extLst>
            </p:cNvPr>
            <p:cNvSpPr/>
            <p:nvPr/>
          </p:nvSpPr>
          <p:spPr>
            <a:xfrm>
              <a:off x="2253815" y="2046576"/>
              <a:ext cx="555641" cy="555641"/>
            </a:xfrm>
            <a:prstGeom prst="pie">
              <a:avLst>
                <a:gd name="adj1" fmla="val 5394060"/>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70" name="グループ化 69">
            <a:extLst>
              <a:ext uri="{FF2B5EF4-FFF2-40B4-BE49-F238E27FC236}">
                <a16:creationId xmlns:a16="http://schemas.microsoft.com/office/drawing/2014/main" id="{112D8032-7E84-930F-9918-E9E6CD554C1B}"/>
              </a:ext>
            </a:extLst>
          </p:cNvPr>
          <p:cNvGrpSpPr/>
          <p:nvPr/>
        </p:nvGrpSpPr>
        <p:grpSpPr>
          <a:xfrm>
            <a:off x="8726202" y="4731188"/>
            <a:ext cx="3092297" cy="1476759"/>
            <a:chOff x="2253815" y="1595935"/>
            <a:chExt cx="2819221" cy="1476759"/>
          </a:xfrm>
        </p:grpSpPr>
        <p:sp>
          <p:nvSpPr>
            <p:cNvPr id="71" name="正方形/長方形 70">
              <a:extLst>
                <a:ext uri="{FF2B5EF4-FFF2-40B4-BE49-F238E27FC236}">
                  <a16:creationId xmlns:a16="http://schemas.microsoft.com/office/drawing/2014/main" id="{736DFA4F-3A14-2291-D6E1-0DEE4810A4CB}"/>
                </a:ext>
              </a:extLst>
            </p:cNvPr>
            <p:cNvSpPr/>
            <p:nvPr/>
          </p:nvSpPr>
          <p:spPr>
            <a:xfrm>
              <a:off x="2509502" y="1595935"/>
              <a:ext cx="2563534" cy="147675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部分円 71">
              <a:extLst>
                <a:ext uri="{FF2B5EF4-FFF2-40B4-BE49-F238E27FC236}">
                  <a16:creationId xmlns:a16="http://schemas.microsoft.com/office/drawing/2014/main" id="{6A3BAC48-8244-4731-041F-7A372AFE8DD8}"/>
                </a:ext>
              </a:extLst>
            </p:cNvPr>
            <p:cNvSpPr/>
            <p:nvPr/>
          </p:nvSpPr>
          <p:spPr>
            <a:xfrm>
              <a:off x="2253815" y="2046576"/>
              <a:ext cx="555641" cy="555641"/>
            </a:xfrm>
            <a:prstGeom prst="pie">
              <a:avLst>
                <a:gd name="adj1" fmla="val 5394060"/>
                <a:gd name="adj2" fmla="val 1620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2" name="グループ化 101">
            <a:extLst>
              <a:ext uri="{FF2B5EF4-FFF2-40B4-BE49-F238E27FC236}">
                <a16:creationId xmlns:a16="http://schemas.microsoft.com/office/drawing/2014/main" id="{771BE28C-1706-F4D9-F5C8-F5BF8195388F}"/>
              </a:ext>
            </a:extLst>
          </p:cNvPr>
          <p:cNvGrpSpPr/>
          <p:nvPr/>
        </p:nvGrpSpPr>
        <p:grpSpPr>
          <a:xfrm>
            <a:off x="9284654" y="4935405"/>
            <a:ext cx="2264694" cy="1160654"/>
            <a:chOff x="3938435" y="3275650"/>
            <a:chExt cx="2264694" cy="1160654"/>
          </a:xfrm>
        </p:grpSpPr>
        <p:sp>
          <p:nvSpPr>
            <p:cNvPr id="103" name="テキスト ボックス 102">
              <a:extLst>
                <a:ext uri="{FF2B5EF4-FFF2-40B4-BE49-F238E27FC236}">
                  <a16:creationId xmlns:a16="http://schemas.microsoft.com/office/drawing/2014/main" id="{10B81B3E-E7AF-DAF9-651F-987C2664287C}"/>
                </a:ext>
              </a:extLst>
            </p:cNvPr>
            <p:cNvSpPr txBox="1"/>
            <p:nvPr/>
          </p:nvSpPr>
          <p:spPr>
            <a:xfrm>
              <a:off x="4498523" y="3381695"/>
              <a:ext cx="1324402" cy="369332"/>
            </a:xfrm>
            <a:prstGeom prst="rect">
              <a:avLst/>
            </a:prstGeom>
            <a:noFill/>
          </p:spPr>
          <p:txBody>
            <a:bodyPr wrap="none" rtlCol="0">
              <a:spAutoFit/>
            </a:bodyPr>
            <a:lstStyle/>
            <a:p>
              <a:r>
                <a:rPr kumimoji="1" lang="ja-JP" altLang="en-US"/>
                <a:t>文字認識</a:t>
              </a:r>
              <a:r>
                <a:rPr kumimoji="1" lang="en-US" altLang="ja-JP"/>
                <a:t>AI</a:t>
              </a:r>
              <a:endParaRPr kumimoji="1" lang="ja-JP" altLang="en-US"/>
            </a:p>
          </p:txBody>
        </p:sp>
        <p:sp>
          <p:nvSpPr>
            <p:cNvPr id="104" name="四角形: 角を丸くする 103">
              <a:extLst>
                <a:ext uri="{FF2B5EF4-FFF2-40B4-BE49-F238E27FC236}">
                  <a16:creationId xmlns:a16="http://schemas.microsoft.com/office/drawing/2014/main" id="{66AC1979-1199-E78B-AEBF-9CEFE915E7F3}"/>
                </a:ext>
              </a:extLst>
            </p:cNvPr>
            <p:cNvSpPr/>
            <p:nvPr/>
          </p:nvSpPr>
          <p:spPr>
            <a:xfrm>
              <a:off x="3938435" y="3275650"/>
              <a:ext cx="2264694" cy="1116838"/>
            </a:xfrm>
            <a:prstGeom prst="roundRect">
              <a:avLst>
                <a:gd name="adj" fmla="val 5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rgbClr val="03441D"/>
                </a:solidFill>
              </a:endParaRPr>
            </a:p>
          </p:txBody>
        </p:sp>
        <p:sp>
          <p:nvSpPr>
            <p:cNvPr id="105" name="テキスト ボックス 104">
              <a:extLst>
                <a:ext uri="{FF2B5EF4-FFF2-40B4-BE49-F238E27FC236}">
                  <a16:creationId xmlns:a16="http://schemas.microsoft.com/office/drawing/2014/main" id="{60964598-E66C-7E18-8C07-91B5523B639F}"/>
                </a:ext>
              </a:extLst>
            </p:cNvPr>
            <p:cNvSpPr txBox="1"/>
            <p:nvPr/>
          </p:nvSpPr>
          <p:spPr>
            <a:xfrm>
              <a:off x="4406177" y="3275650"/>
              <a:ext cx="1329210" cy="461665"/>
            </a:xfrm>
            <a:prstGeom prst="rect">
              <a:avLst/>
            </a:prstGeom>
            <a:noFill/>
          </p:spPr>
          <p:txBody>
            <a:bodyPr wrap="none" rtlCol="0">
              <a:spAutoFit/>
            </a:bodyPr>
            <a:lstStyle/>
            <a:p>
              <a:r>
                <a:rPr lang="ja-JP" altLang="en-US" sz="2400" b="1" dirty="0">
                  <a:solidFill>
                    <a:srgbClr val="01411E"/>
                  </a:solidFill>
                  <a:latin typeface="+mn-ea"/>
                  <a:cs typeface="Arial" panose="020B0604020202020204" pitchFamily="34" charset="0"/>
                </a:rPr>
                <a:t>神戸</a:t>
              </a:r>
              <a:r>
                <a:rPr lang="en-US" altLang="ja-JP" sz="2400" b="1" dirty="0">
                  <a:solidFill>
                    <a:srgbClr val="01411E"/>
                  </a:solidFill>
                  <a:latin typeface="+mn-ea"/>
                  <a:cs typeface="Arial" panose="020B0604020202020204" pitchFamily="34" charset="0"/>
                </a:rPr>
                <a:t>399</a:t>
              </a:r>
              <a:endParaRPr kumimoji="1" lang="ja-JP" altLang="en-US" sz="2400" b="1" dirty="0">
                <a:solidFill>
                  <a:srgbClr val="01411E"/>
                </a:solidFill>
                <a:latin typeface="+mn-ea"/>
                <a:cs typeface="Arial" panose="020B0604020202020204" pitchFamily="34" charset="0"/>
              </a:endParaRPr>
            </a:p>
          </p:txBody>
        </p:sp>
        <p:sp>
          <p:nvSpPr>
            <p:cNvPr id="106" name="楕円 105">
              <a:extLst>
                <a:ext uri="{FF2B5EF4-FFF2-40B4-BE49-F238E27FC236}">
                  <a16:creationId xmlns:a16="http://schemas.microsoft.com/office/drawing/2014/main" id="{EB45A062-FF37-B6FF-6367-2BF6633B65B4}"/>
                </a:ext>
              </a:extLst>
            </p:cNvPr>
            <p:cNvSpPr/>
            <p:nvPr/>
          </p:nvSpPr>
          <p:spPr>
            <a:xfrm>
              <a:off x="4343750"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838BEB77-A6E8-FCCF-EFBB-5D4D4608019E}"/>
                </a:ext>
              </a:extLst>
            </p:cNvPr>
            <p:cNvSpPr/>
            <p:nvPr/>
          </p:nvSpPr>
          <p:spPr>
            <a:xfrm>
              <a:off x="5690049"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021C8178-4E42-E44D-CBA5-7117F0BB043E}"/>
                </a:ext>
              </a:extLst>
            </p:cNvPr>
            <p:cNvSpPr txBox="1"/>
            <p:nvPr/>
          </p:nvSpPr>
          <p:spPr>
            <a:xfrm>
              <a:off x="4089921" y="3820640"/>
              <a:ext cx="262100" cy="400110"/>
            </a:xfrm>
            <a:prstGeom prst="rect">
              <a:avLst/>
            </a:prstGeom>
            <a:noFill/>
          </p:spPr>
          <p:txBody>
            <a:bodyPr wrap="square">
              <a:spAutoFit/>
            </a:bodyPr>
            <a:lstStyle/>
            <a:p>
              <a:pPr algn="ctr"/>
              <a:r>
                <a:rPr kumimoji="1" lang="ja-JP" altLang="en-US" sz="2000" b="1" dirty="0">
                  <a:solidFill>
                    <a:srgbClr val="03441D"/>
                  </a:solidFill>
                </a:rPr>
                <a:t>わ</a:t>
              </a:r>
            </a:p>
          </p:txBody>
        </p:sp>
        <p:sp>
          <p:nvSpPr>
            <p:cNvPr id="109" name="テキスト ボックス 108">
              <a:extLst>
                <a:ext uri="{FF2B5EF4-FFF2-40B4-BE49-F238E27FC236}">
                  <a16:creationId xmlns:a16="http://schemas.microsoft.com/office/drawing/2014/main" id="{BA769C8A-F32D-167B-1A18-A53503773C44}"/>
                </a:ext>
              </a:extLst>
            </p:cNvPr>
            <p:cNvSpPr txBox="1"/>
            <p:nvPr/>
          </p:nvSpPr>
          <p:spPr>
            <a:xfrm>
              <a:off x="4220971" y="3605307"/>
              <a:ext cx="1950182" cy="830997"/>
            </a:xfrm>
            <a:prstGeom prst="rect">
              <a:avLst/>
            </a:prstGeom>
            <a:noFill/>
          </p:spPr>
          <p:txBody>
            <a:bodyPr wrap="square">
              <a:spAutoFit/>
            </a:bodyPr>
            <a:lstStyle/>
            <a:p>
              <a:pPr algn="ctr"/>
              <a:r>
                <a:rPr lang="en-US" altLang="ja-JP" sz="4800" b="1" dirty="0">
                  <a:solidFill>
                    <a:srgbClr val="03441D"/>
                  </a:solidFill>
                </a:rPr>
                <a:t>00</a:t>
              </a:r>
              <a:r>
                <a:rPr lang="en-US" altLang="ja-JP" sz="4000" b="1" dirty="0">
                  <a:solidFill>
                    <a:srgbClr val="03441D"/>
                  </a:solidFill>
                </a:rPr>
                <a:t> </a:t>
              </a:r>
              <a:r>
                <a:rPr lang="en-US" altLang="ja-JP" sz="4800" b="1" dirty="0">
                  <a:solidFill>
                    <a:srgbClr val="03441D"/>
                  </a:solidFill>
                </a:rPr>
                <a:t>78</a:t>
              </a:r>
              <a:endParaRPr kumimoji="1" lang="ja-JP" altLang="en-US" sz="4800" b="1" dirty="0">
                <a:solidFill>
                  <a:srgbClr val="03441D"/>
                </a:solidFill>
              </a:endParaRPr>
            </a:p>
          </p:txBody>
        </p:sp>
        <p:sp>
          <p:nvSpPr>
            <p:cNvPr id="110" name="正方形/長方形 109">
              <a:extLst>
                <a:ext uri="{FF2B5EF4-FFF2-40B4-BE49-F238E27FC236}">
                  <a16:creationId xmlns:a16="http://schemas.microsoft.com/office/drawing/2014/main" id="{99B615F3-BDE4-2FA7-272C-8F0704B9324D}"/>
                </a:ext>
              </a:extLst>
            </p:cNvPr>
            <p:cNvSpPr/>
            <p:nvPr/>
          </p:nvSpPr>
          <p:spPr>
            <a:xfrm>
              <a:off x="5160724" y="3921990"/>
              <a:ext cx="130803" cy="77873"/>
            </a:xfrm>
            <a:prstGeom prst="rect">
              <a:avLst/>
            </a:prstGeom>
            <a:solidFill>
              <a:srgbClr val="03441D"/>
            </a:solidFill>
            <a:ln>
              <a:solidFill>
                <a:srgbClr val="03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519CE2CE-63D1-D110-6308-8DEAEDCECF2B}"/>
              </a:ext>
            </a:extLst>
          </p:cNvPr>
          <p:cNvGrpSpPr/>
          <p:nvPr/>
        </p:nvGrpSpPr>
        <p:grpSpPr>
          <a:xfrm>
            <a:off x="3221333" y="4919909"/>
            <a:ext cx="2264694" cy="1160654"/>
            <a:chOff x="3938435" y="3275650"/>
            <a:chExt cx="2264694" cy="1160654"/>
          </a:xfrm>
        </p:grpSpPr>
        <p:sp>
          <p:nvSpPr>
            <p:cNvPr id="92" name="テキスト ボックス 91">
              <a:extLst>
                <a:ext uri="{FF2B5EF4-FFF2-40B4-BE49-F238E27FC236}">
                  <a16:creationId xmlns:a16="http://schemas.microsoft.com/office/drawing/2014/main" id="{60E5438D-F479-7718-1195-6B575AFA2C01}"/>
                </a:ext>
              </a:extLst>
            </p:cNvPr>
            <p:cNvSpPr txBox="1"/>
            <p:nvPr/>
          </p:nvSpPr>
          <p:spPr>
            <a:xfrm>
              <a:off x="4498523" y="3381695"/>
              <a:ext cx="1324402" cy="369332"/>
            </a:xfrm>
            <a:prstGeom prst="rect">
              <a:avLst/>
            </a:prstGeom>
            <a:noFill/>
          </p:spPr>
          <p:txBody>
            <a:bodyPr wrap="none" rtlCol="0">
              <a:spAutoFit/>
            </a:bodyPr>
            <a:lstStyle/>
            <a:p>
              <a:r>
                <a:rPr kumimoji="1" lang="ja-JP" altLang="en-US"/>
                <a:t>文字認識</a:t>
              </a:r>
              <a:r>
                <a:rPr kumimoji="1" lang="en-US" altLang="ja-JP"/>
                <a:t>AI</a:t>
              </a:r>
              <a:endParaRPr kumimoji="1" lang="ja-JP" altLang="en-US"/>
            </a:p>
          </p:txBody>
        </p:sp>
        <p:sp>
          <p:nvSpPr>
            <p:cNvPr id="93" name="四角形: 角を丸くする 92">
              <a:extLst>
                <a:ext uri="{FF2B5EF4-FFF2-40B4-BE49-F238E27FC236}">
                  <a16:creationId xmlns:a16="http://schemas.microsoft.com/office/drawing/2014/main" id="{C29F1733-7C05-F0F4-9A93-821771FE93B9}"/>
                </a:ext>
              </a:extLst>
            </p:cNvPr>
            <p:cNvSpPr/>
            <p:nvPr/>
          </p:nvSpPr>
          <p:spPr>
            <a:xfrm>
              <a:off x="3938435" y="3275650"/>
              <a:ext cx="2264694" cy="1116838"/>
            </a:xfrm>
            <a:prstGeom prst="roundRect">
              <a:avLst>
                <a:gd name="adj" fmla="val 5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rgbClr val="03441D"/>
                </a:solidFill>
              </a:endParaRPr>
            </a:p>
          </p:txBody>
        </p:sp>
        <p:sp>
          <p:nvSpPr>
            <p:cNvPr id="94" name="テキスト ボックス 93">
              <a:extLst>
                <a:ext uri="{FF2B5EF4-FFF2-40B4-BE49-F238E27FC236}">
                  <a16:creationId xmlns:a16="http://schemas.microsoft.com/office/drawing/2014/main" id="{18E58AA8-DDAD-28FD-99DE-C1B58D75EBA2}"/>
                </a:ext>
              </a:extLst>
            </p:cNvPr>
            <p:cNvSpPr txBox="1"/>
            <p:nvPr/>
          </p:nvSpPr>
          <p:spPr>
            <a:xfrm>
              <a:off x="4406177" y="3275650"/>
              <a:ext cx="1329210" cy="461665"/>
            </a:xfrm>
            <a:prstGeom prst="rect">
              <a:avLst/>
            </a:prstGeom>
            <a:noFill/>
          </p:spPr>
          <p:txBody>
            <a:bodyPr wrap="none" rtlCol="0">
              <a:spAutoFit/>
            </a:bodyPr>
            <a:lstStyle/>
            <a:p>
              <a:r>
                <a:rPr lang="ja-JP" altLang="en-US" sz="2400" b="1" dirty="0">
                  <a:solidFill>
                    <a:srgbClr val="01411E"/>
                  </a:solidFill>
                  <a:latin typeface="+mn-ea"/>
                  <a:cs typeface="Arial" panose="020B0604020202020204" pitchFamily="34" charset="0"/>
                </a:rPr>
                <a:t>神戸</a:t>
              </a:r>
              <a:r>
                <a:rPr lang="en-US" altLang="ja-JP" sz="2400" b="1" dirty="0">
                  <a:solidFill>
                    <a:srgbClr val="01411E"/>
                  </a:solidFill>
                  <a:latin typeface="+mn-ea"/>
                  <a:cs typeface="Arial" panose="020B0604020202020204" pitchFamily="34" charset="0"/>
                </a:rPr>
                <a:t>399</a:t>
              </a:r>
              <a:endParaRPr kumimoji="1" lang="ja-JP" altLang="en-US" sz="2400" b="1" dirty="0">
                <a:solidFill>
                  <a:srgbClr val="01411E"/>
                </a:solidFill>
                <a:latin typeface="+mn-ea"/>
                <a:cs typeface="Arial" panose="020B0604020202020204" pitchFamily="34" charset="0"/>
              </a:endParaRPr>
            </a:p>
          </p:txBody>
        </p:sp>
        <p:sp>
          <p:nvSpPr>
            <p:cNvPr id="95" name="楕円 94">
              <a:extLst>
                <a:ext uri="{FF2B5EF4-FFF2-40B4-BE49-F238E27FC236}">
                  <a16:creationId xmlns:a16="http://schemas.microsoft.com/office/drawing/2014/main" id="{21A35121-E381-0E86-C6F5-16F688550ABF}"/>
                </a:ext>
              </a:extLst>
            </p:cNvPr>
            <p:cNvSpPr/>
            <p:nvPr/>
          </p:nvSpPr>
          <p:spPr>
            <a:xfrm>
              <a:off x="4343750"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9A468E04-DEEC-6487-C5E1-94247279E6AB}"/>
                </a:ext>
              </a:extLst>
            </p:cNvPr>
            <p:cNvSpPr/>
            <p:nvPr/>
          </p:nvSpPr>
          <p:spPr>
            <a:xfrm>
              <a:off x="5690049"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ADA03E7F-6736-DA1B-6361-A9DA8BA612BC}"/>
                </a:ext>
              </a:extLst>
            </p:cNvPr>
            <p:cNvSpPr txBox="1"/>
            <p:nvPr/>
          </p:nvSpPr>
          <p:spPr>
            <a:xfrm>
              <a:off x="4089921" y="3820640"/>
              <a:ext cx="262100" cy="400110"/>
            </a:xfrm>
            <a:prstGeom prst="rect">
              <a:avLst/>
            </a:prstGeom>
            <a:noFill/>
          </p:spPr>
          <p:txBody>
            <a:bodyPr wrap="square">
              <a:spAutoFit/>
            </a:bodyPr>
            <a:lstStyle/>
            <a:p>
              <a:pPr algn="ctr"/>
              <a:r>
                <a:rPr kumimoji="1" lang="ja-JP" altLang="en-US" sz="2000" b="1" dirty="0">
                  <a:solidFill>
                    <a:srgbClr val="03441D"/>
                  </a:solidFill>
                </a:rPr>
                <a:t>わ</a:t>
              </a:r>
            </a:p>
          </p:txBody>
        </p:sp>
        <p:sp>
          <p:nvSpPr>
            <p:cNvPr id="98" name="テキスト ボックス 97">
              <a:extLst>
                <a:ext uri="{FF2B5EF4-FFF2-40B4-BE49-F238E27FC236}">
                  <a16:creationId xmlns:a16="http://schemas.microsoft.com/office/drawing/2014/main" id="{01A15C3F-313C-B47D-7A33-AE986708607A}"/>
                </a:ext>
              </a:extLst>
            </p:cNvPr>
            <p:cNvSpPr txBox="1"/>
            <p:nvPr/>
          </p:nvSpPr>
          <p:spPr>
            <a:xfrm>
              <a:off x="4220971" y="3605307"/>
              <a:ext cx="1950182" cy="830997"/>
            </a:xfrm>
            <a:prstGeom prst="rect">
              <a:avLst/>
            </a:prstGeom>
            <a:noFill/>
          </p:spPr>
          <p:txBody>
            <a:bodyPr wrap="square">
              <a:spAutoFit/>
            </a:bodyPr>
            <a:lstStyle/>
            <a:p>
              <a:pPr algn="ctr"/>
              <a:r>
                <a:rPr lang="en-US" altLang="ja-JP" sz="4800" b="1" dirty="0">
                  <a:solidFill>
                    <a:srgbClr val="03441D"/>
                  </a:solidFill>
                </a:rPr>
                <a:t>00</a:t>
              </a:r>
              <a:r>
                <a:rPr lang="en-US" altLang="ja-JP" sz="4000" b="1" dirty="0">
                  <a:solidFill>
                    <a:srgbClr val="03441D"/>
                  </a:solidFill>
                </a:rPr>
                <a:t> </a:t>
              </a:r>
              <a:r>
                <a:rPr lang="en-US" altLang="ja-JP" sz="4800" b="1" dirty="0">
                  <a:solidFill>
                    <a:srgbClr val="03441D"/>
                  </a:solidFill>
                </a:rPr>
                <a:t>78</a:t>
              </a:r>
              <a:endParaRPr kumimoji="1" lang="ja-JP" altLang="en-US" sz="4800" b="1" dirty="0">
                <a:solidFill>
                  <a:srgbClr val="03441D"/>
                </a:solidFill>
              </a:endParaRPr>
            </a:p>
          </p:txBody>
        </p:sp>
        <p:sp>
          <p:nvSpPr>
            <p:cNvPr id="99" name="正方形/長方形 98">
              <a:extLst>
                <a:ext uri="{FF2B5EF4-FFF2-40B4-BE49-F238E27FC236}">
                  <a16:creationId xmlns:a16="http://schemas.microsoft.com/office/drawing/2014/main" id="{C01248ED-3418-AC58-DB19-E65740D710B2}"/>
                </a:ext>
              </a:extLst>
            </p:cNvPr>
            <p:cNvSpPr/>
            <p:nvPr/>
          </p:nvSpPr>
          <p:spPr>
            <a:xfrm>
              <a:off x="5160724" y="3921990"/>
              <a:ext cx="130803" cy="77873"/>
            </a:xfrm>
            <a:prstGeom prst="rect">
              <a:avLst/>
            </a:prstGeom>
            <a:solidFill>
              <a:srgbClr val="03441D"/>
            </a:solidFill>
            <a:ln>
              <a:solidFill>
                <a:srgbClr val="03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a:t>画像解析</a:t>
            </a:r>
            <a:r>
              <a:rPr kumimoji="1" lang="en-US" altLang="ja-JP"/>
              <a:t>AI</a:t>
            </a:r>
            <a:r>
              <a:rPr kumimoji="1" lang="ja-JP" altLang="en-US"/>
              <a:t>の構築の実際</a:t>
            </a:r>
          </a:p>
        </p:txBody>
      </p:sp>
      <p:sp>
        <p:nvSpPr>
          <p:cNvPr id="6" name="正方形/長方形 5">
            <a:extLst>
              <a:ext uri="{FF2B5EF4-FFF2-40B4-BE49-F238E27FC236}">
                <a16:creationId xmlns:a16="http://schemas.microsoft.com/office/drawing/2014/main" id="{7A06361C-E233-1371-98BD-E4F36B35622B}"/>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2ACD434-8651-9E78-0C4A-B2BD28883B7F}"/>
              </a:ext>
            </a:extLst>
          </p:cNvPr>
          <p:cNvSpPr txBox="1"/>
          <p:nvPr/>
        </p:nvSpPr>
        <p:spPr>
          <a:xfrm>
            <a:off x="430541" y="646138"/>
            <a:ext cx="5248553" cy="369332"/>
          </a:xfrm>
          <a:prstGeom prst="rect">
            <a:avLst/>
          </a:prstGeom>
          <a:noFill/>
        </p:spPr>
        <p:txBody>
          <a:bodyPr wrap="none" rtlCol="0">
            <a:spAutoFit/>
          </a:bodyPr>
          <a:lstStyle/>
          <a:p>
            <a:r>
              <a:rPr kumimoji="1" lang="ja-JP" altLang="en-US"/>
              <a:t>画像解析</a:t>
            </a:r>
            <a:r>
              <a:rPr kumimoji="1" lang="en-US" altLang="ja-JP"/>
              <a:t>AI</a:t>
            </a:r>
            <a:r>
              <a:rPr kumimoji="1" lang="ja-JP" altLang="en-US"/>
              <a:t>は一度にすべてを出来るわけではない</a:t>
            </a:r>
          </a:p>
        </p:txBody>
      </p:sp>
      <p:grpSp>
        <p:nvGrpSpPr>
          <p:cNvPr id="8" name="グループ化 7">
            <a:extLst>
              <a:ext uri="{FF2B5EF4-FFF2-40B4-BE49-F238E27FC236}">
                <a16:creationId xmlns:a16="http://schemas.microsoft.com/office/drawing/2014/main" id="{00B05AC9-F9DA-3A8A-91C7-33E44091F6B9}"/>
              </a:ext>
            </a:extLst>
          </p:cNvPr>
          <p:cNvGrpSpPr/>
          <p:nvPr/>
        </p:nvGrpSpPr>
        <p:grpSpPr>
          <a:xfrm>
            <a:off x="693138" y="1419225"/>
            <a:ext cx="1103629" cy="1817597"/>
            <a:chOff x="1714500" y="1457325"/>
            <a:chExt cx="1706131" cy="2809875"/>
          </a:xfrm>
        </p:grpSpPr>
        <p:sp>
          <p:nvSpPr>
            <p:cNvPr id="3" name="正方形/長方形 2">
              <a:extLst>
                <a:ext uri="{FF2B5EF4-FFF2-40B4-BE49-F238E27FC236}">
                  <a16:creationId xmlns:a16="http://schemas.microsoft.com/office/drawing/2014/main" id="{86489E95-8403-1FA4-1077-9F9AEA8C2C10}"/>
                </a:ext>
              </a:extLst>
            </p:cNvPr>
            <p:cNvSpPr/>
            <p:nvPr/>
          </p:nvSpPr>
          <p:spPr>
            <a:xfrm>
              <a:off x="1714500" y="1457325"/>
              <a:ext cx="1266825" cy="280987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部分円 3">
              <a:extLst>
                <a:ext uri="{FF2B5EF4-FFF2-40B4-BE49-F238E27FC236}">
                  <a16:creationId xmlns:a16="http://schemas.microsoft.com/office/drawing/2014/main" id="{A84A3093-5A87-1D9D-6943-6AA4D3661E16}"/>
                </a:ext>
              </a:extLst>
            </p:cNvPr>
            <p:cNvSpPr/>
            <p:nvPr/>
          </p:nvSpPr>
          <p:spPr>
            <a:xfrm>
              <a:off x="2561650" y="1717964"/>
              <a:ext cx="858981" cy="85898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部分円 9">
              <a:extLst>
                <a:ext uri="{FF2B5EF4-FFF2-40B4-BE49-F238E27FC236}">
                  <a16:creationId xmlns:a16="http://schemas.microsoft.com/office/drawing/2014/main" id="{AA1E11D9-9DA5-8AA7-7B95-C0B787917EFC}"/>
                </a:ext>
              </a:extLst>
            </p:cNvPr>
            <p:cNvSpPr/>
            <p:nvPr/>
          </p:nvSpPr>
          <p:spPr>
            <a:xfrm>
              <a:off x="2561650" y="3086389"/>
              <a:ext cx="858981" cy="85898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 name="テキスト ボックス 8">
            <a:extLst>
              <a:ext uri="{FF2B5EF4-FFF2-40B4-BE49-F238E27FC236}">
                <a16:creationId xmlns:a16="http://schemas.microsoft.com/office/drawing/2014/main" id="{A3F37EF5-257D-1066-7B34-E47298E3DF61}"/>
              </a:ext>
            </a:extLst>
          </p:cNvPr>
          <p:cNvSpPr txBox="1"/>
          <p:nvPr/>
        </p:nvSpPr>
        <p:spPr>
          <a:xfrm>
            <a:off x="556082" y="3381695"/>
            <a:ext cx="1093569" cy="369332"/>
          </a:xfrm>
          <a:prstGeom prst="rect">
            <a:avLst/>
          </a:prstGeom>
          <a:noFill/>
        </p:spPr>
        <p:txBody>
          <a:bodyPr wrap="none" rtlCol="0">
            <a:spAutoFit/>
          </a:bodyPr>
          <a:lstStyle/>
          <a:p>
            <a:r>
              <a:rPr kumimoji="1" lang="ja-JP" altLang="en-US"/>
              <a:t>人検出</a:t>
            </a:r>
            <a:r>
              <a:rPr kumimoji="1" lang="en-US" altLang="ja-JP"/>
              <a:t>AI</a:t>
            </a:r>
            <a:endParaRPr kumimoji="1" lang="ja-JP" altLang="en-US"/>
          </a:p>
        </p:txBody>
      </p:sp>
      <p:sp>
        <p:nvSpPr>
          <p:cNvPr id="14" name="部分円 13">
            <a:extLst>
              <a:ext uri="{FF2B5EF4-FFF2-40B4-BE49-F238E27FC236}">
                <a16:creationId xmlns:a16="http://schemas.microsoft.com/office/drawing/2014/main" id="{D13DBF27-47AB-C954-D198-46BC3393766C}"/>
              </a:ext>
            </a:extLst>
          </p:cNvPr>
          <p:cNvSpPr/>
          <p:nvPr/>
        </p:nvSpPr>
        <p:spPr>
          <a:xfrm>
            <a:off x="430541" y="2050202"/>
            <a:ext cx="555641" cy="555641"/>
          </a:xfrm>
          <a:prstGeom prst="pie">
            <a:avLst>
              <a:gd name="adj1" fmla="val 5394060"/>
              <a:gd name="adj2" fmla="val 1620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2" name="グループ化 11">
            <a:extLst>
              <a:ext uri="{FF2B5EF4-FFF2-40B4-BE49-F238E27FC236}">
                <a16:creationId xmlns:a16="http://schemas.microsoft.com/office/drawing/2014/main" id="{3A3E1414-C337-BAB8-668E-C5F5C85BC856}"/>
              </a:ext>
            </a:extLst>
          </p:cNvPr>
          <p:cNvGrpSpPr/>
          <p:nvPr/>
        </p:nvGrpSpPr>
        <p:grpSpPr>
          <a:xfrm>
            <a:off x="2351105" y="1567529"/>
            <a:ext cx="1514636" cy="1520985"/>
            <a:chOff x="2534267" y="1567529"/>
            <a:chExt cx="1514636" cy="1520985"/>
          </a:xfrm>
        </p:grpSpPr>
        <p:sp>
          <p:nvSpPr>
            <p:cNvPr id="11" name="正方形/長方形 10">
              <a:extLst>
                <a:ext uri="{FF2B5EF4-FFF2-40B4-BE49-F238E27FC236}">
                  <a16:creationId xmlns:a16="http://schemas.microsoft.com/office/drawing/2014/main" id="{9310074B-D892-F8FE-45B1-6C491E5A7008}"/>
                </a:ext>
              </a:extLst>
            </p:cNvPr>
            <p:cNvSpPr/>
            <p:nvPr/>
          </p:nvSpPr>
          <p:spPr>
            <a:xfrm>
              <a:off x="2805738" y="1847731"/>
              <a:ext cx="960582" cy="96058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8EE5DFF0-9C3A-A777-5A0E-CB7F4A6BEE54}"/>
                </a:ext>
              </a:extLst>
            </p:cNvPr>
            <p:cNvSpPr/>
            <p:nvPr/>
          </p:nvSpPr>
          <p:spPr>
            <a:xfrm>
              <a:off x="2534267" y="2050202"/>
              <a:ext cx="555641" cy="555641"/>
            </a:xfrm>
            <a:prstGeom prst="pie">
              <a:avLst>
                <a:gd name="adj1" fmla="val 5394060"/>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部分円 16">
              <a:extLst>
                <a:ext uri="{FF2B5EF4-FFF2-40B4-BE49-F238E27FC236}">
                  <a16:creationId xmlns:a16="http://schemas.microsoft.com/office/drawing/2014/main" id="{A4387841-C5B8-83DC-135D-3D1FA3F68A07}"/>
                </a:ext>
              </a:extLst>
            </p:cNvPr>
            <p:cNvSpPr/>
            <p:nvPr/>
          </p:nvSpPr>
          <p:spPr>
            <a:xfrm>
              <a:off x="3493262" y="2050202"/>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部分円 17">
              <a:extLst>
                <a:ext uri="{FF2B5EF4-FFF2-40B4-BE49-F238E27FC236}">
                  <a16:creationId xmlns:a16="http://schemas.microsoft.com/office/drawing/2014/main" id="{36DB1B3B-8AAE-4B7D-E243-3BE079DDCA41}"/>
                </a:ext>
              </a:extLst>
            </p:cNvPr>
            <p:cNvSpPr/>
            <p:nvPr/>
          </p:nvSpPr>
          <p:spPr>
            <a:xfrm rot="16200000">
              <a:off x="3008208" y="1567529"/>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部分円 18">
              <a:extLst>
                <a:ext uri="{FF2B5EF4-FFF2-40B4-BE49-F238E27FC236}">
                  <a16:creationId xmlns:a16="http://schemas.microsoft.com/office/drawing/2014/main" id="{E57F47A8-3827-531B-288C-CC1A4B3ADEC0}"/>
                </a:ext>
              </a:extLst>
            </p:cNvPr>
            <p:cNvSpPr/>
            <p:nvPr/>
          </p:nvSpPr>
          <p:spPr>
            <a:xfrm rot="5400000">
              <a:off x="3008207" y="2532873"/>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1" name="テキスト ボックス 20">
            <a:extLst>
              <a:ext uri="{FF2B5EF4-FFF2-40B4-BE49-F238E27FC236}">
                <a16:creationId xmlns:a16="http://schemas.microsoft.com/office/drawing/2014/main" id="{0C8B039A-3FD5-3357-B06F-A9313D1900CD}"/>
              </a:ext>
            </a:extLst>
          </p:cNvPr>
          <p:cNvSpPr txBox="1"/>
          <p:nvPr/>
        </p:nvSpPr>
        <p:spPr>
          <a:xfrm>
            <a:off x="2556080" y="3381695"/>
            <a:ext cx="1093569" cy="369332"/>
          </a:xfrm>
          <a:prstGeom prst="rect">
            <a:avLst/>
          </a:prstGeom>
          <a:noFill/>
        </p:spPr>
        <p:txBody>
          <a:bodyPr wrap="none" rtlCol="0">
            <a:spAutoFit/>
          </a:bodyPr>
          <a:lstStyle/>
          <a:p>
            <a:r>
              <a:rPr kumimoji="1" lang="ja-JP" altLang="en-US"/>
              <a:t>顔検出</a:t>
            </a:r>
            <a:r>
              <a:rPr kumimoji="1" lang="en-US" altLang="ja-JP"/>
              <a:t>AI</a:t>
            </a:r>
            <a:endParaRPr kumimoji="1" lang="ja-JP" altLang="en-US"/>
          </a:p>
        </p:txBody>
      </p:sp>
      <p:grpSp>
        <p:nvGrpSpPr>
          <p:cNvPr id="22" name="グループ化 21">
            <a:extLst>
              <a:ext uri="{FF2B5EF4-FFF2-40B4-BE49-F238E27FC236}">
                <a16:creationId xmlns:a16="http://schemas.microsoft.com/office/drawing/2014/main" id="{6F79C5CE-8094-6AB2-8E23-A1C1A73A6FE1}"/>
              </a:ext>
            </a:extLst>
          </p:cNvPr>
          <p:cNvGrpSpPr/>
          <p:nvPr/>
        </p:nvGrpSpPr>
        <p:grpSpPr>
          <a:xfrm>
            <a:off x="4408964" y="1821953"/>
            <a:ext cx="1514636" cy="960582"/>
            <a:chOff x="2534267" y="1847731"/>
            <a:chExt cx="1514636" cy="960582"/>
          </a:xfrm>
        </p:grpSpPr>
        <p:sp>
          <p:nvSpPr>
            <p:cNvPr id="23" name="正方形/長方形 22">
              <a:extLst>
                <a:ext uri="{FF2B5EF4-FFF2-40B4-BE49-F238E27FC236}">
                  <a16:creationId xmlns:a16="http://schemas.microsoft.com/office/drawing/2014/main" id="{D255D5CF-9974-18F8-5CF9-DF83DB6F98EA}"/>
                </a:ext>
              </a:extLst>
            </p:cNvPr>
            <p:cNvSpPr/>
            <p:nvPr/>
          </p:nvSpPr>
          <p:spPr>
            <a:xfrm>
              <a:off x="2805738" y="1847731"/>
              <a:ext cx="960582" cy="9605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部分円 23">
              <a:extLst>
                <a:ext uri="{FF2B5EF4-FFF2-40B4-BE49-F238E27FC236}">
                  <a16:creationId xmlns:a16="http://schemas.microsoft.com/office/drawing/2014/main" id="{5EAAA725-4351-271E-A85D-8A640C851887}"/>
                </a:ext>
              </a:extLst>
            </p:cNvPr>
            <p:cNvSpPr/>
            <p:nvPr/>
          </p:nvSpPr>
          <p:spPr>
            <a:xfrm>
              <a:off x="2534267" y="2050202"/>
              <a:ext cx="555641" cy="555641"/>
            </a:xfrm>
            <a:prstGeom prst="pie">
              <a:avLst>
                <a:gd name="adj1" fmla="val 5394060"/>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部分円 24">
              <a:extLst>
                <a:ext uri="{FF2B5EF4-FFF2-40B4-BE49-F238E27FC236}">
                  <a16:creationId xmlns:a16="http://schemas.microsoft.com/office/drawing/2014/main" id="{C54C7DE6-C945-5E3A-7277-0A62CDE915D6}"/>
                </a:ext>
              </a:extLst>
            </p:cNvPr>
            <p:cNvSpPr/>
            <p:nvPr/>
          </p:nvSpPr>
          <p:spPr>
            <a:xfrm>
              <a:off x="3493262" y="2050202"/>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 name="楕円 12">
            <a:extLst>
              <a:ext uri="{FF2B5EF4-FFF2-40B4-BE49-F238E27FC236}">
                <a16:creationId xmlns:a16="http://schemas.microsoft.com/office/drawing/2014/main" id="{5937A604-E889-C70F-F82A-9200562AF9EC}"/>
              </a:ext>
            </a:extLst>
          </p:cNvPr>
          <p:cNvSpPr/>
          <p:nvPr/>
        </p:nvSpPr>
        <p:spPr>
          <a:xfrm>
            <a:off x="6203129" y="2266109"/>
            <a:ext cx="123825" cy="123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54BF1265-51CD-9A51-2565-F2B06146EB22}"/>
              </a:ext>
            </a:extLst>
          </p:cNvPr>
          <p:cNvSpPr/>
          <p:nvPr/>
        </p:nvSpPr>
        <p:spPr>
          <a:xfrm>
            <a:off x="6599960" y="2266109"/>
            <a:ext cx="123825" cy="123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268BF79-0014-2887-C5F5-9FE294FF9019}"/>
              </a:ext>
            </a:extLst>
          </p:cNvPr>
          <p:cNvSpPr/>
          <p:nvPr/>
        </p:nvSpPr>
        <p:spPr>
          <a:xfrm>
            <a:off x="6996791" y="2266109"/>
            <a:ext cx="123825" cy="123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DAAFAF29-25C9-9D83-9174-1462CFDB9434}"/>
              </a:ext>
            </a:extLst>
          </p:cNvPr>
          <p:cNvGrpSpPr/>
          <p:nvPr/>
        </p:nvGrpSpPr>
        <p:grpSpPr>
          <a:xfrm>
            <a:off x="7577454" y="1596103"/>
            <a:ext cx="1514636" cy="1492410"/>
            <a:chOff x="2534267" y="1596104"/>
            <a:chExt cx="1514636" cy="1492410"/>
          </a:xfrm>
        </p:grpSpPr>
        <p:sp>
          <p:nvSpPr>
            <p:cNvPr id="35" name="正方形/長方形 34">
              <a:extLst>
                <a:ext uri="{FF2B5EF4-FFF2-40B4-BE49-F238E27FC236}">
                  <a16:creationId xmlns:a16="http://schemas.microsoft.com/office/drawing/2014/main" id="{498B3920-46DF-99CA-D431-235C31510B84}"/>
                </a:ext>
              </a:extLst>
            </p:cNvPr>
            <p:cNvSpPr/>
            <p:nvPr/>
          </p:nvSpPr>
          <p:spPr>
            <a:xfrm>
              <a:off x="2805738" y="1847731"/>
              <a:ext cx="960582" cy="96058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部分円 35">
              <a:extLst>
                <a:ext uri="{FF2B5EF4-FFF2-40B4-BE49-F238E27FC236}">
                  <a16:creationId xmlns:a16="http://schemas.microsoft.com/office/drawing/2014/main" id="{8237F427-85EF-AE10-9B72-AEB487E41BEB}"/>
                </a:ext>
              </a:extLst>
            </p:cNvPr>
            <p:cNvSpPr/>
            <p:nvPr/>
          </p:nvSpPr>
          <p:spPr>
            <a:xfrm>
              <a:off x="2534267" y="2050202"/>
              <a:ext cx="555641" cy="555641"/>
            </a:xfrm>
            <a:prstGeom prst="pie">
              <a:avLst>
                <a:gd name="adj1" fmla="val 5394060"/>
                <a:gd name="adj2" fmla="val 1620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部分円 36">
              <a:extLst>
                <a:ext uri="{FF2B5EF4-FFF2-40B4-BE49-F238E27FC236}">
                  <a16:creationId xmlns:a16="http://schemas.microsoft.com/office/drawing/2014/main" id="{55B2FC1C-263E-A7E8-4C12-716827C6913E}"/>
                </a:ext>
              </a:extLst>
            </p:cNvPr>
            <p:cNvSpPr/>
            <p:nvPr/>
          </p:nvSpPr>
          <p:spPr>
            <a:xfrm>
              <a:off x="3493262" y="2050202"/>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部分円 37">
              <a:extLst>
                <a:ext uri="{FF2B5EF4-FFF2-40B4-BE49-F238E27FC236}">
                  <a16:creationId xmlns:a16="http://schemas.microsoft.com/office/drawing/2014/main" id="{EAE2DFFD-717F-D33B-70C3-3CB99E45E4EF}"/>
                </a:ext>
              </a:extLst>
            </p:cNvPr>
            <p:cNvSpPr/>
            <p:nvPr/>
          </p:nvSpPr>
          <p:spPr>
            <a:xfrm rot="5400000">
              <a:off x="3008208" y="1596104"/>
              <a:ext cx="555641" cy="555641"/>
            </a:xfrm>
            <a:prstGeom prst="pie">
              <a:avLst>
                <a:gd name="adj1" fmla="val 5394060"/>
                <a:gd name="adj2" fmla="val 1620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部分円 38">
              <a:extLst>
                <a:ext uri="{FF2B5EF4-FFF2-40B4-BE49-F238E27FC236}">
                  <a16:creationId xmlns:a16="http://schemas.microsoft.com/office/drawing/2014/main" id="{2B6224DF-CB63-8F72-177F-3FCADAA47733}"/>
                </a:ext>
              </a:extLst>
            </p:cNvPr>
            <p:cNvSpPr/>
            <p:nvPr/>
          </p:nvSpPr>
          <p:spPr>
            <a:xfrm rot="5400000">
              <a:off x="3008207" y="2532873"/>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0" name="テキスト ボックス 39">
            <a:extLst>
              <a:ext uri="{FF2B5EF4-FFF2-40B4-BE49-F238E27FC236}">
                <a16:creationId xmlns:a16="http://schemas.microsoft.com/office/drawing/2014/main" id="{F9A2606B-4720-FD95-CB1B-729E45160411}"/>
              </a:ext>
            </a:extLst>
          </p:cNvPr>
          <p:cNvSpPr txBox="1"/>
          <p:nvPr/>
        </p:nvSpPr>
        <p:spPr>
          <a:xfrm>
            <a:off x="7667014" y="3386518"/>
            <a:ext cx="1324402" cy="369332"/>
          </a:xfrm>
          <a:prstGeom prst="rect">
            <a:avLst/>
          </a:prstGeom>
          <a:noFill/>
        </p:spPr>
        <p:txBody>
          <a:bodyPr wrap="none" rtlCol="0">
            <a:spAutoFit/>
          </a:bodyPr>
          <a:lstStyle/>
          <a:p>
            <a:pPr algn="ctr"/>
            <a:r>
              <a:rPr kumimoji="1" lang="ja-JP" altLang="en-US"/>
              <a:t>異常検知</a:t>
            </a:r>
            <a:r>
              <a:rPr kumimoji="1" lang="en-US" altLang="ja-JP"/>
              <a:t>AI</a:t>
            </a:r>
            <a:endParaRPr kumimoji="1" lang="ja-JP" altLang="en-US"/>
          </a:p>
        </p:txBody>
      </p:sp>
      <p:sp>
        <p:nvSpPr>
          <p:cNvPr id="15" name="テキスト ボックス 14">
            <a:extLst>
              <a:ext uri="{FF2B5EF4-FFF2-40B4-BE49-F238E27FC236}">
                <a16:creationId xmlns:a16="http://schemas.microsoft.com/office/drawing/2014/main" id="{6683D8E8-38D1-9232-9B9D-1CDBB9486E00}"/>
              </a:ext>
            </a:extLst>
          </p:cNvPr>
          <p:cNvSpPr txBox="1"/>
          <p:nvPr/>
        </p:nvSpPr>
        <p:spPr>
          <a:xfrm>
            <a:off x="9115393" y="2097188"/>
            <a:ext cx="2954655" cy="461665"/>
          </a:xfrm>
          <a:prstGeom prst="rect">
            <a:avLst/>
          </a:prstGeom>
          <a:noFill/>
        </p:spPr>
        <p:txBody>
          <a:bodyPr wrap="none" rtlCol="0">
            <a:spAutoFit/>
          </a:bodyPr>
          <a:lstStyle/>
          <a:p>
            <a:r>
              <a:rPr kumimoji="1" lang="ja-JP" altLang="en-US" sz="2400"/>
              <a:t>を</a:t>
            </a:r>
            <a:r>
              <a:rPr kumimoji="1" lang="ja-JP" altLang="en-US" sz="2400" b="1">
                <a:solidFill>
                  <a:schemeClr val="accent2"/>
                </a:solidFill>
              </a:rPr>
              <a:t>組み合わせて</a:t>
            </a:r>
            <a:r>
              <a:rPr kumimoji="1" lang="ja-JP" altLang="en-US" sz="2400"/>
              <a:t>実現</a:t>
            </a:r>
          </a:p>
        </p:txBody>
      </p:sp>
      <p:sp>
        <p:nvSpPr>
          <p:cNvPr id="20" name="テキスト ボックス 19">
            <a:extLst>
              <a:ext uri="{FF2B5EF4-FFF2-40B4-BE49-F238E27FC236}">
                <a16:creationId xmlns:a16="http://schemas.microsoft.com/office/drawing/2014/main" id="{096102D7-E473-2008-5B2F-11365AACB598}"/>
              </a:ext>
            </a:extLst>
          </p:cNvPr>
          <p:cNvSpPr txBox="1"/>
          <p:nvPr/>
        </p:nvSpPr>
        <p:spPr>
          <a:xfrm>
            <a:off x="523383" y="4224532"/>
            <a:ext cx="3185487" cy="369332"/>
          </a:xfrm>
          <a:prstGeom prst="rect">
            <a:avLst/>
          </a:prstGeom>
          <a:noFill/>
        </p:spPr>
        <p:txBody>
          <a:bodyPr wrap="none" rtlCol="0">
            <a:spAutoFit/>
          </a:bodyPr>
          <a:lstStyle/>
          <a:p>
            <a:r>
              <a:rPr kumimoji="1" lang="ja-JP" altLang="en-US"/>
              <a:t>ナンバープレートの読み取り</a:t>
            </a:r>
          </a:p>
        </p:txBody>
      </p:sp>
      <p:sp>
        <p:nvSpPr>
          <p:cNvPr id="41" name="テキスト ボックス 40">
            <a:extLst>
              <a:ext uri="{FF2B5EF4-FFF2-40B4-BE49-F238E27FC236}">
                <a16:creationId xmlns:a16="http://schemas.microsoft.com/office/drawing/2014/main" id="{EAB8086E-5C0B-B19A-7B59-4DE7831EB5FA}"/>
              </a:ext>
            </a:extLst>
          </p:cNvPr>
          <p:cNvSpPr txBox="1"/>
          <p:nvPr/>
        </p:nvSpPr>
        <p:spPr>
          <a:xfrm>
            <a:off x="702721" y="6260621"/>
            <a:ext cx="1980029" cy="307777"/>
          </a:xfrm>
          <a:prstGeom prst="rect">
            <a:avLst/>
          </a:prstGeom>
          <a:noFill/>
        </p:spPr>
        <p:txBody>
          <a:bodyPr wrap="none" rtlCol="0">
            <a:spAutoFit/>
          </a:bodyPr>
          <a:lstStyle/>
          <a:p>
            <a:r>
              <a:rPr kumimoji="1" lang="ja-JP" altLang="en-US" sz="1400"/>
              <a:t>ナンバープレート画像</a:t>
            </a:r>
          </a:p>
        </p:txBody>
      </p:sp>
      <p:sp>
        <p:nvSpPr>
          <p:cNvPr id="50" name="テキスト ボックス 49">
            <a:extLst>
              <a:ext uri="{FF2B5EF4-FFF2-40B4-BE49-F238E27FC236}">
                <a16:creationId xmlns:a16="http://schemas.microsoft.com/office/drawing/2014/main" id="{F6B9944B-5942-E351-F4C4-BB474C902728}"/>
              </a:ext>
            </a:extLst>
          </p:cNvPr>
          <p:cNvSpPr txBox="1"/>
          <p:nvPr/>
        </p:nvSpPr>
        <p:spPr>
          <a:xfrm>
            <a:off x="3840371" y="6268495"/>
            <a:ext cx="1252266" cy="307777"/>
          </a:xfrm>
          <a:prstGeom prst="rect">
            <a:avLst/>
          </a:prstGeom>
          <a:noFill/>
        </p:spPr>
        <p:txBody>
          <a:bodyPr wrap="none" rtlCol="0">
            <a:spAutoFit/>
          </a:bodyPr>
          <a:lstStyle/>
          <a:p>
            <a:r>
              <a:rPr kumimoji="1" lang="ja-JP" altLang="en-US" sz="1400"/>
              <a:t>文字列検出</a:t>
            </a:r>
            <a:r>
              <a:rPr kumimoji="1" lang="en-US" altLang="ja-JP" sz="1400"/>
              <a:t>AI</a:t>
            </a:r>
            <a:endParaRPr kumimoji="1" lang="ja-JP" altLang="en-US" sz="1400"/>
          </a:p>
        </p:txBody>
      </p:sp>
      <p:sp>
        <p:nvSpPr>
          <p:cNvPr id="42" name="正方形/長方形 41">
            <a:extLst>
              <a:ext uri="{FF2B5EF4-FFF2-40B4-BE49-F238E27FC236}">
                <a16:creationId xmlns:a16="http://schemas.microsoft.com/office/drawing/2014/main" id="{13357B82-10FA-2B10-C124-019EBB435085}"/>
              </a:ext>
            </a:extLst>
          </p:cNvPr>
          <p:cNvSpPr/>
          <p:nvPr/>
        </p:nvSpPr>
        <p:spPr>
          <a:xfrm>
            <a:off x="3393384" y="5486400"/>
            <a:ext cx="209829" cy="311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447DD6BF-89BE-2AA6-95D1-1C7FC7EB2D50}"/>
              </a:ext>
            </a:extLst>
          </p:cNvPr>
          <p:cNvSpPr/>
          <p:nvPr/>
        </p:nvSpPr>
        <p:spPr>
          <a:xfrm>
            <a:off x="3708870" y="5355430"/>
            <a:ext cx="1646149" cy="60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DD221244-A343-DF2E-DF78-84AE1EA32E89}"/>
              </a:ext>
            </a:extLst>
          </p:cNvPr>
          <p:cNvSpPr/>
          <p:nvPr/>
        </p:nvSpPr>
        <p:spPr>
          <a:xfrm>
            <a:off x="3719830" y="4972151"/>
            <a:ext cx="1247840" cy="3045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38BB75A1-3A5C-C580-3BA3-0E986BD0088E}"/>
              </a:ext>
            </a:extLst>
          </p:cNvPr>
          <p:cNvSpPr/>
          <p:nvPr/>
        </p:nvSpPr>
        <p:spPr>
          <a:xfrm>
            <a:off x="6532304" y="4797501"/>
            <a:ext cx="196128" cy="27580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AFEBB48B-A1CB-426F-BBA6-8D6BE7C841B9}"/>
              </a:ext>
            </a:extLst>
          </p:cNvPr>
          <p:cNvSpPr txBox="1"/>
          <p:nvPr/>
        </p:nvSpPr>
        <p:spPr>
          <a:xfrm>
            <a:off x="6698936" y="4750739"/>
            <a:ext cx="415498" cy="369332"/>
          </a:xfrm>
          <a:prstGeom prst="rect">
            <a:avLst/>
          </a:prstGeom>
          <a:noFill/>
        </p:spPr>
        <p:txBody>
          <a:bodyPr wrap="none" rtlCol="0">
            <a:spAutoFit/>
          </a:bodyPr>
          <a:lstStyle/>
          <a:p>
            <a:r>
              <a:rPr kumimoji="1" lang="ja-JP" altLang="en-US" dirty="0"/>
              <a:t>わ</a:t>
            </a:r>
          </a:p>
        </p:txBody>
      </p:sp>
      <p:sp>
        <p:nvSpPr>
          <p:cNvPr id="64" name="矢印: 右 63">
            <a:extLst>
              <a:ext uri="{FF2B5EF4-FFF2-40B4-BE49-F238E27FC236}">
                <a16:creationId xmlns:a16="http://schemas.microsoft.com/office/drawing/2014/main" id="{E21F9348-189C-1552-D621-60769BE3B6FB}"/>
              </a:ext>
            </a:extLst>
          </p:cNvPr>
          <p:cNvSpPr/>
          <p:nvPr/>
        </p:nvSpPr>
        <p:spPr>
          <a:xfrm>
            <a:off x="7463286" y="5266615"/>
            <a:ext cx="196128" cy="27580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83956113-F2EF-2B12-BA1C-AAC176E70DB7}"/>
              </a:ext>
            </a:extLst>
          </p:cNvPr>
          <p:cNvSpPr txBox="1"/>
          <p:nvPr/>
        </p:nvSpPr>
        <p:spPr>
          <a:xfrm>
            <a:off x="7695147" y="5219853"/>
            <a:ext cx="1031051" cy="369332"/>
          </a:xfrm>
          <a:prstGeom prst="rect">
            <a:avLst/>
          </a:prstGeom>
          <a:noFill/>
        </p:spPr>
        <p:txBody>
          <a:bodyPr wrap="none" rtlCol="0">
            <a:spAutoFit/>
          </a:bodyPr>
          <a:lstStyle/>
          <a:p>
            <a:r>
              <a:rPr lang="ja-JP" altLang="en-US" dirty="0"/>
              <a:t>神戸</a:t>
            </a:r>
            <a:r>
              <a:rPr lang="en-US" altLang="ja-JP" dirty="0"/>
              <a:t>399</a:t>
            </a:r>
            <a:endParaRPr kumimoji="1" lang="ja-JP" altLang="en-US" dirty="0"/>
          </a:p>
        </p:txBody>
      </p:sp>
      <p:sp>
        <p:nvSpPr>
          <p:cNvPr id="66" name="矢印: 右 65">
            <a:extLst>
              <a:ext uri="{FF2B5EF4-FFF2-40B4-BE49-F238E27FC236}">
                <a16:creationId xmlns:a16="http://schemas.microsoft.com/office/drawing/2014/main" id="{659A4E7D-1DB5-79C8-3D2C-7B6190A74D14}"/>
              </a:ext>
            </a:extLst>
          </p:cNvPr>
          <p:cNvSpPr/>
          <p:nvPr/>
        </p:nvSpPr>
        <p:spPr>
          <a:xfrm>
            <a:off x="7661625" y="5754089"/>
            <a:ext cx="196128" cy="27580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FBCCA98A-2CF2-0691-E89A-B0C0D854E020}"/>
              </a:ext>
            </a:extLst>
          </p:cNvPr>
          <p:cNvSpPr txBox="1"/>
          <p:nvPr/>
        </p:nvSpPr>
        <p:spPr>
          <a:xfrm>
            <a:off x="7939245" y="5707327"/>
            <a:ext cx="798617" cy="369332"/>
          </a:xfrm>
          <a:prstGeom prst="rect">
            <a:avLst/>
          </a:prstGeom>
          <a:noFill/>
        </p:spPr>
        <p:txBody>
          <a:bodyPr wrap="none" rtlCol="0">
            <a:spAutoFit/>
          </a:bodyPr>
          <a:lstStyle/>
          <a:p>
            <a:r>
              <a:rPr kumimoji="1" lang="en-US" altLang="ja-JP" dirty="0"/>
              <a:t>00-78</a:t>
            </a:r>
            <a:endParaRPr kumimoji="1" lang="ja-JP" altLang="en-US" dirty="0"/>
          </a:p>
        </p:txBody>
      </p:sp>
      <p:sp>
        <p:nvSpPr>
          <p:cNvPr id="68" name="テキスト ボックス 67">
            <a:extLst>
              <a:ext uri="{FF2B5EF4-FFF2-40B4-BE49-F238E27FC236}">
                <a16:creationId xmlns:a16="http://schemas.microsoft.com/office/drawing/2014/main" id="{42EE34EE-6A2F-7212-FBD5-50B922AFEB24}"/>
              </a:ext>
            </a:extLst>
          </p:cNvPr>
          <p:cNvSpPr txBox="1"/>
          <p:nvPr/>
        </p:nvSpPr>
        <p:spPr>
          <a:xfrm>
            <a:off x="7030518" y="6261113"/>
            <a:ext cx="1072731" cy="307777"/>
          </a:xfrm>
          <a:prstGeom prst="rect">
            <a:avLst/>
          </a:prstGeom>
          <a:noFill/>
        </p:spPr>
        <p:txBody>
          <a:bodyPr wrap="none" rtlCol="0">
            <a:spAutoFit/>
          </a:bodyPr>
          <a:lstStyle/>
          <a:p>
            <a:pPr algn="ctr"/>
            <a:r>
              <a:rPr kumimoji="1" lang="ja-JP" altLang="en-US" sz="1400"/>
              <a:t>文字認識</a:t>
            </a:r>
            <a:r>
              <a:rPr kumimoji="1" lang="en-US" altLang="ja-JP" sz="1400"/>
              <a:t>AI</a:t>
            </a:r>
            <a:endParaRPr kumimoji="1" lang="ja-JP" altLang="en-US" sz="1400"/>
          </a:p>
        </p:txBody>
      </p:sp>
      <p:sp>
        <p:nvSpPr>
          <p:cNvPr id="74" name="正方形/長方形 73">
            <a:extLst>
              <a:ext uri="{FF2B5EF4-FFF2-40B4-BE49-F238E27FC236}">
                <a16:creationId xmlns:a16="http://schemas.microsoft.com/office/drawing/2014/main" id="{2F9D3553-F207-3423-2FA2-B4D8C0543707}"/>
              </a:ext>
            </a:extLst>
          </p:cNvPr>
          <p:cNvSpPr/>
          <p:nvPr/>
        </p:nvSpPr>
        <p:spPr>
          <a:xfrm>
            <a:off x="9463024" y="5496318"/>
            <a:ext cx="209829" cy="311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1F250B48-5CDB-E274-92B3-41A20B6629BF}"/>
              </a:ext>
            </a:extLst>
          </p:cNvPr>
          <p:cNvSpPr/>
          <p:nvPr/>
        </p:nvSpPr>
        <p:spPr>
          <a:xfrm>
            <a:off x="9778510" y="5365348"/>
            <a:ext cx="1646149" cy="60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726067D7-42F5-EE07-414B-52EF164CDB20}"/>
              </a:ext>
            </a:extLst>
          </p:cNvPr>
          <p:cNvSpPr/>
          <p:nvPr/>
        </p:nvSpPr>
        <p:spPr>
          <a:xfrm>
            <a:off x="9789470" y="4982069"/>
            <a:ext cx="1247840" cy="3045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D04E2E9C-C625-AA24-A621-FE3E2B13C0D2}"/>
              </a:ext>
            </a:extLst>
          </p:cNvPr>
          <p:cNvSpPr/>
          <p:nvPr/>
        </p:nvSpPr>
        <p:spPr>
          <a:xfrm>
            <a:off x="9463024" y="5365348"/>
            <a:ext cx="147242" cy="1309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E81DC5A3-F509-9BD2-B882-1DBEE06B64B7}"/>
              </a:ext>
            </a:extLst>
          </p:cNvPr>
          <p:cNvSpPr txBox="1"/>
          <p:nvPr/>
        </p:nvSpPr>
        <p:spPr>
          <a:xfrm>
            <a:off x="9383634" y="5310576"/>
            <a:ext cx="312906" cy="246221"/>
          </a:xfrm>
          <a:prstGeom prst="rect">
            <a:avLst/>
          </a:prstGeom>
          <a:noFill/>
        </p:spPr>
        <p:txBody>
          <a:bodyPr wrap="none" rtlCol="0">
            <a:spAutoFit/>
          </a:bodyPr>
          <a:lstStyle/>
          <a:p>
            <a:r>
              <a:rPr kumimoji="1" lang="ja-JP" altLang="en-US" sz="1000" dirty="0">
                <a:solidFill>
                  <a:schemeClr val="bg1"/>
                </a:solidFill>
              </a:rPr>
              <a:t>わ</a:t>
            </a:r>
            <a:endParaRPr kumimoji="1" lang="ja-JP" altLang="en-US" dirty="0">
              <a:solidFill>
                <a:schemeClr val="bg1"/>
              </a:solidFill>
            </a:endParaRPr>
          </a:p>
        </p:txBody>
      </p:sp>
      <p:sp>
        <p:nvSpPr>
          <p:cNvPr id="79" name="正方形/長方形 78">
            <a:extLst>
              <a:ext uri="{FF2B5EF4-FFF2-40B4-BE49-F238E27FC236}">
                <a16:creationId xmlns:a16="http://schemas.microsoft.com/office/drawing/2014/main" id="{0379D931-DA46-3B15-DEAE-57107EEC24ED}"/>
              </a:ext>
            </a:extLst>
          </p:cNvPr>
          <p:cNvSpPr/>
          <p:nvPr/>
        </p:nvSpPr>
        <p:spPr>
          <a:xfrm>
            <a:off x="9787788" y="4857750"/>
            <a:ext cx="496037" cy="1243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a:extLst>
              <a:ext uri="{FF2B5EF4-FFF2-40B4-BE49-F238E27FC236}">
                <a16:creationId xmlns:a16="http://schemas.microsoft.com/office/drawing/2014/main" id="{0A2FFCDF-46EC-8567-1AEC-38D3ACB31C8B}"/>
              </a:ext>
            </a:extLst>
          </p:cNvPr>
          <p:cNvSpPr txBox="1"/>
          <p:nvPr/>
        </p:nvSpPr>
        <p:spPr>
          <a:xfrm>
            <a:off x="9708071" y="4797501"/>
            <a:ext cx="652743" cy="246221"/>
          </a:xfrm>
          <a:prstGeom prst="rect">
            <a:avLst/>
          </a:prstGeom>
          <a:noFill/>
        </p:spPr>
        <p:txBody>
          <a:bodyPr wrap="none" rtlCol="0">
            <a:spAutoFit/>
          </a:bodyPr>
          <a:lstStyle/>
          <a:p>
            <a:r>
              <a:rPr kumimoji="1" lang="ja-JP" altLang="en-US" sz="1000" dirty="0">
                <a:solidFill>
                  <a:schemeClr val="bg1"/>
                </a:solidFill>
              </a:rPr>
              <a:t>神戸</a:t>
            </a:r>
            <a:r>
              <a:rPr kumimoji="1" lang="en-US" altLang="ja-JP" sz="1000" dirty="0">
                <a:solidFill>
                  <a:schemeClr val="bg1"/>
                </a:solidFill>
              </a:rPr>
              <a:t>399</a:t>
            </a:r>
            <a:endParaRPr kumimoji="1" lang="ja-JP" altLang="en-US" dirty="0">
              <a:solidFill>
                <a:schemeClr val="bg1"/>
              </a:solidFill>
            </a:endParaRPr>
          </a:p>
        </p:txBody>
      </p:sp>
      <p:sp>
        <p:nvSpPr>
          <p:cNvPr id="80" name="正方形/長方形 79">
            <a:extLst>
              <a:ext uri="{FF2B5EF4-FFF2-40B4-BE49-F238E27FC236}">
                <a16:creationId xmlns:a16="http://schemas.microsoft.com/office/drawing/2014/main" id="{81A9A221-D71D-75D9-1938-BB587B1BEFCE}"/>
              </a:ext>
            </a:extLst>
          </p:cNvPr>
          <p:cNvSpPr/>
          <p:nvPr/>
        </p:nvSpPr>
        <p:spPr>
          <a:xfrm>
            <a:off x="9776422" y="5219853"/>
            <a:ext cx="344301" cy="1426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A30CC702-5DF6-6B2B-1F0D-F8CB959B2468}"/>
              </a:ext>
            </a:extLst>
          </p:cNvPr>
          <p:cNvSpPr txBox="1"/>
          <p:nvPr/>
        </p:nvSpPr>
        <p:spPr>
          <a:xfrm>
            <a:off x="9680665" y="5171373"/>
            <a:ext cx="522900" cy="246221"/>
          </a:xfrm>
          <a:prstGeom prst="rect">
            <a:avLst/>
          </a:prstGeom>
          <a:noFill/>
        </p:spPr>
        <p:txBody>
          <a:bodyPr wrap="none" rtlCol="0">
            <a:spAutoFit/>
          </a:bodyPr>
          <a:lstStyle/>
          <a:p>
            <a:r>
              <a:rPr kumimoji="1" lang="en-US" altLang="ja-JP" sz="1000" dirty="0">
                <a:solidFill>
                  <a:schemeClr val="bg1"/>
                </a:solidFill>
              </a:rPr>
              <a:t>00-78</a:t>
            </a:r>
            <a:endParaRPr kumimoji="1" lang="ja-JP" altLang="en-US" dirty="0">
              <a:solidFill>
                <a:schemeClr val="bg1"/>
              </a:solidFill>
            </a:endParaRPr>
          </a:p>
        </p:txBody>
      </p:sp>
      <p:sp>
        <p:nvSpPr>
          <p:cNvPr id="84" name="テキスト ボックス 83">
            <a:extLst>
              <a:ext uri="{FF2B5EF4-FFF2-40B4-BE49-F238E27FC236}">
                <a16:creationId xmlns:a16="http://schemas.microsoft.com/office/drawing/2014/main" id="{2D9331D7-97AE-A3BB-615F-9EB831B49BD9}"/>
              </a:ext>
            </a:extLst>
          </p:cNvPr>
          <p:cNvSpPr txBox="1"/>
          <p:nvPr/>
        </p:nvSpPr>
        <p:spPr>
          <a:xfrm>
            <a:off x="10150179" y="6274260"/>
            <a:ext cx="902811" cy="307777"/>
          </a:xfrm>
          <a:prstGeom prst="rect">
            <a:avLst/>
          </a:prstGeom>
          <a:noFill/>
        </p:spPr>
        <p:txBody>
          <a:bodyPr wrap="none" rtlCol="0">
            <a:spAutoFit/>
          </a:bodyPr>
          <a:lstStyle/>
          <a:p>
            <a:pPr algn="ctr"/>
            <a:r>
              <a:rPr lang="ja-JP" altLang="en-US" sz="1400"/>
              <a:t>認識結果</a:t>
            </a:r>
            <a:endParaRPr kumimoji="1" lang="ja-JP" altLang="en-US" sz="1400"/>
          </a:p>
        </p:txBody>
      </p:sp>
      <p:sp>
        <p:nvSpPr>
          <p:cNvPr id="77" name="正方形/長方形 76">
            <a:extLst>
              <a:ext uri="{FF2B5EF4-FFF2-40B4-BE49-F238E27FC236}">
                <a16:creationId xmlns:a16="http://schemas.microsoft.com/office/drawing/2014/main" id="{5493E7F5-D43B-35B8-29DB-F2518DBAF859}"/>
              </a:ext>
            </a:extLst>
          </p:cNvPr>
          <p:cNvSpPr/>
          <p:nvPr/>
        </p:nvSpPr>
        <p:spPr>
          <a:xfrm>
            <a:off x="353592" y="4356391"/>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2505291D-3717-A122-17C3-07E3DDF23938}"/>
              </a:ext>
            </a:extLst>
          </p:cNvPr>
          <p:cNvGrpSpPr/>
          <p:nvPr/>
        </p:nvGrpSpPr>
        <p:grpSpPr>
          <a:xfrm>
            <a:off x="495521" y="4906073"/>
            <a:ext cx="2264694" cy="1160654"/>
            <a:chOff x="3938435" y="3275650"/>
            <a:chExt cx="2264694" cy="1160654"/>
          </a:xfrm>
        </p:grpSpPr>
        <p:sp>
          <p:nvSpPr>
            <p:cNvPr id="28" name="テキスト ボックス 27">
              <a:extLst>
                <a:ext uri="{FF2B5EF4-FFF2-40B4-BE49-F238E27FC236}">
                  <a16:creationId xmlns:a16="http://schemas.microsoft.com/office/drawing/2014/main" id="{C23F894F-2E67-D6FB-7962-FD93FB3893AB}"/>
                </a:ext>
              </a:extLst>
            </p:cNvPr>
            <p:cNvSpPr txBox="1"/>
            <p:nvPr/>
          </p:nvSpPr>
          <p:spPr>
            <a:xfrm>
              <a:off x="4498523" y="3381695"/>
              <a:ext cx="1324402" cy="369332"/>
            </a:xfrm>
            <a:prstGeom prst="rect">
              <a:avLst/>
            </a:prstGeom>
            <a:noFill/>
          </p:spPr>
          <p:txBody>
            <a:bodyPr wrap="none" rtlCol="0">
              <a:spAutoFit/>
            </a:bodyPr>
            <a:lstStyle/>
            <a:p>
              <a:r>
                <a:rPr kumimoji="1" lang="ja-JP" altLang="en-US"/>
                <a:t>文字認識</a:t>
              </a:r>
              <a:r>
                <a:rPr kumimoji="1" lang="en-US" altLang="ja-JP"/>
                <a:t>AI</a:t>
              </a:r>
              <a:endParaRPr kumimoji="1" lang="ja-JP" altLang="en-US"/>
            </a:p>
          </p:txBody>
        </p:sp>
        <p:sp>
          <p:nvSpPr>
            <p:cNvPr id="5" name="四角形: 角を丸くする 4">
              <a:extLst>
                <a:ext uri="{FF2B5EF4-FFF2-40B4-BE49-F238E27FC236}">
                  <a16:creationId xmlns:a16="http://schemas.microsoft.com/office/drawing/2014/main" id="{5EA9931E-D21A-369B-6121-F3F1D2514A00}"/>
                </a:ext>
              </a:extLst>
            </p:cNvPr>
            <p:cNvSpPr/>
            <p:nvPr/>
          </p:nvSpPr>
          <p:spPr>
            <a:xfrm>
              <a:off x="3938435" y="3275650"/>
              <a:ext cx="2264694" cy="1116838"/>
            </a:xfrm>
            <a:prstGeom prst="roundRect">
              <a:avLst>
                <a:gd name="adj" fmla="val 5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rgbClr val="03441D"/>
                </a:solidFill>
              </a:endParaRPr>
            </a:p>
          </p:txBody>
        </p:sp>
        <p:sp>
          <p:nvSpPr>
            <p:cNvPr id="26" name="テキスト ボックス 25">
              <a:extLst>
                <a:ext uri="{FF2B5EF4-FFF2-40B4-BE49-F238E27FC236}">
                  <a16:creationId xmlns:a16="http://schemas.microsoft.com/office/drawing/2014/main" id="{F563074E-268A-B71E-6BC9-F85D4B2C007F}"/>
                </a:ext>
              </a:extLst>
            </p:cNvPr>
            <p:cNvSpPr txBox="1"/>
            <p:nvPr/>
          </p:nvSpPr>
          <p:spPr>
            <a:xfrm>
              <a:off x="4406177" y="3275650"/>
              <a:ext cx="1329210" cy="461665"/>
            </a:xfrm>
            <a:prstGeom prst="rect">
              <a:avLst/>
            </a:prstGeom>
            <a:noFill/>
          </p:spPr>
          <p:txBody>
            <a:bodyPr wrap="none" rtlCol="0">
              <a:spAutoFit/>
            </a:bodyPr>
            <a:lstStyle/>
            <a:p>
              <a:r>
                <a:rPr lang="ja-JP" altLang="en-US" sz="2400" b="1" dirty="0">
                  <a:solidFill>
                    <a:srgbClr val="01411E"/>
                  </a:solidFill>
                  <a:latin typeface="+mn-ea"/>
                  <a:cs typeface="Arial" panose="020B0604020202020204" pitchFamily="34" charset="0"/>
                </a:rPr>
                <a:t>神戸</a:t>
              </a:r>
              <a:r>
                <a:rPr lang="en-US" altLang="ja-JP" sz="2400" b="1" dirty="0">
                  <a:solidFill>
                    <a:srgbClr val="01411E"/>
                  </a:solidFill>
                  <a:latin typeface="+mn-ea"/>
                  <a:cs typeface="Arial" panose="020B0604020202020204" pitchFamily="34" charset="0"/>
                </a:rPr>
                <a:t>399</a:t>
              </a:r>
              <a:endParaRPr kumimoji="1" lang="ja-JP" altLang="en-US" sz="2400" b="1" dirty="0">
                <a:solidFill>
                  <a:srgbClr val="01411E"/>
                </a:solidFill>
                <a:latin typeface="+mn-ea"/>
                <a:cs typeface="Arial" panose="020B0604020202020204" pitchFamily="34" charset="0"/>
              </a:endParaRPr>
            </a:p>
          </p:txBody>
        </p:sp>
        <p:sp>
          <p:nvSpPr>
            <p:cNvPr id="86" name="楕円 85">
              <a:extLst>
                <a:ext uri="{FF2B5EF4-FFF2-40B4-BE49-F238E27FC236}">
                  <a16:creationId xmlns:a16="http://schemas.microsoft.com/office/drawing/2014/main" id="{83AD8D13-8649-0116-64E0-044F015CB845}"/>
                </a:ext>
              </a:extLst>
            </p:cNvPr>
            <p:cNvSpPr/>
            <p:nvPr/>
          </p:nvSpPr>
          <p:spPr>
            <a:xfrm>
              <a:off x="4343750"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9C3D1DB9-BD65-926B-9FE9-1261CF0DB0A3}"/>
                </a:ext>
              </a:extLst>
            </p:cNvPr>
            <p:cNvSpPr/>
            <p:nvPr/>
          </p:nvSpPr>
          <p:spPr>
            <a:xfrm>
              <a:off x="5690049"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90BF8A58-7D05-38A6-6995-D950BCD5F39E}"/>
                </a:ext>
              </a:extLst>
            </p:cNvPr>
            <p:cNvSpPr txBox="1"/>
            <p:nvPr/>
          </p:nvSpPr>
          <p:spPr>
            <a:xfrm>
              <a:off x="4089921" y="3820640"/>
              <a:ext cx="262100" cy="400110"/>
            </a:xfrm>
            <a:prstGeom prst="rect">
              <a:avLst/>
            </a:prstGeom>
            <a:noFill/>
          </p:spPr>
          <p:txBody>
            <a:bodyPr wrap="square">
              <a:spAutoFit/>
            </a:bodyPr>
            <a:lstStyle/>
            <a:p>
              <a:pPr algn="ctr"/>
              <a:r>
                <a:rPr kumimoji="1" lang="ja-JP" altLang="en-US" sz="2000" b="1" dirty="0">
                  <a:solidFill>
                    <a:srgbClr val="03441D"/>
                  </a:solidFill>
                </a:rPr>
                <a:t>わ</a:t>
              </a:r>
            </a:p>
          </p:txBody>
        </p:sp>
        <p:sp>
          <p:nvSpPr>
            <p:cNvPr id="89" name="テキスト ボックス 88">
              <a:extLst>
                <a:ext uri="{FF2B5EF4-FFF2-40B4-BE49-F238E27FC236}">
                  <a16:creationId xmlns:a16="http://schemas.microsoft.com/office/drawing/2014/main" id="{E4E88C43-28FC-4F9C-112F-0ADF3BE1A47A}"/>
                </a:ext>
              </a:extLst>
            </p:cNvPr>
            <p:cNvSpPr txBox="1"/>
            <p:nvPr/>
          </p:nvSpPr>
          <p:spPr>
            <a:xfrm>
              <a:off x="4220971" y="3605307"/>
              <a:ext cx="1950182" cy="830997"/>
            </a:xfrm>
            <a:prstGeom prst="rect">
              <a:avLst/>
            </a:prstGeom>
            <a:noFill/>
          </p:spPr>
          <p:txBody>
            <a:bodyPr wrap="square">
              <a:spAutoFit/>
            </a:bodyPr>
            <a:lstStyle/>
            <a:p>
              <a:pPr algn="ctr"/>
              <a:r>
                <a:rPr lang="en-US" altLang="ja-JP" sz="4800" b="1" dirty="0">
                  <a:solidFill>
                    <a:srgbClr val="03441D"/>
                  </a:solidFill>
                </a:rPr>
                <a:t>00</a:t>
              </a:r>
              <a:r>
                <a:rPr lang="en-US" altLang="ja-JP" sz="4000" b="1" dirty="0">
                  <a:solidFill>
                    <a:srgbClr val="03441D"/>
                  </a:solidFill>
                </a:rPr>
                <a:t> </a:t>
              </a:r>
              <a:r>
                <a:rPr lang="en-US" altLang="ja-JP" sz="4800" b="1" dirty="0">
                  <a:solidFill>
                    <a:srgbClr val="03441D"/>
                  </a:solidFill>
                </a:rPr>
                <a:t>78</a:t>
              </a:r>
              <a:endParaRPr kumimoji="1" lang="ja-JP" altLang="en-US" sz="4800" b="1" dirty="0">
                <a:solidFill>
                  <a:srgbClr val="03441D"/>
                </a:solidFill>
              </a:endParaRPr>
            </a:p>
          </p:txBody>
        </p:sp>
        <p:sp>
          <p:nvSpPr>
            <p:cNvPr id="90" name="正方形/長方形 89">
              <a:extLst>
                <a:ext uri="{FF2B5EF4-FFF2-40B4-BE49-F238E27FC236}">
                  <a16:creationId xmlns:a16="http://schemas.microsoft.com/office/drawing/2014/main" id="{BBA9A5A5-9085-CB88-0D53-4423254EA1A7}"/>
                </a:ext>
              </a:extLst>
            </p:cNvPr>
            <p:cNvSpPr/>
            <p:nvPr/>
          </p:nvSpPr>
          <p:spPr>
            <a:xfrm>
              <a:off x="5160724" y="3921990"/>
              <a:ext cx="130803" cy="77873"/>
            </a:xfrm>
            <a:prstGeom prst="rect">
              <a:avLst/>
            </a:prstGeom>
            <a:solidFill>
              <a:srgbClr val="03441D"/>
            </a:solidFill>
            <a:ln>
              <a:solidFill>
                <a:srgbClr val="03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9" name="図 48">
            <a:extLst>
              <a:ext uri="{FF2B5EF4-FFF2-40B4-BE49-F238E27FC236}">
                <a16:creationId xmlns:a16="http://schemas.microsoft.com/office/drawing/2014/main" id="{841B4199-10B5-A240-1D14-BFF4D125BCB1}"/>
              </a:ext>
            </a:extLst>
          </p:cNvPr>
          <p:cNvPicPr>
            <a:picLocks noChangeAspect="1"/>
          </p:cNvPicPr>
          <p:nvPr/>
        </p:nvPicPr>
        <p:blipFill rotWithShape="1">
          <a:blip r:embed="rId3"/>
          <a:srcRect l="5133" t="41515" r="80848" b="39501"/>
          <a:stretch/>
        </p:blipFill>
        <p:spPr>
          <a:xfrm>
            <a:off x="6079619" y="4792938"/>
            <a:ext cx="336735" cy="289344"/>
          </a:xfrm>
          <a:prstGeom prst="rect">
            <a:avLst/>
          </a:prstGeom>
        </p:spPr>
      </p:pic>
      <p:pic>
        <p:nvPicPr>
          <p:cNvPr id="100" name="図 99">
            <a:extLst>
              <a:ext uri="{FF2B5EF4-FFF2-40B4-BE49-F238E27FC236}">
                <a16:creationId xmlns:a16="http://schemas.microsoft.com/office/drawing/2014/main" id="{B7F2036B-C64B-A65E-0A64-81135837CAFF}"/>
              </a:ext>
            </a:extLst>
          </p:cNvPr>
          <p:cNvPicPr>
            <a:picLocks noChangeAspect="1"/>
          </p:cNvPicPr>
          <p:nvPr/>
        </p:nvPicPr>
        <p:blipFill rotWithShape="1">
          <a:blip r:embed="rId3"/>
          <a:srcRect l="22349" t="7757" r="27846" b="74232"/>
          <a:stretch/>
        </p:blipFill>
        <p:spPr>
          <a:xfrm>
            <a:off x="6079619" y="5267261"/>
            <a:ext cx="1196310" cy="274515"/>
          </a:xfrm>
          <a:prstGeom prst="rect">
            <a:avLst/>
          </a:prstGeom>
        </p:spPr>
      </p:pic>
      <p:pic>
        <p:nvPicPr>
          <p:cNvPr id="101" name="図 100">
            <a:extLst>
              <a:ext uri="{FF2B5EF4-FFF2-40B4-BE49-F238E27FC236}">
                <a16:creationId xmlns:a16="http://schemas.microsoft.com/office/drawing/2014/main" id="{BB3E60A5-D510-7154-A777-D9C5FE369605}"/>
              </a:ext>
            </a:extLst>
          </p:cNvPr>
          <p:cNvPicPr>
            <a:picLocks noChangeAspect="1"/>
          </p:cNvPicPr>
          <p:nvPr/>
        </p:nvPicPr>
        <p:blipFill rotWithShape="1">
          <a:blip r:embed="rId3"/>
          <a:srcRect l="21817" t="33174" r="15825" b="34049"/>
          <a:stretch/>
        </p:blipFill>
        <p:spPr>
          <a:xfrm>
            <a:off x="6079141" y="5642209"/>
            <a:ext cx="1497835" cy="499569"/>
          </a:xfrm>
          <a:prstGeom prst="rect">
            <a:avLst/>
          </a:prstGeom>
        </p:spPr>
      </p:pic>
    </p:spTree>
    <p:extLst>
      <p:ext uri="{BB962C8B-B14F-4D97-AF65-F5344CB8AC3E}">
        <p14:creationId xmlns:p14="http://schemas.microsoft.com/office/powerpoint/2010/main" val="2477714894"/>
      </p:ext>
    </p:extLst>
  </p:cSld>
  <p:clrMapOvr>
    <a:masterClrMapping/>
  </p:clrMapOvr>
  <mc:AlternateContent xmlns:mc="http://schemas.openxmlformats.org/markup-compatibility/2006" xmlns:p14="http://schemas.microsoft.com/office/powerpoint/2010/main">
    <mc:Choice Requires="p14">
      <p:transition spd="slow" p14:dur="2000" advTm="3161"/>
    </mc:Choice>
    <mc:Fallback xmlns="">
      <p:transition spd="slow" advTm="316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lang="ja-JP" altLang="en-US"/>
              <a:t>ユースケースの中で出てくる画像解析</a:t>
            </a:r>
            <a:r>
              <a:rPr lang="en-US" altLang="ja-JP"/>
              <a:t>AI</a:t>
            </a:r>
            <a:endParaRPr kumimoji="1" lang="ja-JP" altLang="en-US"/>
          </a:p>
        </p:txBody>
      </p:sp>
      <p:sp>
        <p:nvSpPr>
          <p:cNvPr id="6" name="正方形/長方形 5">
            <a:extLst>
              <a:ext uri="{FF2B5EF4-FFF2-40B4-BE49-F238E27FC236}">
                <a16:creationId xmlns:a16="http://schemas.microsoft.com/office/drawing/2014/main" id="{7A06361C-E233-1371-98BD-E4F36B35622B}"/>
              </a:ext>
            </a:extLst>
          </p:cNvPr>
          <p:cNvSpPr/>
          <p:nvPr/>
        </p:nvSpPr>
        <p:spPr>
          <a:xfrm>
            <a:off x="604766" y="888206"/>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2ACD434-8651-9E78-0C4A-B2BD28883B7F}"/>
              </a:ext>
            </a:extLst>
          </p:cNvPr>
          <p:cNvSpPr txBox="1"/>
          <p:nvPr/>
        </p:nvSpPr>
        <p:spPr>
          <a:xfrm>
            <a:off x="697241" y="815686"/>
            <a:ext cx="1957587" cy="523220"/>
          </a:xfrm>
          <a:prstGeom prst="rect">
            <a:avLst/>
          </a:prstGeom>
          <a:noFill/>
        </p:spPr>
        <p:txBody>
          <a:bodyPr wrap="none" rtlCol="0">
            <a:spAutoFit/>
          </a:bodyPr>
          <a:lstStyle/>
          <a:p>
            <a:r>
              <a:rPr kumimoji="1" lang="ja-JP" altLang="en-US" sz="2800" dirty="0"/>
              <a:t>画像分類</a:t>
            </a:r>
            <a:r>
              <a:rPr kumimoji="1" lang="en-US" altLang="ja-JP" sz="2800" dirty="0"/>
              <a:t>AI</a:t>
            </a:r>
            <a:endParaRPr kumimoji="1" lang="ja-JP" altLang="en-US" sz="2800" dirty="0"/>
          </a:p>
        </p:txBody>
      </p:sp>
      <p:sp>
        <p:nvSpPr>
          <p:cNvPr id="77" name="正方形/長方形 76">
            <a:extLst>
              <a:ext uri="{FF2B5EF4-FFF2-40B4-BE49-F238E27FC236}">
                <a16:creationId xmlns:a16="http://schemas.microsoft.com/office/drawing/2014/main" id="{0D61E35D-E2A6-040C-CFCD-7A47F7EF8A3D}"/>
              </a:ext>
            </a:extLst>
          </p:cNvPr>
          <p:cNvSpPr/>
          <p:nvPr/>
        </p:nvSpPr>
        <p:spPr>
          <a:xfrm>
            <a:off x="604766" y="2793206"/>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1C05C367-647D-871F-0105-6A0242DCC00F}"/>
              </a:ext>
            </a:extLst>
          </p:cNvPr>
          <p:cNvSpPr txBox="1"/>
          <p:nvPr/>
        </p:nvSpPr>
        <p:spPr>
          <a:xfrm>
            <a:off x="697241" y="2747981"/>
            <a:ext cx="5884944" cy="523220"/>
          </a:xfrm>
          <a:prstGeom prst="rect">
            <a:avLst/>
          </a:prstGeom>
          <a:noFill/>
        </p:spPr>
        <p:txBody>
          <a:bodyPr wrap="none" rtlCol="0">
            <a:spAutoFit/>
          </a:bodyPr>
          <a:lstStyle/>
          <a:p>
            <a:r>
              <a:rPr kumimoji="1" lang="ja-JP" altLang="en-US" sz="2800" dirty="0"/>
              <a:t>物体検出</a:t>
            </a:r>
            <a:r>
              <a:rPr kumimoji="1" lang="en-US" altLang="ja-JP" sz="2800" dirty="0"/>
              <a:t>AI</a:t>
            </a:r>
            <a:r>
              <a:rPr kumimoji="1" lang="ja-JP" altLang="en-US" sz="2800" dirty="0"/>
              <a:t>・セグメンテーション</a:t>
            </a:r>
            <a:r>
              <a:rPr kumimoji="1" lang="en-US" altLang="ja-JP" sz="2800" dirty="0"/>
              <a:t>AI</a:t>
            </a:r>
            <a:endParaRPr kumimoji="1" lang="ja-JP" altLang="en-US" sz="2800" dirty="0"/>
          </a:p>
        </p:txBody>
      </p:sp>
      <p:sp>
        <p:nvSpPr>
          <p:cNvPr id="85" name="正方形/長方形 84">
            <a:extLst>
              <a:ext uri="{FF2B5EF4-FFF2-40B4-BE49-F238E27FC236}">
                <a16:creationId xmlns:a16="http://schemas.microsoft.com/office/drawing/2014/main" id="{DDB6C60B-EECB-5C27-687C-657B90B458AE}"/>
              </a:ext>
            </a:extLst>
          </p:cNvPr>
          <p:cNvSpPr/>
          <p:nvPr/>
        </p:nvSpPr>
        <p:spPr>
          <a:xfrm>
            <a:off x="604766" y="5023542"/>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1D72437-DA12-7E9D-D365-7392E2C18E6B}"/>
              </a:ext>
            </a:extLst>
          </p:cNvPr>
          <p:cNvSpPr txBox="1"/>
          <p:nvPr/>
        </p:nvSpPr>
        <p:spPr>
          <a:xfrm>
            <a:off x="1095375" y="1581798"/>
            <a:ext cx="6032421" cy="461665"/>
          </a:xfrm>
          <a:prstGeom prst="rect">
            <a:avLst/>
          </a:prstGeom>
          <a:noFill/>
        </p:spPr>
        <p:txBody>
          <a:bodyPr wrap="none" rtlCol="0">
            <a:spAutoFit/>
          </a:bodyPr>
          <a:lstStyle/>
          <a:p>
            <a:r>
              <a:rPr kumimoji="1" lang="ja-JP" altLang="en-US" sz="2400" dirty="0"/>
              <a:t>検査画像がどの</a:t>
            </a:r>
            <a:r>
              <a:rPr kumimoji="1" lang="ja-JP" altLang="en-US" sz="2400" b="1" dirty="0">
                <a:solidFill>
                  <a:schemeClr val="accent2"/>
                </a:solidFill>
              </a:rPr>
              <a:t>カテゴリー</a:t>
            </a:r>
            <a:r>
              <a:rPr kumimoji="1" lang="ja-JP" altLang="en-US" sz="2400" dirty="0"/>
              <a:t>に属するか出力</a:t>
            </a:r>
          </a:p>
        </p:txBody>
      </p:sp>
      <p:graphicFrame>
        <p:nvGraphicFramePr>
          <p:cNvPr id="30" name="グラフ 29">
            <a:extLst>
              <a:ext uri="{FF2B5EF4-FFF2-40B4-BE49-F238E27FC236}">
                <a16:creationId xmlns:a16="http://schemas.microsoft.com/office/drawing/2014/main" id="{5AA89D96-6F67-1676-6AEC-097A98428260}"/>
              </a:ext>
            </a:extLst>
          </p:cNvPr>
          <p:cNvGraphicFramePr/>
          <p:nvPr>
            <p:extLst>
              <p:ext uri="{D42A27DB-BD31-4B8C-83A1-F6EECF244321}">
                <p14:modId xmlns:p14="http://schemas.microsoft.com/office/powerpoint/2010/main" val="302069875"/>
              </p:ext>
            </p:extLst>
          </p:nvPr>
        </p:nvGraphicFramePr>
        <p:xfrm>
          <a:off x="9955621" y="1175087"/>
          <a:ext cx="1847850" cy="1334452"/>
        </p:xfrm>
        <a:graphic>
          <a:graphicData uri="http://schemas.openxmlformats.org/drawingml/2006/chart">
            <c:chart xmlns:c="http://schemas.openxmlformats.org/drawingml/2006/chart" xmlns:r="http://schemas.openxmlformats.org/officeDocument/2006/relationships" r:id="rId3"/>
          </a:graphicData>
        </a:graphic>
      </p:graphicFrame>
      <p:sp>
        <p:nvSpPr>
          <p:cNvPr id="90" name="テキスト ボックス 89">
            <a:extLst>
              <a:ext uri="{FF2B5EF4-FFF2-40B4-BE49-F238E27FC236}">
                <a16:creationId xmlns:a16="http://schemas.microsoft.com/office/drawing/2014/main" id="{2083730C-455F-2946-0755-F304341ABC6F}"/>
              </a:ext>
            </a:extLst>
          </p:cNvPr>
          <p:cNvSpPr txBox="1"/>
          <p:nvPr/>
        </p:nvSpPr>
        <p:spPr>
          <a:xfrm>
            <a:off x="1095375" y="3586800"/>
            <a:ext cx="8186857" cy="461665"/>
          </a:xfrm>
          <a:prstGeom prst="rect">
            <a:avLst/>
          </a:prstGeom>
          <a:noFill/>
        </p:spPr>
        <p:txBody>
          <a:bodyPr wrap="none" rtlCol="0">
            <a:spAutoFit/>
          </a:bodyPr>
          <a:lstStyle/>
          <a:p>
            <a:r>
              <a:rPr kumimoji="1" lang="ja-JP" altLang="en-US" sz="2400" dirty="0"/>
              <a:t>検査画像中に存在する</a:t>
            </a:r>
            <a:r>
              <a:rPr kumimoji="1" lang="ja-JP" altLang="en-US" sz="2400" b="1" dirty="0">
                <a:solidFill>
                  <a:schemeClr val="accent2"/>
                </a:solidFill>
              </a:rPr>
              <a:t>対象物体の</a:t>
            </a:r>
            <a:r>
              <a:rPr lang="ja-JP" altLang="en-US" sz="2400" b="1" dirty="0">
                <a:solidFill>
                  <a:schemeClr val="accent2"/>
                </a:solidFill>
              </a:rPr>
              <a:t>位置と大きさ</a:t>
            </a:r>
            <a:r>
              <a:rPr lang="ja-JP" altLang="en-US" sz="2400" dirty="0"/>
              <a:t>を出力する</a:t>
            </a:r>
            <a:endParaRPr kumimoji="1" lang="ja-JP" altLang="en-US" sz="2400" dirty="0"/>
          </a:p>
        </p:txBody>
      </p:sp>
      <p:sp>
        <p:nvSpPr>
          <p:cNvPr id="15" name="テキスト ボックス 14">
            <a:extLst>
              <a:ext uri="{FF2B5EF4-FFF2-40B4-BE49-F238E27FC236}">
                <a16:creationId xmlns:a16="http://schemas.microsoft.com/office/drawing/2014/main" id="{E7F87772-3E04-9B22-2248-FFA415951897}"/>
              </a:ext>
            </a:extLst>
          </p:cNvPr>
          <p:cNvSpPr txBox="1"/>
          <p:nvPr/>
        </p:nvSpPr>
        <p:spPr>
          <a:xfrm>
            <a:off x="697241" y="4989513"/>
            <a:ext cx="1957587" cy="523220"/>
          </a:xfrm>
          <a:prstGeom prst="rect">
            <a:avLst/>
          </a:prstGeom>
          <a:noFill/>
        </p:spPr>
        <p:txBody>
          <a:bodyPr wrap="none" rtlCol="0">
            <a:spAutoFit/>
          </a:bodyPr>
          <a:lstStyle/>
          <a:p>
            <a:r>
              <a:rPr kumimoji="1" lang="ja-JP" altLang="en-US" sz="2800" dirty="0"/>
              <a:t>異常検知</a:t>
            </a:r>
            <a:r>
              <a:rPr kumimoji="1" lang="en-US" altLang="ja-JP" sz="2800" dirty="0"/>
              <a:t>AI</a:t>
            </a:r>
            <a:endParaRPr kumimoji="1" lang="ja-JP" altLang="en-US" sz="2800" dirty="0"/>
          </a:p>
        </p:txBody>
      </p:sp>
      <p:sp>
        <p:nvSpPr>
          <p:cNvPr id="16" name="テキスト ボックス 15">
            <a:extLst>
              <a:ext uri="{FF2B5EF4-FFF2-40B4-BE49-F238E27FC236}">
                <a16:creationId xmlns:a16="http://schemas.microsoft.com/office/drawing/2014/main" id="{7EA1F2B6-8188-22CF-8039-2FD13009E1FA}"/>
              </a:ext>
            </a:extLst>
          </p:cNvPr>
          <p:cNvSpPr txBox="1"/>
          <p:nvPr/>
        </p:nvSpPr>
        <p:spPr>
          <a:xfrm>
            <a:off x="1095375" y="5717235"/>
            <a:ext cx="5416868" cy="461665"/>
          </a:xfrm>
          <a:prstGeom prst="rect">
            <a:avLst/>
          </a:prstGeom>
          <a:noFill/>
        </p:spPr>
        <p:txBody>
          <a:bodyPr wrap="none" rtlCol="0">
            <a:spAutoFit/>
          </a:bodyPr>
          <a:lstStyle/>
          <a:p>
            <a:r>
              <a:rPr lang="ja-JP" altLang="en-US" sz="2400" b="1" dirty="0">
                <a:solidFill>
                  <a:schemeClr val="accent2"/>
                </a:solidFill>
              </a:rPr>
              <a:t>いつもとは違う状態</a:t>
            </a:r>
            <a:r>
              <a:rPr lang="ja-JP" altLang="en-US" sz="2400" dirty="0"/>
              <a:t>を検出し出力する</a:t>
            </a:r>
            <a:endParaRPr kumimoji="1" lang="ja-JP" altLang="en-US" sz="2400" dirty="0"/>
          </a:p>
        </p:txBody>
      </p:sp>
      <p:pic>
        <p:nvPicPr>
          <p:cNvPr id="17" name="図 16" descr="トラック, 駐車, 座る, 古い が含まれている画像&#10;&#10;自動的に生成された説明">
            <a:extLst>
              <a:ext uri="{FF2B5EF4-FFF2-40B4-BE49-F238E27FC236}">
                <a16:creationId xmlns:a16="http://schemas.microsoft.com/office/drawing/2014/main" id="{D514CD7E-1666-99C4-5A17-B44F5BC59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868" y="5023542"/>
            <a:ext cx="2339773" cy="1559847"/>
          </a:xfrm>
          <a:prstGeom prst="rect">
            <a:avLst/>
          </a:prstGeom>
          <a:ln>
            <a:solidFill>
              <a:schemeClr val="tx1"/>
            </a:solidFill>
          </a:ln>
        </p:spPr>
      </p:pic>
      <p:pic>
        <p:nvPicPr>
          <p:cNvPr id="4" name="図 3">
            <a:extLst>
              <a:ext uri="{FF2B5EF4-FFF2-40B4-BE49-F238E27FC236}">
                <a16:creationId xmlns:a16="http://schemas.microsoft.com/office/drawing/2014/main" id="{D56BA035-3CDE-6F6E-13D0-55D35C186EF6}"/>
              </a:ext>
            </a:extLst>
          </p:cNvPr>
          <p:cNvPicPr>
            <a:picLocks noChangeAspect="1"/>
          </p:cNvPicPr>
          <p:nvPr/>
        </p:nvPicPr>
        <p:blipFill>
          <a:blip r:embed="rId5"/>
          <a:stretch>
            <a:fillRect/>
          </a:stretch>
        </p:blipFill>
        <p:spPr>
          <a:xfrm>
            <a:off x="9709659" y="5023542"/>
            <a:ext cx="2339773" cy="1557763"/>
          </a:xfrm>
          <a:prstGeom prst="rect">
            <a:avLst/>
          </a:prstGeom>
          <a:ln>
            <a:solidFill>
              <a:schemeClr val="tx1"/>
            </a:solidFill>
          </a:ln>
        </p:spPr>
      </p:pic>
      <p:sp>
        <p:nvSpPr>
          <p:cNvPr id="8" name="正方形/長方形 7">
            <a:extLst>
              <a:ext uri="{FF2B5EF4-FFF2-40B4-BE49-F238E27FC236}">
                <a16:creationId xmlns:a16="http://schemas.microsoft.com/office/drawing/2014/main" id="{5D46495C-3647-42DF-4F0E-17C79114FED5}"/>
              </a:ext>
            </a:extLst>
          </p:cNvPr>
          <p:cNvSpPr/>
          <p:nvPr/>
        </p:nvSpPr>
        <p:spPr>
          <a:xfrm>
            <a:off x="10462260" y="6210300"/>
            <a:ext cx="44196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descr="犬の顔&#10;&#10;自動的に生成された説明">
            <a:extLst>
              <a:ext uri="{FF2B5EF4-FFF2-40B4-BE49-F238E27FC236}">
                <a16:creationId xmlns:a16="http://schemas.microsoft.com/office/drawing/2014/main" id="{5F7E6C10-ACE4-8E28-F932-CB45763D7467}"/>
              </a:ext>
            </a:extLst>
          </p:cNvPr>
          <p:cNvPicPr>
            <a:picLocks noChangeAspect="1"/>
          </p:cNvPicPr>
          <p:nvPr/>
        </p:nvPicPr>
        <p:blipFill rotWithShape="1">
          <a:blip r:embed="rId6">
            <a:extLst>
              <a:ext uri="{28A0092B-C50C-407E-A947-70E740481C1C}">
                <a14:useLocalDpi xmlns:a14="http://schemas.microsoft.com/office/drawing/2010/main" val="0"/>
              </a:ext>
            </a:extLst>
          </a:blip>
          <a:srcRect l="28641"/>
          <a:stretch/>
        </p:blipFill>
        <p:spPr>
          <a:xfrm>
            <a:off x="8278542" y="1085850"/>
            <a:ext cx="1500958" cy="1487306"/>
          </a:xfrm>
          <a:prstGeom prst="rect">
            <a:avLst/>
          </a:prstGeom>
        </p:spPr>
      </p:pic>
      <p:pic>
        <p:nvPicPr>
          <p:cNvPr id="20" name="図 19">
            <a:extLst>
              <a:ext uri="{FF2B5EF4-FFF2-40B4-BE49-F238E27FC236}">
                <a16:creationId xmlns:a16="http://schemas.microsoft.com/office/drawing/2014/main" id="{A03F4410-C993-F698-085F-DB7E08073D56}"/>
              </a:ext>
            </a:extLst>
          </p:cNvPr>
          <p:cNvPicPr>
            <a:picLocks noChangeAspect="1"/>
          </p:cNvPicPr>
          <p:nvPr/>
        </p:nvPicPr>
        <p:blipFill>
          <a:blip r:embed="rId7"/>
          <a:stretch>
            <a:fillRect/>
          </a:stretch>
        </p:blipFill>
        <p:spPr>
          <a:xfrm>
            <a:off x="9420225" y="3057899"/>
            <a:ext cx="1547097" cy="1509921"/>
          </a:xfrm>
          <a:prstGeom prst="rect">
            <a:avLst/>
          </a:prstGeom>
        </p:spPr>
      </p:pic>
    </p:spTree>
    <p:extLst>
      <p:ext uri="{BB962C8B-B14F-4D97-AF65-F5344CB8AC3E}">
        <p14:creationId xmlns:p14="http://schemas.microsoft.com/office/powerpoint/2010/main" val="2752862333"/>
      </p:ext>
    </p:extLst>
  </p:cSld>
  <p:clrMapOvr>
    <a:masterClrMapping/>
  </p:clrMapOvr>
  <mc:AlternateContent xmlns:mc="http://schemas.openxmlformats.org/markup-compatibility/2006" xmlns:p14="http://schemas.microsoft.com/office/powerpoint/2010/main">
    <mc:Choice Requires="p14">
      <p:transition spd="slow" p14:dur="2000" advTm="3401"/>
    </mc:Choice>
    <mc:Fallback xmlns="">
      <p:transition spd="slow" advTm="3401"/>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5757</TotalTime>
  <Words>2113</Words>
  <Application>Microsoft Office PowerPoint</Application>
  <PresentationFormat>ワイド画面</PresentationFormat>
  <Paragraphs>402</Paragraphs>
  <Slides>32</Slides>
  <Notes>25</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メイリオ</vt:lpstr>
      <vt:lpstr>游ゴシック</vt:lpstr>
      <vt:lpstr>游ゴシック Light</vt:lpstr>
      <vt:lpstr>Arial</vt:lpstr>
      <vt:lpstr>Office テーマ</vt:lpstr>
      <vt:lpstr>PowerPoint プレゼンテーション</vt:lpstr>
      <vt:lpstr>はじめに</vt:lpstr>
      <vt:lpstr>目次</vt:lpstr>
      <vt:lpstr>はじめに</vt:lpstr>
      <vt:lpstr>画像解析AIで実現可能なこと</vt:lpstr>
      <vt:lpstr>画像解析AIの基本的な処理の流れ</vt:lpstr>
      <vt:lpstr>AIを導入するメリット</vt:lpstr>
      <vt:lpstr>画像解析AIの構築の実際</vt:lpstr>
      <vt:lpstr>ユースケースの中で出てくる画像解析AI</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画像解析AIの中身</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ユースケース：道路の劣化状況チェックを効率化したい</vt:lpstr>
      <vt:lpstr>ユースケース：道路の劣化状況チェックを効率化したい</vt:lpstr>
      <vt:lpstr>ユースケース：施設の異常点検をしたい</vt:lpstr>
      <vt:lpstr>ユースケース：施設の異常点検をしたい</vt:lpstr>
      <vt:lpstr>ユースケースの中で出てきた画像解析AI</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原口 俊樹</dc:creator>
  <cp:lastModifiedBy>原口 俊樹</cp:lastModifiedBy>
  <cp:revision>1</cp:revision>
  <dcterms:created xsi:type="dcterms:W3CDTF">2022-05-31T07:15:35Z</dcterms:created>
  <dcterms:modified xsi:type="dcterms:W3CDTF">2022-08-12T07:16:25Z</dcterms:modified>
</cp:coreProperties>
</file>